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2" y="3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7508-81DB-421F-BBDD-9F1457374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46903-3820-4E1A-8E83-08BE49FC4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2EAD9-7B2F-4DBF-8B8E-94D9EE01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8A49F-4403-4F74-ADE5-5F9DB0DE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755C-39E6-4FF3-9C88-5EC81ECA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2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3BE1-7F3D-45F9-AED2-D3BA8515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B49F6-1FDF-4F7C-B050-C4796271A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0764F-3504-45B7-9FA9-2D721E9B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74B92-B8F0-4BDF-8692-411C3EFD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26991-CCEB-41B5-BFA4-2049768F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3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FA851-6FF7-479C-96AC-AD17A60A2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D443A-EB90-47CD-8605-35D346D61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21F00-D987-4541-B89B-36A3E90D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CB82-BCD9-47E2-B870-ADA1EF95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9BC3D-EE65-450C-9E02-0DDFFA37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5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A37D-003F-429A-836E-7746B6EF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1044-2C48-4659-935E-8CB6FE8FD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A2EF3-3C60-4889-AC6F-99DCD2B8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60855-E3F3-4700-B202-39026FD3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8B4F8-417E-4796-B106-0F77C7D7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8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49ED-6600-4E24-A06B-9CE369B54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B47FC-502A-4A88-93D2-0CD98908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BE78-4238-4E61-97C4-59D063D7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A2918-AAC2-42AF-92D8-14B2BF21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EC144-FC7B-4F99-A425-D6F47271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7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9392-3C89-45DA-BA97-42DE61B6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EBC5D-4138-4DDC-937C-0A0BE2E76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45E80-DA48-4AB0-9D2D-EE73BF28B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51E00-4F83-467D-B7A1-C3B70593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590F6-A5E5-433B-8A4E-9BACE1C4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E0155-C079-4529-904A-23209958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9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9850-F090-47BD-88F1-7B6E9144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26089-A819-43CA-9A25-424AF063A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4F1ED-95D9-47E2-AB23-7A9A4147D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4B857-9AED-4163-BEE7-A8E5EAD27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A19A5-F328-4661-A046-B22044537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A9EFA-B724-43D3-8168-EF7E8542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FE0E1A-D2C2-4DF5-91A0-AE5A244D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22F90-FCF8-4B19-AAD2-0A9FA42D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6B27-F01A-4481-B75A-348BD3D7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3DDFE-D320-4803-9F2F-4A992B5C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95621-AFB9-4C3D-88C1-506F89E3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48B78-A4E6-40C9-AAF5-BE11075E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2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31F85-B1AB-4D86-A09C-49A2F0B0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FA546-B36F-4528-9A45-F9B6D834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B89D5-AFA1-4926-B643-71D3D50E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0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8ED6-416F-4097-8093-63C6DA58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7252E-83BE-4545-90A0-C9B78604A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DBB0B-7643-42C2-9A20-53DC5984E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FBF59-9A36-40A1-A7F9-BAD76B16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964B5-F024-45DE-B1F0-B9C4F082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B5095-5266-49E5-B40F-A5AE279B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74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86EB-0E02-4337-AE48-BDD2DD79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487D13-842E-4B18-99C3-E7A382BC5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C76F1-0386-4D3A-8223-FC21A402B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981A9-EA9E-4035-A644-95684407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EF35-1E40-4886-B80F-CBD5745B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0C05F-7F03-48FB-B7DF-1AE1A3DE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7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A401A-A296-4664-9BCD-AF7030A7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A34CC-D6F2-45E9-BD35-EE962C9E6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B3EEF-998D-4573-B092-5ABD498D4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56D0-C6B4-417D-8440-DE2DA9B01652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CD4E-B0FD-44BC-9D18-E818CC414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0040-1572-4981-B661-2DC6591EC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4B41-1CC8-410E-80B8-79546C37D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2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884382-F082-48E1-9C26-E3CF28CDAA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98" y="980388"/>
            <a:ext cx="9426803" cy="51941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14093D-B2E0-4875-9E22-A8DE049BFA88}"/>
              </a:ext>
            </a:extLst>
          </p:cNvPr>
          <p:cNvSpPr txBox="1"/>
          <p:nvPr/>
        </p:nvSpPr>
        <p:spPr>
          <a:xfrm>
            <a:off x="2281287" y="320511"/>
            <a:ext cx="6608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CFO Activity Hub Locations</a:t>
            </a:r>
          </a:p>
        </p:txBody>
      </p:sp>
    </p:spTree>
    <p:extLst>
      <p:ext uri="{BB962C8B-B14F-4D97-AF65-F5344CB8AC3E}">
        <p14:creationId xmlns:p14="http://schemas.microsoft.com/office/powerpoint/2010/main" val="294798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2C23878F82A4D929254BAE8592B6F" ma:contentTypeVersion="12" ma:contentTypeDescription="Create a new document." ma:contentTypeScope="" ma:versionID="17fac2f2df539a714b30ad9a823bf050">
  <xsd:schema xmlns:xsd="http://www.w3.org/2001/XMLSchema" xmlns:xs="http://www.w3.org/2001/XMLSchema" xmlns:p="http://schemas.microsoft.com/office/2006/metadata/properties" xmlns:ns3="2afc8c27-43a8-4e41-a74f-e04833c71bf0" xmlns:ns4="71354a7b-2b4f-4ff2-b6e4-59492e2ef5c9" targetNamespace="http://schemas.microsoft.com/office/2006/metadata/properties" ma:root="true" ma:fieldsID="faa64b946fa66bf235c5cdf153bb107a" ns3:_="" ns4:_="">
    <xsd:import namespace="2afc8c27-43a8-4e41-a74f-e04833c71bf0"/>
    <xsd:import namespace="71354a7b-2b4f-4ff2-b6e4-59492e2ef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c8c27-43a8-4e41-a74f-e04833c71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54a7b-2b4f-4ff2-b6e4-59492e2ef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DF471F-477A-46D8-B86C-31BCED196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c8c27-43a8-4e41-a74f-e04833c71bf0"/>
    <ds:schemaRef ds:uri="71354a7b-2b4f-4ff2-b6e4-59492e2ef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F173C-E43E-4369-BD6C-5DE8DCB75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00D386-8C4A-4B6F-93C9-060CEF70570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MacGregor, Paddy</dc:creator>
  <cp:lastModifiedBy>MacGregor, Paddy</cp:lastModifiedBy>
  <cp:revision>1</cp:revision>
  <dcterms:created xsi:type="dcterms:W3CDTF">2021-04-30T11:10:39Z</dcterms:created>
  <dcterms:modified xsi:type="dcterms:W3CDTF">2021-04-30T11:12:41Z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0x010100F772C23878F82A4D929254BAE8592B6F</vt:lpwstr>
  </property>
</Properties>
</file>