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933" r:id="rId3"/>
    <p:sldId id="257" r:id="rId4"/>
    <p:sldId id="983" r:id="rId5"/>
    <p:sldId id="984" r:id="rId6"/>
    <p:sldId id="980" r:id="rId7"/>
    <p:sldId id="982" r:id="rId8"/>
    <p:sldId id="985" r:id="rId9"/>
    <p:sldId id="986" r:id="rId10"/>
    <p:sldId id="931" r:id="rId11"/>
    <p:sldId id="962" r:id="rId12"/>
    <p:sldId id="907" r:id="rId13"/>
    <p:sldId id="908" r:id="rId14"/>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622D52-8031-4D88-AF42-F9E855298D13}" v="30" dt="2020-12-18T12:01:59.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94" autoAdjust="0"/>
    <p:restoredTop sz="93817" autoAdjust="0"/>
  </p:normalViewPr>
  <p:slideViewPr>
    <p:cSldViewPr snapToGrid="0">
      <p:cViewPr varScale="1">
        <p:scale>
          <a:sx n="66" d="100"/>
          <a:sy n="66" d="100"/>
        </p:scale>
        <p:origin x="63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944"/>
    </p:cViewPr>
  </p:sorterViewPr>
  <p:notesViewPr>
    <p:cSldViewPr snapToGrid="0">
      <p:cViewPr varScale="1">
        <p:scale>
          <a:sx n="56" d="100"/>
          <a:sy n="56" d="100"/>
        </p:scale>
        <p:origin x="2636"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by,  Paul" userId="d672655a-9a29-4872-953f-9379244022ef" providerId="ADAL" clId="{3F622D52-8031-4D88-AF42-F9E855298D13}"/>
    <pc:docChg chg="undo custSel addSld delSld modSld sldOrd">
      <pc:chgData name="Darby,  Paul" userId="d672655a-9a29-4872-953f-9379244022ef" providerId="ADAL" clId="{3F622D52-8031-4D88-AF42-F9E855298D13}" dt="2020-12-18T12:03:05.638" v="470" actId="1076"/>
      <pc:docMkLst>
        <pc:docMk/>
      </pc:docMkLst>
      <pc:sldChg chg="modSp">
        <pc:chgData name="Darby,  Paul" userId="d672655a-9a29-4872-953f-9379244022ef" providerId="ADAL" clId="{3F622D52-8031-4D88-AF42-F9E855298D13}" dt="2020-12-18T09:40:28.638" v="419" actId="20577"/>
        <pc:sldMkLst>
          <pc:docMk/>
          <pc:sldMk cId="3793138090" sldId="257"/>
        </pc:sldMkLst>
        <pc:spChg chg="mod">
          <ac:chgData name="Darby,  Paul" userId="d672655a-9a29-4872-953f-9379244022ef" providerId="ADAL" clId="{3F622D52-8031-4D88-AF42-F9E855298D13}" dt="2020-12-18T09:40:28.638" v="419" actId="20577"/>
          <ac:spMkLst>
            <pc:docMk/>
            <pc:sldMk cId="3793138090" sldId="257"/>
            <ac:spMk id="3" creationId="{5D6D053E-2BA9-4502-AFCA-C4AB62A7F011}"/>
          </ac:spMkLst>
        </pc:spChg>
      </pc:sldChg>
      <pc:sldChg chg="modSp add del">
        <pc:chgData name="Darby,  Paul" userId="d672655a-9a29-4872-953f-9379244022ef" providerId="ADAL" clId="{3F622D52-8031-4D88-AF42-F9E855298D13}" dt="2020-12-18T09:39:15.989" v="359" actId="20577"/>
        <pc:sldMkLst>
          <pc:docMk/>
          <pc:sldMk cId="2585996563" sldId="907"/>
        </pc:sldMkLst>
        <pc:spChg chg="mod">
          <ac:chgData name="Darby,  Paul" userId="d672655a-9a29-4872-953f-9379244022ef" providerId="ADAL" clId="{3F622D52-8031-4D88-AF42-F9E855298D13}" dt="2020-12-18T09:39:15.989" v="359" actId="20577"/>
          <ac:spMkLst>
            <pc:docMk/>
            <pc:sldMk cId="2585996563" sldId="907"/>
            <ac:spMk id="3" creationId="{6118AF2D-A210-443A-AEC4-97C75152785B}"/>
          </ac:spMkLst>
        </pc:spChg>
      </pc:sldChg>
      <pc:sldChg chg="del">
        <pc:chgData name="Darby,  Paul" userId="d672655a-9a29-4872-953f-9379244022ef" providerId="ADAL" clId="{3F622D52-8031-4D88-AF42-F9E855298D13}" dt="2020-12-18T09:37:58.616" v="348" actId="2696"/>
        <pc:sldMkLst>
          <pc:docMk/>
          <pc:sldMk cId="4125597149" sldId="920"/>
        </pc:sldMkLst>
      </pc:sldChg>
      <pc:sldChg chg="modSp">
        <pc:chgData name="Darby,  Paul" userId="d672655a-9a29-4872-953f-9379244022ef" providerId="ADAL" clId="{3F622D52-8031-4D88-AF42-F9E855298D13}" dt="2020-12-18T09:38:09.837" v="353" actId="20577"/>
        <pc:sldMkLst>
          <pc:docMk/>
          <pc:sldMk cId="4016518597" sldId="931"/>
        </pc:sldMkLst>
        <pc:spChg chg="mod">
          <ac:chgData name="Darby,  Paul" userId="d672655a-9a29-4872-953f-9379244022ef" providerId="ADAL" clId="{3F622D52-8031-4D88-AF42-F9E855298D13}" dt="2020-12-18T09:38:09.837" v="353" actId="20577"/>
          <ac:spMkLst>
            <pc:docMk/>
            <pc:sldMk cId="4016518597" sldId="931"/>
            <ac:spMk id="3" creationId="{0F825058-1E7A-46C5-848F-F7E759D36880}"/>
          </ac:spMkLst>
        </pc:spChg>
      </pc:sldChg>
      <pc:sldChg chg="modSp">
        <pc:chgData name="Darby,  Paul" userId="d672655a-9a29-4872-953f-9379244022ef" providerId="ADAL" clId="{3F622D52-8031-4D88-AF42-F9E855298D13}" dt="2020-12-18T09:23:48.087" v="0" actId="20577"/>
        <pc:sldMkLst>
          <pc:docMk/>
          <pc:sldMk cId="278348671" sldId="933"/>
        </pc:sldMkLst>
        <pc:spChg chg="mod">
          <ac:chgData name="Darby,  Paul" userId="d672655a-9a29-4872-953f-9379244022ef" providerId="ADAL" clId="{3F622D52-8031-4D88-AF42-F9E855298D13}" dt="2020-12-18T09:23:48.087" v="0" actId="20577"/>
          <ac:spMkLst>
            <pc:docMk/>
            <pc:sldMk cId="278348671" sldId="933"/>
            <ac:spMk id="3" creationId="{E74D088B-8BCB-4209-BCD6-7330D3FC397E}"/>
          </ac:spMkLst>
        </pc:spChg>
      </pc:sldChg>
      <pc:sldChg chg="modSp">
        <pc:chgData name="Darby,  Paul" userId="d672655a-9a29-4872-953f-9379244022ef" providerId="ADAL" clId="{3F622D52-8031-4D88-AF42-F9E855298D13}" dt="2020-12-18T10:47:38.227" v="456"/>
        <pc:sldMkLst>
          <pc:docMk/>
          <pc:sldMk cId="1289966318" sldId="980"/>
        </pc:sldMkLst>
        <pc:spChg chg="mod">
          <ac:chgData name="Darby,  Paul" userId="d672655a-9a29-4872-953f-9379244022ef" providerId="ADAL" clId="{3F622D52-8031-4D88-AF42-F9E855298D13}" dt="2020-12-18T10:47:38.227" v="456"/>
          <ac:spMkLst>
            <pc:docMk/>
            <pc:sldMk cId="1289966318" sldId="980"/>
            <ac:spMk id="2" creationId="{C093F5DA-DD72-43D7-91A8-C7B1C0660656}"/>
          </ac:spMkLst>
        </pc:spChg>
      </pc:sldChg>
      <pc:sldChg chg="addSp delSp modSp add del">
        <pc:chgData name="Darby,  Paul" userId="d672655a-9a29-4872-953f-9379244022ef" providerId="ADAL" clId="{3F622D52-8031-4D88-AF42-F9E855298D13}" dt="2020-12-18T10:46:58.235" v="450" actId="20577"/>
        <pc:sldMkLst>
          <pc:docMk/>
          <pc:sldMk cId="119265027" sldId="983"/>
        </pc:sldMkLst>
        <pc:spChg chg="mod">
          <ac:chgData name="Darby,  Paul" userId="d672655a-9a29-4872-953f-9379244022ef" providerId="ADAL" clId="{3F622D52-8031-4D88-AF42-F9E855298D13}" dt="2020-12-18T10:46:58.235" v="450" actId="20577"/>
          <ac:spMkLst>
            <pc:docMk/>
            <pc:sldMk cId="119265027" sldId="983"/>
            <ac:spMk id="2" creationId="{C093F5DA-DD72-43D7-91A8-C7B1C0660656}"/>
          </ac:spMkLst>
        </pc:spChg>
        <pc:spChg chg="add del mod">
          <ac:chgData name="Darby,  Paul" userId="d672655a-9a29-4872-953f-9379244022ef" providerId="ADAL" clId="{3F622D52-8031-4D88-AF42-F9E855298D13}" dt="2020-12-18T10:46:53.544" v="449" actId="478"/>
          <ac:spMkLst>
            <pc:docMk/>
            <pc:sldMk cId="119265027" sldId="983"/>
            <ac:spMk id="5" creationId="{4170FF14-3C3E-4431-B982-3D475E526227}"/>
          </ac:spMkLst>
        </pc:spChg>
      </pc:sldChg>
      <pc:sldChg chg="addSp delSp modSp">
        <pc:chgData name="Darby,  Paul" userId="d672655a-9a29-4872-953f-9379244022ef" providerId="ADAL" clId="{3F622D52-8031-4D88-AF42-F9E855298D13}" dt="2020-12-18T10:47:20.875" v="455" actId="1076"/>
        <pc:sldMkLst>
          <pc:docMk/>
          <pc:sldMk cId="2362199176" sldId="984"/>
        </pc:sldMkLst>
        <pc:spChg chg="del">
          <ac:chgData name="Darby,  Paul" userId="d672655a-9a29-4872-953f-9379244022ef" providerId="ADAL" clId="{3F622D52-8031-4D88-AF42-F9E855298D13}" dt="2020-12-18T10:47:15.296" v="453" actId="478"/>
          <ac:spMkLst>
            <pc:docMk/>
            <pc:sldMk cId="2362199176" sldId="984"/>
            <ac:spMk id="2" creationId="{C093F5DA-DD72-43D7-91A8-C7B1C0660656}"/>
          </ac:spMkLst>
        </pc:spChg>
        <pc:spChg chg="add del mod">
          <ac:chgData name="Darby,  Paul" userId="d672655a-9a29-4872-953f-9379244022ef" providerId="ADAL" clId="{3F622D52-8031-4D88-AF42-F9E855298D13}" dt="2020-12-18T10:47:17.561" v="454" actId="478"/>
          <ac:spMkLst>
            <pc:docMk/>
            <pc:sldMk cId="2362199176" sldId="984"/>
            <ac:spMk id="3" creationId="{D61FBB2C-C856-4AB8-897D-855D73333C08}"/>
          </ac:spMkLst>
        </pc:spChg>
        <pc:spChg chg="add mod">
          <ac:chgData name="Darby,  Paul" userId="d672655a-9a29-4872-953f-9379244022ef" providerId="ADAL" clId="{3F622D52-8031-4D88-AF42-F9E855298D13}" dt="2020-12-18T10:47:20.875" v="455" actId="1076"/>
          <ac:spMkLst>
            <pc:docMk/>
            <pc:sldMk cId="2362199176" sldId="984"/>
            <ac:spMk id="9" creationId="{1E5B9948-FE92-435E-92EB-24F9F946BD64}"/>
          </ac:spMkLst>
        </pc:spChg>
      </pc:sldChg>
      <pc:sldChg chg="addSp delSp modSp add ord">
        <pc:chgData name="Darby,  Paul" userId="d672655a-9a29-4872-953f-9379244022ef" providerId="ADAL" clId="{3F622D52-8031-4D88-AF42-F9E855298D13}" dt="2020-12-18T09:31:38.843" v="255" actId="20577"/>
        <pc:sldMkLst>
          <pc:docMk/>
          <pc:sldMk cId="2843169760" sldId="985"/>
        </pc:sldMkLst>
        <pc:spChg chg="add del mod">
          <ac:chgData name="Darby,  Paul" userId="d672655a-9a29-4872-953f-9379244022ef" providerId="ADAL" clId="{3F622D52-8031-4D88-AF42-F9E855298D13}" dt="2020-12-18T09:28:59.209" v="187" actId="20577"/>
          <ac:spMkLst>
            <pc:docMk/>
            <pc:sldMk cId="2843169760" sldId="985"/>
            <ac:spMk id="2" creationId="{C093F5DA-DD72-43D7-91A8-C7B1C0660656}"/>
          </ac:spMkLst>
        </pc:spChg>
        <pc:spChg chg="mod">
          <ac:chgData name="Darby,  Paul" userId="d672655a-9a29-4872-953f-9379244022ef" providerId="ADAL" clId="{3F622D52-8031-4D88-AF42-F9E855298D13}" dt="2020-12-18T09:31:38.843" v="255" actId="20577"/>
          <ac:spMkLst>
            <pc:docMk/>
            <pc:sldMk cId="2843169760" sldId="985"/>
            <ac:spMk id="3" creationId="{0EE141BA-707F-4644-873A-8EA7EBB40809}"/>
          </ac:spMkLst>
        </pc:spChg>
        <pc:spChg chg="add del mod">
          <ac:chgData name="Darby,  Paul" userId="d672655a-9a29-4872-953f-9379244022ef" providerId="ADAL" clId="{3F622D52-8031-4D88-AF42-F9E855298D13}" dt="2020-12-18T09:28:46.447" v="183" actId="478"/>
          <ac:spMkLst>
            <pc:docMk/>
            <pc:sldMk cId="2843169760" sldId="985"/>
            <ac:spMk id="5" creationId="{D16BBCDD-3869-4387-B993-76D6CC7A9FBA}"/>
          </ac:spMkLst>
        </pc:spChg>
      </pc:sldChg>
      <pc:sldChg chg="delSp modSp add ord">
        <pc:chgData name="Darby,  Paul" userId="d672655a-9a29-4872-953f-9379244022ef" providerId="ADAL" clId="{3F622D52-8031-4D88-AF42-F9E855298D13}" dt="2020-12-18T12:03:05.638" v="470" actId="1076"/>
        <pc:sldMkLst>
          <pc:docMk/>
          <pc:sldMk cId="1866713866" sldId="986"/>
        </pc:sldMkLst>
        <pc:spChg chg="mod">
          <ac:chgData name="Darby,  Paul" userId="d672655a-9a29-4872-953f-9379244022ef" providerId="ADAL" clId="{3F622D52-8031-4D88-AF42-F9E855298D13}" dt="2020-12-18T09:30:37.128" v="207" actId="20577"/>
          <ac:spMkLst>
            <pc:docMk/>
            <pc:sldMk cId="1866713866" sldId="986"/>
            <ac:spMk id="2" creationId="{C093F5DA-DD72-43D7-91A8-C7B1C0660656}"/>
          </ac:spMkLst>
        </pc:spChg>
        <pc:spChg chg="mod">
          <ac:chgData name="Darby,  Paul" userId="d672655a-9a29-4872-953f-9379244022ef" providerId="ADAL" clId="{3F622D52-8031-4D88-AF42-F9E855298D13}" dt="2020-12-18T12:01:07.396" v="464" actId="207"/>
          <ac:spMkLst>
            <pc:docMk/>
            <pc:sldMk cId="1866713866" sldId="986"/>
            <ac:spMk id="11" creationId="{FEEFBE4A-6346-4791-AAE6-607545CD1BD4}"/>
          </ac:spMkLst>
        </pc:spChg>
        <pc:spChg chg="mod">
          <ac:chgData name="Darby,  Paul" userId="d672655a-9a29-4872-953f-9379244022ef" providerId="ADAL" clId="{3F622D52-8031-4D88-AF42-F9E855298D13}" dt="2020-12-18T12:01:59.931" v="469" actId="207"/>
          <ac:spMkLst>
            <pc:docMk/>
            <pc:sldMk cId="1866713866" sldId="986"/>
            <ac:spMk id="17" creationId="{3F97115B-8287-4671-97AD-BBE270E90581}"/>
          </ac:spMkLst>
        </pc:spChg>
        <pc:spChg chg="mod">
          <ac:chgData name="Darby,  Paul" userId="d672655a-9a29-4872-953f-9379244022ef" providerId="ADAL" clId="{3F622D52-8031-4D88-AF42-F9E855298D13}" dt="2020-12-18T09:42:59.452" v="430" actId="20577"/>
          <ac:spMkLst>
            <pc:docMk/>
            <pc:sldMk cId="1866713866" sldId="986"/>
            <ac:spMk id="18" creationId="{1BCE9CC8-E162-4CB6-9F7F-FB6DD83F5FB9}"/>
          </ac:spMkLst>
        </pc:spChg>
        <pc:picChg chg="mod">
          <ac:chgData name="Darby,  Paul" userId="d672655a-9a29-4872-953f-9379244022ef" providerId="ADAL" clId="{3F622D52-8031-4D88-AF42-F9E855298D13}" dt="2020-12-18T09:35:31.270" v="332" actId="1076"/>
          <ac:picMkLst>
            <pc:docMk/>
            <pc:sldMk cId="1866713866" sldId="986"/>
            <ac:picMk id="6" creationId="{3E4B7E53-2D4E-4C1E-B107-3D3D8050293F}"/>
          </ac:picMkLst>
        </pc:picChg>
        <pc:picChg chg="del">
          <ac:chgData name="Darby,  Paul" userId="d672655a-9a29-4872-953f-9379244022ef" providerId="ADAL" clId="{3F622D52-8031-4D88-AF42-F9E855298D13}" dt="2020-12-18T09:30:40.245" v="208" actId="478"/>
          <ac:picMkLst>
            <pc:docMk/>
            <pc:sldMk cId="1866713866" sldId="986"/>
            <ac:picMk id="7" creationId="{317909E8-7CAE-4228-BE71-6738B65A3706}"/>
          </ac:picMkLst>
        </pc:picChg>
        <pc:picChg chg="mod">
          <ac:chgData name="Darby,  Paul" userId="d672655a-9a29-4872-953f-9379244022ef" providerId="ADAL" clId="{3F622D52-8031-4D88-AF42-F9E855298D13}" dt="2020-12-18T12:03:05.638" v="470" actId="1076"/>
          <ac:picMkLst>
            <pc:docMk/>
            <pc:sldMk cId="1866713866" sldId="986"/>
            <ac:picMk id="8" creationId="{15C84B28-4A3B-4B85-9FBF-221C1C437728}"/>
          </ac:picMkLst>
        </pc:picChg>
        <pc:picChg chg="del">
          <ac:chgData name="Darby,  Paul" userId="d672655a-9a29-4872-953f-9379244022ef" providerId="ADAL" clId="{3F622D52-8031-4D88-AF42-F9E855298D13}" dt="2020-12-18T09:33:13.474" v="289" actId="478"/>
          <ac:picMkLst>
            <pc:docMk/>
            <pc:sldMk cId="1866713866" sldId="986"/>
            <ac:picMk id="14" creationId="{F04F4143-BC61-4AD8-92F8-7623D3F1C5BA}"/>
          </ac:picMkLst>
        </pc:picChg>
        <pc:picChg chg="del">
          <ac:chgData name="Darby,  Paul" userId="d672655a-9a29-4872-953f-9379244022ef" providerId="ADAL" clId="{3F622D52-8031-4D88-AF42-F9E855298D13}" dt="2020-12-18T09:35:36.214" v="334" actId="478"/>
          <ac:picMkLst>
            <pc:docMk/>
            <pc:sldMk cId="1866713866" sldId="986"/>
            <ac:picMk id="16" creationId="{475A4C0D-5FA8-4230-8D81-6D5A64FCD352}"/>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9F0707-9245-4A7F-B27B-919AD8B5B72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31297A5-DF07-49CE-AAEA-3FEA170C80BA}">
      <dgm:prSet custT="1"/>
      <dgm:spPr/>
      <dgm:t>
        <a:bodyPr/>
        <a:lstStyle/>
        <a:p>
          <a:r>
            <a:rPr lang="en-GB" sz="2000" dirty="0"/>
            <a:t>Next steps </a:t>
          </a:r>
        </a:p>
      </dgm:t>
    </dgm:pt>
    <dgm:pt modelId="{87F1382B-5613-43C2-A992-413ECC75F166}" type="parTrans" cxnId="{8ECFC94C-C27C-4B37-851B-A16100F95323}">
      <dgm:prSet/>
      <dgm:spPr/>
      <dgm:t>
        <a:bodyPr/>
        <a:lstStyle/>
        <a:p>
          <a:endParaRPr lang="en-US"/>
        </a:p>
      </dgm:t>
    </dgm:pt>
    <dgm:pt modelId="{C7F86B80-D846-4305-B5C3-024E1FD8FD0A}" type="sibTrans" cxnId="{8ECFC94C-C27C-4B37-851B-A16100F95323}">
      <dgm:prSet/>
      <dgm:spPr/>
      <dgm:t>
        <a:bodyPr/>
        <a:lstStyle/>
        <a:p>
          <a:endParaRPr lang="en-US"/>
        </a:p>
      </dgm:t>
    </dgm:pt>
    <dgm:pt modelId="{6448FF94-21AF-452D-804B-FBED508B64AD}">
      <dgm:prSet custT="1"/>
      <dgm:spPr>
        <a:solidFill>
          <a:schemeClr val="accent6">
            <a:lumMod val="75000"/>
          </a:schemeClr>
        </a:solidFill>
      </dgm:spPr>
      <dgm:t>
        <a:bodyPr/>
        <a:lstStyle/>
        <a:p>
          <a:r>
            <a:rPr lang="en-GB" sz="2000" dirty="0"/>
            <a:t>We will be issuing further updates like this over the coming weeks and will be contacting you directly to arrange your migration. </a:t>
          </a:r>
        </a:p>
      </dgm:t>
    </dgm:pt>
    <dgm:pt modelId="{C068B846-2EE1-4B04-B641-A70ADFE76525}" type="parTrans" cxnId="{AA16189D-5FF7-4B7A-B27D-1496887BC137}">
      <dgm:prSet/>
      <dgm:spPr/>
      <dgm:t>
        <a:bodyPr/>
        <a:lstStyle/>
        <a:p>
          <a:endParaRPr lang="en-US"/>
        </a:p>
      </dgm:t>
    </dgm:pt>
    <dgm:pt modelId="{7484A649-163A-4284-9D45-6E11B778FF0B}" type="sibTrans" cxnId="{AA16189D-5FF7-4B7A-B27D-1496887BC137}">
      <dgm:prSet/>
      <dgm:spPr/>
      <dgm:t>
        <a:bodyPr/>
        <a:lstStyle/>
        <a:p>
          <a:endParaRPr lang="en-US"/>
        </a:p>
      </dgm:t>
    </dgm:pt>
    <dgm:pt modelId="{477F7F88-C0DC-435C-9193-80931D309A49}">
      <dgm:prSet custT="1"/>
      <dgm:spPr>
        <a:solidFill>
          <a:schemeClr val="accent2">
            <a:lumMod val="75000"/>
          </a:schemeClr>
        </a:solidFill>
      </dgm:spPr>
      <dgm:t>
        <a:bodyPr/>
        <a:lstStyle/>
        <a:p>
          <a:r>
            <a:rPr lang="en-GB" sz="2000" dirty="0"/>
            <a:t>Your current employer will manage the return of your CRC provided equipment once a successful transition is complete. </a:t>
          </a:r>
        </a:p>
      </dgm:t>
    </dgm:pt>
    <dgm:pt modelId="{8F92B8BF-EEA5-4B51-AF29-6C0237DD7BDE}" type="parTrans" cxnId="{FDF53157-4C0D-4B07-ADD0-064542C95CCA}">
      <dgm:prSet/>
      <dgm:spPr/>
      <dgm:t>
        <a:bodyPr/>
        <a:lstStyle/>
        <a:p>
          <a:endParaRPr lang="en-US"/>
        </a:p>
      </dgm:t>
    </dgm:pt>
    <dgm:pt modelId="{BC9EA26C-C8EE-479D-B3ED-FF0D692EBDE4}" type="sibTrans" cxnId="{FDF53157-4C0D-4B07-ADD0-064542C95CCA}">
      <dgm:prSet/>
      <dgm:spPr/>
      <dgm:t>
        <a:bodyPr/>
        <a:lstStyle/>
        <a:p>
          <a:endParaRPr lang="en-US"/>
        </a:p>
      </dgm:t>
    </dgm:pt>
    <dgm:pt modelId="{B0EE389B-34B7-4AA5-8BD3-2D71DC2FC7F3}">
      <dgm:prSet custT="1"/>
      <dgm:spPr/>
      <dgm:t>
        <a:bodyPr/>
        <a:lstStyle/>
        <a:p>
          <a:r>
            <a:rPr lang="en-GB" sz="2000" dirty="0"/>
            <a:t>If you require any further detail at this stage, then please contact your line manager.</a:t>
          </a:r>
        </a:p>
      </dgm:t>
    </dgm:pt>
    <dgm:pt modelId="{109B4580-F0B6-4959-883C-27FC6CF41415}" type="parTrans" cxnId="{D9EC4F67-6C7F-4FA6-92DD-2CC27B7C6634}">
      <dgm:prSet/>
      <dgm:spPr/>
      <dgm:t>
        <a:bodyPr/>
        <a:lstStyle/>
        <a:p>
          <a:endParaRPr lang="en-US"/>
        </a:p>
      </dgm:t>
    </dgm:pt>
    <dgm:pt modelId="{EA096F38-9329-47B5-9174-2EEF15431F81}" type="sibTrans" cxnId="{D9EC4F67-6C7F-4FA6-92DD-2CC27B7C6634}">
      <dgm:prSet/>
      <dgm:spPr/>
      <dgm:t>
        <a:bodyPr/>
        <a:lstStyle/>
        <a:p>
          <a:endParaRPr lang="en-US"/>
        </a:p>
      </dgm:t>
    </dgm:pt>
    <dgm:pt modelId="{27910E0A-1E2A-4503-9F47-D6356F64D10F}" type="pres">
      <dgm:prSet presAssocID="{EE9F0707-9245-4A7F-B27B-919AD8B5B722}" presName="root" presStyleCnt="0">
        <dgm:presLayoutVars>
          <dgm:dir/>
          <dgm:resizeHandles val="exact"/>
        </dgm:presLayoutVars>
      </dgm:prSet>
      <dgm:spPr/>
    </dgm:pt>
    <dgm:pt modelId="{8D3BBCDA-A619-4532-98C1-9B74490721DF}" type="pres">
      <dgm:prSet presAssocID="{631297A5-DF07-49CE-AAEA-3FEA170C80BA}" presName="compNode" presStyleCnt="0"/>
      <dgm:spPr/>
    </dgm:pt>
    <dgm:pt modelId="{6C00CE6C-76CB-4A54-8666-8C820AB6017B}" type="pres">
      <dgm:prSet presAssocID="{631297A5-DF07-49CE-AAEA-3FEA170C80BA}" presName="bgRect" presStyleLbl="bgShp" presStyleIdx="0" presStyleCnt="4"/>
      <dgm:spPr>
        <a:solidFill>
          <a:schemeClr val="accent6">
            <a:lumMod val="50000"/>
          </a:schemeClr>
        </a:solidFill>
      </dgm:spPr>
    </dgm:pt>
    <dgm:pt modelId="{73E57A47-CE9B-4535-ABAA-A71FA0D72BCE}" type="pres">
      <dgm:prSet presAssocID="{631297A5-DF07-49CE-AAEA-3FEA170C80B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eckmark"/>
        </a:ext>
      </dgm:extLst>
    </dgm:pt>
    <dgm:pt modelId="{C7AFCE6A-4A3C-4364-AB6B-082EA16FFE07}" type="pres">
      <dgm:prSet presAssocID="{631297A5-DF07-49CE-AAEA-3FEA170C80BA}" presName="spaceRect" presStyleCnt="0"/>
      <dgm:spPr/>
    </dgm:pt>
    <dgm:pt modelId="{67BF24A3-A245-4FE9-A06A-D98A59809946}" type="pres">
      <dgm:prSet presAssocID="{631297A5-DF07-49CE-AAEA-3FEA170C80BA}" presName="parTx" presStyleLbl="revTx" presStyleIdx="0" presStyleCnt="4">
        <dgm:presLayoutVars>
          <dgm:chMax val="0"/>
          <dgm:chPref val="0"/>
        </dgm:presLayoutVars>
      </dgm:prSet>
      <dgm:spPr/>
    </dgm:pt>
    <dgm:pt modelId="{7B0F5408-432B-44A6-8846-2F15C3033B9C}" type="pres">
      <dgm:prSet presAssocID="{C7F86B80-D846-4305-B5C3-024E1FD8FD0A}" presName="sibTrans" presStyleCnt="0"/>
      <dgm:spPr/>
    </dgm:pt>
    <dgm:pt modelId="{FD607473-F4D0-4C84-8C21-A9F77F2EAC02}" type="pres">
      <dgm:prSet presAssocID="{6448FF94-21AF-452D-804B-FBED508B64AD}" presName="compNode" presStyleCnt="0"/>
      <dgm:spPr/>
    </dgm:pt>
    <dgm:pt modelId="{CD31F18B-BEE4-40A4-AF56-C1EA5F1D7B6F}" type="pres">
      <dgm:prSet presAssocID="{6448FF94-21AF-452D-804B-FBED508B64AD}" presName="bgRect" presStyleLbl="bgShp" presStyleIdx="1" presStyleCnt="4"/>
      <dgm:spPr>
        <a:solidFill>
          <a:schemeClr val="accent6">
            <a:lumMod val="75000"/>
          </a:schemeClr>
        </a:solidFill>
      </dgm:spPr>
    </dgm:pt>
    <dgm:pt modelId="{EE1061F1-1324-422A-A218-507801CEEA85}" type="pres">
      <dgm:prSet presAssocID="{6448FF94-21AF-452D-804B-FBED508B64AD}" presName="iconRect" presStyleLbl="node1" presStyleIdx="1" presStyleCnt="4" custLinFactNeighborX="-1483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lder"/>
        </a:ext>
      </dgm:extLst>
    </dgm:pt>
    <dgm:pt modelId="{4E3D2E15-2356-4660-BCAB-3F72AA490D6A}" type="pres">
      <dgm:prSet presAssocID="{6448FF94-21AF-452D-804B-FBED508B64AD}" presName="spaceRect" presStyleCnt="0"/>
      <dgm:spPr/>
    </dgm:pt>
    <dgm:pt modelId="{7260BE64-7DCC-4152-9EB8-723957279BCC}" type="pres">
      <dgm:prSet presAssocID="{6448FF94-21AF-452D-804B-FBED508B64AD}" presName="parTx" presStyleLbl="revTx" presStyleIdx="1" presStyleCnt="4">
        <dgm:presLayoutVars>
          <dgm:chMax val="0"/>
          <dgm:chPref val="0"/>
        </dgm:presLayoutVars>
      </dgm:prSet>
      <dgm:spPr/>
    </dgm:pt>
    <dgm:pt modelId="{95B39ED2-1D84-4CFB-821A-5E2719B85DF5}" type="pres">
      <dgm:prSet presAssocID="{7484A649-163A-4284-9D45-6E11B778FF0B}" presName="sibTrans" presStyleCnt="0"/>
      <dgm:spPr/>
    </dgm:pt>
    <dgm:pt modelId="{551E94B1-3E17-43CF-9D13-2DAE85F92965}" type="pres">
      <dgm:prSet presAssocID="{477F7F88-C0DC-435C-9193-80931D309A49}" presName="compNode" presStyleCnt="0"/>
      <dgm:spPr/>
    </dgm:pt>
    <dgm:pt modelId="{5BD5FC50-2C04-4ADC-9F3D-76BD19BB0C8C}" type="pres">
      <dgm:prSet presAssocID="{477F7F88-C0DC-435C-9193-80931D309A49}" presName="bgRect" presStyleLbl="bgShp" presStyleIdx="2" presStyleCnt="4"/>
      <dgm:spPr>
        <a:solidFill>
          <a:schemeClr val="accent2">
            <a:lumMod val="75000"/>
          </a:schemeClr>
        </a:solidFill>
      </dgm:spPr>
    </dgm:pt>
    <dgm:pt modelId="{6101C4CC-8CF0-4BD5-95AD-DA279916AC36}" type="pres">
      <dgm:prSet presAssocID="{477F7F88-C0DC-435C-9193-80931D309A49}" presName="iconRect" presStyleLbl="node1" presStyleIdx="2" presStyleCnt="4" custLinFactY="-200000" custLinFactNeighborY="-25620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D3DDFEF3-A0DB-4DF8-8065-AE806AFFECB1}" type="pres">
      <dgm:prSet presAssocID="{477F7F88-C0DC-435C-9193-80931D309A49}" presName="spaceRect" presStyleCnt="0"/>
      <dgm:spPr/>
    </dgm:pt>
    <dgm:pt modelId="{DE7DA48A-F0D5-467D-A865-F296BC6F6EF0}" type="pres">
      <dgm:prSet presAssocID="{477F7F88-C0DC-435C-9193-80931D309A49}" presName="parTx" presStyleLbl="revTx" presStyleIdx="2" presStyleCnt="4">
        <dgm:presLayoutVars>
          <dgm:chMax val="0"/>
          <dgm:chPref val="0"/>
        </dgm:presLayoutVars>
      </dgm:prSet>
      <dgm:spPr/>
    </dgm:pt>
    <dgm:pt modelId="{2E2291B5-C567-4533-AFCF-49B0B42E8158}" type="pres">
      <dgm:prSet presAssocID="{BC9EA26C-C8EE-479D-B3ED-FF0D692EBDE4}" presName="sibTrans" presStyleCnt="0"/>
      <dgm:spPr/>
    </dgm:pt>
    <dgm:pt modelId="{54D5B2DE-4404-4ED9-BAFE-F40F5FF07253}" type="pres">
      <dgm:prSet presAssocID="{B0EE389B-34B7-4AA5-8BD3-2D71DC2FC7F3}" presName="compNode" presStyleCnt="0"/>
      <dgm:spPr/>
    </dgm:pt>
    <dgm:pt modelId="{84E137DE-F0C2-4012-A09B-7515E6D19134}" type="pres">
      <dgm:prSet presAssocID="{B0EE389B-34B7-4AA5-8BD3-2D71DC2FC7F3}" presName="bgRect" presStyleLbl="bgShp" presStyleIdx="3" presStyleCnt="4"/>
      <dgm:spPr>
        <a:solidFill>
          <a:schemeClr val="tx2">
            <a:lumMod val="40000"/>
            <a:lumOff val="60000"/>
          </a:schemeClr>
        </a:solidFill>
      </dgm:spPr>
    </dgm:pt>
    <dgm:pt modelId="{1311F48F-F232-4529-8A15-1FDDA3643719}" type="pres">
      <dgm:prSet presAssocID="{B0EE389B-34B7-4AA5-8BD3-2D71DC2FC7F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lowchart"/>
        </a:ext>
      </dgm:extLst>
    </dgm:pt>
    <dgm:pt modelId="{2534B969-B54E-4AF3-A9D6-9E78B4B13FE7}" type="pres">
      <dgm:prSet presAssocID="{B0EE389B-34B7-4AA5-8BD3-2D71DC2FC7F3}" presName="spaceRect" presStyleCnt="0"/>
      <dgm:spPr/>
    </dgm:pt>
    <dgm:pt modelId="{F2926007-2233-4A09-A589-6E7E79D3FB13}" type="pres">
      <dgm:prSet presAssocID="{B0EE389B-34B7-4AA5-8BD3-2D71DC2FC7F3}" presName="parTx" presStyleLbl="revTx" presStyleIdx="3" presStyleCnt="4">
        <dgm:presLayoutVars>
          <dgm:chMax val="0"/>
          <dgm:chPref val="0"/>
        </dgm:presLayoutVars>
      </dgm:prSet>
      <dgm:spPr/>
    </dgm:pt>
  </dgm:ptLst>
  <dgm:cxnLst>
    <dgm:cxn modelId="{D278F410-601B-4F13-A032-BA8FB38F6098}" type="presOf" srcId="{6448FF94-21AF-452D-804B-FBED508B64AD}" destId="{7260BE64-7DCC-4152-9EB8-723957279BCC}" srcOrd="0" destOrd="0" presId="urn:microsoft.com/office/officeart/2018/2/layout/IconVerticalSolidList"/>
    <dgm:cxn modelId="{74E1FF11-A3E4-49EB-8AB1-93C63BC518F9}" type="presOf" srcId="{B0EE389B-34B7-4AA5-8BD3-2D71DC2FC7F3}" destId="{F2926007-2233-4A09-A589-6E7E79D3FB13}" srcOrd="0" destOrd="0" presId="urn:microsoft.com/office/officeart/2018/2/layout/IconVerticalSolidList"/>
    <dgm:cxn modelId="{50D50B12-F0A3-462E-B503-B5D6775E7D41}" type="presOf" srcId="{631297A5-DF07-49CE-AAEA-3FEA170C80BA}" destId="{67BF24A3-A245-4FE9-A06A-D98A59809946}" srcOrd="0" destOrd="0" presId="urn:microsoft.com/office/officeart/2018/2/layout/IconVerticalSolidList"/>
    <dgm:cxn modelId="{0D4E0D3F-D345-4A30-88B7-2502AD63AED1}" type="presOf" srcId="{EE9F0707-9245-4A7F-B27B-919AD8B5B722}" destId="{27910E0A-1E2A-4503-9F47-D6356F64D10F}" srcOrd="0" destOrd="0" presId="urn:microsoft.com/office/officeart/2018/2/layout/IconVerticalSolidList"/>
    <dgm:cxn modelId="{D9EC4F67-6C7F-4FA6-92DD-2CC27B7C6634}" srcId="{EE9F0707-9245-4A7F-B27B-919AD8B5B722}" destId="{B0EE389B-34B7-4AA5-8BD3-2D71DC2FC7F3}" srcOrd="3" destOrd="0" parTransId="{109B4580-F0B6-4959-883C-27FC6CF41415}" sibTransId="{EA096F38-9329-47B5-9174-2EEF15431F81}"/>
    <dgm:cxn modelId="{8ECFC94C-C27C-4B37-851B-A16100F95323}" srcId="{EE9F0707-9245-4A7F-B27B-919AD8B5B722}" destId="{631297A5-DF07-49CE-AAEA-3FEA170C80BA}" srcOrd="0" destOrd="0" parTransId="{87F1382B-5613-43C2-A992-413ECC75F166}" sibTransId="{C7F86B80-D846-4305-B5C3-024E1FD8FD0A}"/>
    <dgm:cxn modelId="{FDF53157-4C0D-4B07-ADD0-064542C95CCA}" srcId="{EE9F0707-9245-4A7F-B27B-919AD8B5B722}" destId="{477F7F88-C0DC-435C-9193-80931D309A49}" srcOrd="2" destOrd="0" parTransId="{8F92B8BF-EEA5-4B51-AF29-6C0237DD7BDE}" sibTransId="{BC9EA26C-C8EE-479D-B3ED-FF0D692EBDE4}"/>
    <dgm:cxn modelId="{AA16189D-5FF7-4B7A-B27D-1496887BC137}" srcId="{EE9F0707-9245-4A7F-B27B-919AD8B5B722}" destId="{6448FF94-21AF-452D-804B-FBED508B64AD}" srcOrd="1" destOrd="0" parTransId="{C068B846-2EE1-4B04-B641-A70ADFE76525}" sibTransId="{7484A649-163A-4284-9D45-6E11B778FF0B}"/>
    <dgm:cxn modelId="{43975ECF-601D-4A77-90C5-651F7926537B}" type="presOf" srcId="{477F7F88-C0DC-435C-9193-80931D309A49}" destId="{DE7DA48A-F0D5-467D-A865-F296BC6F6EF0}" srcOrd="0" destOrd="0" presId="urn:microsoft.com/office/officeart/2018/2/layout/IconVerticalSolidList"/>
    <dgm:cxn modelId="{3F98139C-2FDF-42D0-8FD8-445C84CB0265}" type="presParOf" srcId="{27910E0A-1E2A-4503-9F47-D6356F64D10F}" destId="{8D3BBCDA-A619-4532-98C1-9B74490721DF}" srcOrd="0" destOrd="0" presId="urn:microsoft.com/office/officeart/2018/2/layout/IconVerticalSolidList"/>
    <dgm:cxn modelId="{C7BFBCD4-EB4A-431C-99D6-5A6E441E1BCB}" type="presParOf" srcId="{8D3BBCDA-A619-4532-98C1-9B74490721DF}" destId="{6C00CE6C-76CB-4A54-8666-8C820AB6017B}" srcOrd="0" destOrd="0" presId="urn:microsoft.com/office/officeart/2018/2/layout/IconVerticalSolidList"/>
    <dgm:cxn modelId="{5B672BB1-15AE-4A2D-80B9-7034AFA99329}" type="presParOf" srcId="{8D3BBCDA-A619-4532-98C1-9B74490721DF}" destId="{73E57A47-CE9B-4535-ABAA-A71FA0D72BCE}" srcOrd="1" destOrd="0" presId="urn:microsoft.com/office/officeart/2018/2/layout/IconVerticalSolidList"/>
    <dgm:cxn modelId="{9FE4E9DF-F990-46C4-A199-DE10F8C3677B}" type="presParOf" srcId="{8D3BBCDA-A619-4532-98C1-9B74490721DF}" destId="{C7AFCE6A-4A3C-4364-AB6B-082EA16FFE07}" srcOrd="2" destOrd="0" presId="urn:microsoft.com/office/officeart/2018/2/layout/IconVerticalSolidList"/>
    <dgm:cxn modelId="{2E2E59CE-9C76-4ADE-8408-25A95C6AD0E1}" type="presParOf" srcId="{8D3BBCDA-A619-4532-98C1-9B74490721DF}" destId="{67BF24A3-A245-4FE9-A06A-D98A59809946}" srcOrd="3" destOrd="0" presId="urn:microsoft.com/office/officeart/2018/2/layout/IconVerticalSolidList"/>
    <dgm:cxn modelId="{A4ADBD85-0DE2-4620-B71B-63EABC9DBDF1}" type="presParOf" srcId="{27910E0A-1E2A-4503-9F47-D6356F64D10F}" destId="{7B0F5408-432B-44A6-8846-2F15C3033B9C}" srcOrd="1" destOrd="0" presId="urn:microsoft.com/office/officeart/2018/2/layout/IconVerticalSolidList"/>
    <dgm:cxn modelId="{224BDBE4-FCA1-4888-9704-68A47FABEC0C}" type="presParOf" srcId="{27910E0A-1E2A-4503-9F47-D6356F64D10F}" destId="{FD607473-F4D0-4C84-8C21-A9F77F2EAC02}" srcOrd="2" destOrd="0" presId="urn:microsoft.com/office/officeart/2018/2/layout/IconVerticalSolidList"/>
    <dgm:cxn modelId="{91FC91FB-7800-4562-869A-12797E639CD1}" type="presParOf" srcId="{FD607473-F4D0-4C84-8C21-A9F77F2EAC02}" destId="{CD31F18B-BEE4-40A4-AF56-C1EA5F1D7B6F}" srcOrd="0" destOrd="0" presId="urn:microsoft.com/office/officeart/2018/2/layout/IconVerticalSolidList"/>
    <dgm:cxn modelId="{15FEADEE-6580-47F8-B64C-F5BF87F0DAFF}" type="presParOf" srcId="{FD607473-F4D0-4C84-8C21-A9F77F2EAC02}" destId="{EE1061F1-1324-422A-A218-507801CEEA85}" srcOrd="1" destOrd="0" presId="urn:microsoft.com/office/officeart/2018/2/layout/IconVerticalSolidList"/>
    <dgm:cxn modelId="{27D93B55-FFF1-412C-B045-C0B9473AE530}" type="presParOf" srcId="{FD607473-F4D0-4C84-8C21-A9F77F2EAC02}" destId="{4E3D2E15-2356-4660-BCAB-3F72AA490D6A}" srcOrd="2" destOrd="0" presId="urn:microsoft.com/office/officeart/2018/2/layout/IconVerticalSolidList"/>
    <dgm:cxn modelId="{8A67BEB2-4EDA-4540-B62E-BBD0ABB0DA60}" type="presParOf" srcId="{FD607473-F4D0-4C84-8C21-A9F77F2EAC02}" destId="{7260BE64-7DCC-4152-9EB8-723957279BCC}" srcOrd="3" destOrd="0" presId="urn:microsoft.com/office/officeart/2018/2/layout/IconVerticalSolidList"/>
    <dgm:cxn modelId="{FD9ED452-D645-4906-AB5D-DB5A094155B6}" type="presParOf" srcId="{27910E0A-1E2A-4503-9F47-D6356F64D10F}" destId="{95B39ED2-1D84-4CFB-821A-5E2719B85DF5}" srcOrd="3" destOrd="0" presId="urn:microsoft.com/office/officeart/2018/2/layout/IconVerticalSolidList"/>
    <dgm:cxn modelId="{7D594D27-0059-4D20-9393-B83A3D25C689}" type="presParOf" srcId="{27910E0A-1E2A-4503-9F47-D6356F64D10F}" destId="{551E94B1-3E17-43CF-9D13-2DAE85F92965}" srcOrd="4" destOrd="0" presId="urn:microsoft.com/office/officeart/2018/2/layout/IconVerticalSolidList"/>
    <dgm:cxn modelId="{C49C4360-EF8C-44E2-A802-9DD8843CAA8F}" type="presParOf" srcId="{551E94B1-3E17-43CF-9D13-2DAE85F92965}" destId="{5BD5FC50-2C04-4ADC-9F3D-76BD19BB0C8C}" srcOrd="0" destOrd="0" presId="urn:microsoft.com/office/officeart/2018/2/layout/IconVerticalSolidList"/>
    <dgm:cxn modelId="{0DDCE501-C70A-4684-AE46-D8A70AE5B665}" type="presParOf" srcId="{551E94B1-3E17-43CF-9D13-2DAE85F92965}" destId="{6101C4CC-8CF0-4BD5-95AD-DA279916AC36}" srcOrd="1" destOrd="0" presId="urn:microsoft.com/office/officeart/2018/2/layout/IconVerticalSolidList"/>
    <dgm:cxn modelId="{70FBC307-0E36-4D75-9B65-BA7E3F59EE8A}" type="presParOf" srcId="{551E94B1-3E17-43CF-9D13-2DAE85F92965}" destId="{D3DDFEF3-A0DB-4DF8-8065-AE806AFFECB1}" srcOrd="2" destOrd="0" presId="urn:microsoft.com/office/officeart/2018/2/layout/IconVerticalSolidList"/>
    <dgm:cxn modelId="{5AF7A470-7ECC-494D-80E9-6B923335BD26}" type="presParOf" srcId="{551E94B1-3E17-43CF-9D13-2DAE85F92965}" destId="{DE7DA48A-F0D5-467D-A865-F296BC6F6EF0}" srcOrd="3" destOrd="0" presId="urn:microsoft.com/office/officeart/2018/2/layout/IconVerticalSolidList"/>
    <dgm:cxn modelId="{2DE70CA1-8A6C-4460-8A14-29E7E1917A1A}" type="presParOf" srcId="{27910E0A-1E2A-4503-9F47-D6356F64D10F}" destId="{2E2291B5-C567-4533-AFCF-49B0B42E8158}" srcOrd="5" destOrd="0" presId="urn:microsoft.com/office/officeart/2018/2/layout/IconVerticalSolidList"/>
    <dgm:cxn modelId="{775CB83F-F5F4-4A03-9E8C-433FC4AB41C1}" type="presParOf" srcId="{27910E0A-1E2A-4503-9F47-D6356F64D10F}" destId="{54D5B2DE-4404-4ED9-BAFE-F40F5FF07253}" srcOrd="6" destOrd="0" presId="urn:microsoft.com/office/officeart/2018/2/layout/IconVerticalSolidList"/>
    <dgm:cxn modelId="{A3BA4A18-2080-47A2-8008-8662B0143CEC}" type="presParOf" srcId="{54D5B2DE-4404-4ED9-BAFE-F40F5FF07253}" destId="{84E137DE-F0C2-4012-A09B-7515E6D19134}" srcOrd="0" destOrd="0" presId="urn:microsoft.com/office/officeart/2018/2/layout/IconVerticalSolidList"/>
    <dgm:cxn modelId="{DFCD06E7-87B8-42C9-9F20-DDF0575D6A53}" type="presParOf" srcId="{54D5B2DE-4404-4ED9-BAFE-F40F5FF07253}" destId="{1311F48F-F232-4529-8A15-1FDDA3643719}" srcOrd="1" destOrd="0" presId="urn:microsoft.com/office/officeart/2018/2/layout/IconVerticalSolidList"/>
    <dgm:cxn modelId="{0E8B8CD4-61FE-4216-8664-61F39DF3D10B}" type="presParOf" srcId="{54D5B2DE-4404-4ED9-BAFE-F40F5FF07253}" destId="{2534B969-B54E-4AF3-A9D6-9E78B4B13FE7}" srcOrd="2" destOrd="0" presId="urn:microsoft.com/office/officeart/2018/2/layout/IconVerticalSolidList"/>
    <dgm:cxn modelId="{092AB713-F32B-4DF4-8CBF-ECAD508D4BE8}" type="presParOf" srcId="{54D5B2DE-4404-4ED9-BAFE-F40F5FF07253}" destId="{F2926007-2233-4A09-A589-6E7E79D3FB13}"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14641A-76BA-45FD-BF01-576B7FD68187}"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621A5E23-13C8-48DB-BE33-0945BBE17691}">
      <dgm:prSet/>
      <dgm:spPr>
        <a:solidFill>
          <a:schemeClr val="accent6">
            <a:lumMod val="50000"/>
          </a:schemeClr>
        </a:solidFill>
        <a:ln>
          <a:noFill/>
        </a:ln>
      </dgm:spPr>
      <dgm:t>
        <a:bodyPr/>
        <a:lstStyle/>
        <a:p>
          <a:r>
            <a:rPr lang="en-GB" dirty="0"/>
            <a:t>How does what we’ve just discussed affect our team?</a:t>
          </a:r>
          <a:endParaRPr lang="en-US" dirty="0"/>
        </a:p>
      </dgm:t>
    </dgm:pt>
    <dgm:pt modelId="{C3B44109-3A74-4CC3-B6F1-AC47170ACC53}" type="parTrans" cxnId="{AFEB0593-074E-42BD-A689-F8A8FD13BA3F}">
      <dgm:prSet/>
      <dgm:spPr/>
      <dgm:t>
        <a:bodyPr/>
        <a:lstStyle/>
        <a:p>
          <a:endParaRPr lang="en-US"/>
        </a:p>
      </dgm:t>
    </dgm:pt>
    <dgm:pt modelId="{CB438822-C06C-4F55-882F-9796973ADB5B}" type="sibTrans" cxnId="{AFEB0593-074E-42BD-A689-F8A8FD13BA3F}">
      <dgm:prSet/>
      <dgm:spPr>
        <a:ln>
          <a:solidFill>
            <a:schemeClr val="bg2">
              <a:lumMod val="50000"/>
            </a:schemeClr>
          </a:solidFill>
        </a:ln>
      </dgm:spPr>
      <dgm:t>
        <a:bodyPr/>
        <a:lstStyle/>
        <a:p>
          <a:endParaRPr lang="en-US"/>
        </a:p>
      </dgm:t>
    </dgm:pt>
    <dgm:pt modelId="{B404E7D9-9DFA-46C6-A813-BB962F2D9342}">
      <dgm:prSet/>
      <dgm:spPr>
        <a:solidFill>
          <a:schemeClr val="accent6">
            <a:lumMod val="75000"/>
          </a:schemeClr>
        </a:solidFill>
        <a:ln>
          <a:noFill/>
        </a:ln>
      </dgm:spPr>
      <dgm:t>
        <a:bodyPr/>
        <a:lstStyle/>
        <a:p>
          <a:r>
            <a:rPr lang="en-GB" dirty="0"/>
            <a:t>Are we clear about our roles and responsibilities? </a:t>
          </a:r>
          <a:endParaRPr lang="en-US" dirty="0"/>
        </a:p>
      </dgm:t>
    </dgm:pt>
    <dgm:pt modelId="{AC7C4933-B621-4B3F-8C27-B09784B8A97B}" type="parTrans" cxnId="{CBE95B74-3A36-4250-B97F-53601FDDB0D7}">
      <dgm:prSet/>
      <dgm:spPr/>
      <dgm:t>
        <a:bodyPr/>
        <a:lstStyle/>
        <a:p>
          <a:endParaRPr lang="en-US"/>
        </a:p>
      </dgm:t>
    </dgm:pt>
    <dgm:pt modelId="{554EF5BF-20BA-42EA-98F0-C07E1CD739B6}" type="sibTrans" cxnId="{CBE95B74-3A36-4250-B97F-53601FDDB0D7}">
      <dgm:prSet/>
      <dgm:spPr>
        <a:ln>
          <a:solidFill>
            <a:schemeClr val="bg2">
              <a:lumMod val="50000"/>
            </a:schemeClr>
          </a:solidFill>
        </a:ln>
      </dgm:spPr>
      <dgm:t>
        <a:bodyPr/>
        <a:lstStyle/>
        <a:p>
          <a:endParaRPr lang="en-US"/>
        </a:p>
      </dgm:t>
    </dgm:pt>
    <dgm:pt modelId="{C0ED4BE0-AC53-49DF-B68B-7093E58EEAE3}">
      <dgm:prSet/>
      <dgm:spPr>
        <a:solidFill>
          <a:schemeClr val="accent4">
            <a:lumMod val="20000"/>
            <a:lumOff val="80000"/>
          </a:schemeClr>
        </a:solidFill>
        <a:ln>
          <a:noFill/>
        </a:ln>
      </dgm:spPr>
      <dgm:t>
        <a:bodyPr/>
        <a:lstStyle/>
        <a:p>
          <a:r>
            <a:rPr lang="en-GB" dirty="0">
              <a:solidFill>
                <a:schemeClr val="bg2">
                  <a:lumMod val="50000"/>
                </a:schemeClr>
              </a:solidFill>
            </a:rPr>
            <a:t>What are our next steps?</a:t>
          </a:r>
          <a:endParaRPr lang="en-US" dirty="0">
            <a:solidFill>
              <a:schemeClr val="bg2">
                <a:lumMod val="50000"/>
              </a:schemeClr>
            </a:solidFill>
          </a:endParaRPr>
        </a:p>
      </dgm:t>
    </dgm:pt>
    <dgm:pt modelId="{3E533AE8-0DBD-4899-8C21-AE002B0AE79A}" type="parTrans" cxnId="{0FE7D248-78AE-452E-8109-ADEB25831F86}">
      <dgm:prSet/>
      <dgm:spPr/>
      <dgm:t>
        <a:bodyPr/>
        <a:lstStyle/>
        <a:p>
          <a:endParaRPr lang="en-US"/>
        </a:p>
      </dgm:t>
    </dgm:pt>
    <dgm:pt modelId="{FA51AC38-E786-4DDE-9D9B-797B80441581}" type="sibTrans" cxnId="{0FE7D248-78AE-452E-8109-ADEB25831F86}">
      <dgm:prSet/>
      <dgm:spPr>
        <a:ln>
          <a:solidFill>
            <a:schemeClr val="bg2">
              <a:lumMod val="50000"/>
            </a:schemeClr>
          </a:solidFill>
        </a:ln>
      </dgm:spPr>
      <dgm:t>
        <a:bodyPr/>
        <a:lstStyle/>
        <a:p>
          <a:endParaRPr lang="en-US"/>
        </a:p>
      </dgm:t>
    </dgm:pt>
    <dgm:pt modelId="{8DBEB79E-E74F-4A3B-9D84-604CA1085953}">
      <dgm:prSet/>
      <dgm:spPr>
        <a:solidFill>
          <a:schemeClr val="accent1">
            <a:lumMod val="20000"/>
            <a:lumOff val="80000"/>
          </a:schemeClr>
        </a:solidFill>
        <a:ln>
          <a:noFill/>
        </a:ln>
      </dgm:spPr>
      <dgm:t>
        <a:bodyPr/>
        <a:lstStyle/>
        <a:p>
          <a:r>
            <a:rPr lang="en-GB" dirty="0">
              <a:solidFill>
                <a:schemeClr val="bg2">
                  <a:lumMod val="50000"/>
                </a:schemeClr>
              </a:solidFill>
            </a:rPr>
            <a:t>Do we need support?</a:t>
          </a:r>
          <a:endParaRPr lang="en-US" dirty="0">
            <a:solidFill>
              <a:schemeClr val="bg2">
                <a:lumMod val="50000"/>
              </a:schemeClr>
            </a:solidFill>
          </a:endParaRPr>
        </a:p>
      </dgm:t>
    </dgm:pt>
    <dgm:pt modelId="{EAE5703D-FBA9-4A58-8C34-B65B95F63141}" type="parTrans" cxnId="{8B61906A-CCFD-4539-8CD5-F084775F1EE5}">
      <dgm:prSet/>
      <dgm:spPr/>
      <dgm:t>
        <a:bodyPr/>
        <a:lstStyle/>
        <a:p>
          <a:endParaRPr lang="en-US"/>
        </a:p>
      </dgm:t>
    </dgm:pt>
    <dgm:pt modelId="{276E00A2-3745-42D8-B93D-215202677A60}" type="sibTrans" cxnId="{8B61906A-CCFD-4539-8CD5-F084775F1EE5}">
      <dgm:prSet/>
      <dgm:spPr>
        <a:ln>
          <a:solidFill>
            <a:schemeClr val="bg2">
              <a:lumMod val="50000"/>
            </a:schemeClr>
          </a:solidFill>
        </a:ln>
      </dgm:spPr>
      <dgm:t>
        <a:bodyPr/>
        <a:lstStyle/>
        <a:p>
          <a:endParaRPr lang="en-US"/>
        </a:p>
      </dgm:t>
    </dgm:pt>
    <dgm:pt modelId="{4BF64461-5338-47E8-8689-DA3297390341}">
      <dgm:prSet/>
      <dgm:spPr>
        <a:solidFill>
          <a:schemeClr val="accent3">
            <a:lumMod val="75000"/>
          </a:schemeClr>
        </a:solidFill>
        <a:ln>
          <a:noFill/>
        </a:ln>
      </dgm:spPr>
      <dgm:t>
        <a:bodyPr/>
        <a:lstStyle/>
        <a:p>
          <a:r>
            <a:rPr lang="en-GB" dirty="0"/>
            <a:t>What opportunities does this open up for our team?</a:t>
          </a:r>
          <a:endParaRPr lang="en-US" dirty="0"/>
        </a:p>
      </dgm:t>
    </dgm:pt>
    <dgm:pt modelId="{FF5BC536-6DB1-4054-B518-C308EC941590}" type="parTrans" cxnId="{BDD38030-6E71-46D9-B134-7419F8D98694}">
      <dgm:prSet/>
      <dgm:spPr/>
      <dgm:t>
        <a:bodyPr/>
        <a:lstStyle/>
        <a:p>
          <a:endParaRPr lang="en-US"/>
        </a:p>
      </dgm:t>
    </dgm:pt>
    <dgm:pt modelId="{CF8BC905-277F-4DBF-9236-EA996D6898B5}" type="sibTrans" cxnId="{BDD38030-6E71-46D9-B134-7419F8D98694}">
      <dgm:prSet/>
      <dgm:spPr>
        <a:ln>
          <a:solidFill>
            <a:schemeClr val="bg2">
              <a:lumMod val="50000"/>
            </a:schemeClr>
          </a:solidFill>
        </a:ln>
      </dgm:spPr>
      <dgm:t>
        <a:bodyPr/>
        <a:lstStyle/>
        <a:p>
          <a:endParaRPr lang="en-US"/>
        </a:p>
      </dgm:t>
    </dgm:pt>
    <dgm:pt modelId="{D51C79C2-3E98-4C64-AAFC-2EFCB6457906}">
      <dgm:prSet/>
      <dgm:spPr>
        <a:solidFill>
          <a:schemeClr val="accent3">
            <a:lumMod val="50000"/>
          </a:schemeClr>
        </a:solidFill>
        <a:ln>
          <a:noFill/>
        </a:ln>
      </dgm:spPr>
      <dgm:t>
        <a:bodyPr/>
        <a:lstStyle/>
        <a:p>
          <a:r>
            <a:rPr lang="en-GB" dirty="0"/>
            <a:t>How can we improve our delivery and outcomes?</a:t>
          </a:r>
          <a:endParaRPr lang="en-US" dirty="0"/>
        </a:p>
      </dgm:t>
    </dgm:pt>
    <dgm:pt modelId="{5B23FA0F-F655-4202-8915-676D74D3A0CE}" type="parTrans" cxnId="{99E16AE8-E48E-480F-AC25-EC4322C8324E}">
      <dgm:prSet/>
      <dgm:spPr/>
      <dgm:t>
        <a:bodyPr/>
        <a:lstStyle/>
        <a:p>
          <a:endParaRPr lang="en-US"/>
        </a:p>
      </dgm:t>
    </dgm:pt>
    <dgm:pt modelId="{668C5B37-AF5F-4DAC-83C9-834131A4FEED}" type="sibTrans" cxnId="{99E16AE8-E48E-480F-AC25-EC4322C8324E}">
      <dgm:prSet/>
      <dgm:spPr/>
      <dgm:t>
        <a:bodyPr/>
        <a:lstStyle/>
        <a:p>
          <a:endParaRPr lang="en-US"/>
        </a:p>
      </dgm:t>
    </dgm:pt>
    <dgm:pt modelId="{54E30933-25E1-414C-A977-CFEA73428E89}" type="pres">
      <dgm:prSet presAssocID="{5D14641A-76BA-45FD-BF01-576B7FD68187}" presName="Name0" presStyleCnt="0">
        <dgm:presLayoutVars>
          <dgm:dir/>
          <dgm:resizeHandles val="exact"/>
        </dgm:presLayoutVars>
      </dgm:prSet>
      <dgm:spPr/>
    </dgm:pt>
    <dgm:pt modelId="{C09657FC-AC53-41D2-A50F-6AF8323F31D5}" type="pres">
      <dgm:prSet presAssocID="{621A5E23-13C8-48DB-BE33-0945BBE17691}" presName="node" presStyleLbl="node1" presStyleIdx="0" presStyleCnt="6">
        <dgm:presLayoutVars>
          <dgm:bulletEnabled val="1"/>
        </dgm:presLayoutVars>
      </dgm:prSet>
      <dgm:spPr/>
    </dgm:pt>
    <dgm:pt modelId="{C3024B22-290A-4996-8E5B-2EA064290555}" type="pres">
      <dgm:prSet presAssocID="{CB438822-C06C-4F55-882F-9796973ADB5B}" presName="sibTrans" presStyleLbl="sibTrans1D1" presStyleIdx="0" presStyleCnt="5"/>
      <dgm:spPr/>
    </dgm:pt>
    <dgm:pt modelId="{0D39797C-9B01-44DF-9DDC-D5871ACB66EE}" type="pres">
      <dgm:prSet presAssocID="{CB438822-C06C-4F55-882F-9796973ADB5B}" presName="connectorText" presStyleLbl="sibTrans1D1" presStyleIdx="0" presStyleCnt="5"/>
      <dgm:spPr/>
    </dgm:pt>
    <dgm:pt modelId="{128BB0ED-731B-4569-85CE-EBA35BFEFDCE}" type="pres">
      <dgm:prSet presAssocID="{B404E7D9-9DFA-46C6-A813-BB962F2D9342}" presName="node" presStyleLbl="node1" presStyleIdx="1" presStyleCnt="6">
        <dgm:presLayoutVars>
          <dgm:bulletEnabled val="1"/>
        </dgm:presLayoutVars>
      </dgm:prSet>
      <dgm:spPr/>
    </dgm:pt>
    <dgm:pt modelId="{924AEA53-4002-4B3E-8136-6E3C32547B0B}" type="pres">
      <dgm:prSet presAssocID="{554EF5BF-20BA-42EA-98F0-C07E1CD739B6}" presName="sibTrans" presStyleLbl="sibTrans1D1" presStyleIdx="1" presStyleCnt="5"/>
      <dgm:spPr/>
    </dgm:pt>
    <dgm:pt modelId="{3574025E-CB25-4EAF-98DE-DF8E649B76A5}" type="pres">
      <dgm:prSet presAssocID="{554EF5BF-20BA-42EA-98F0-C07E1CD739B6}" presName="connectorText" presStyleLbl="sibTrans1D1" presStyleIdx="1" presStyleCnt="5"/>
      <dgm:spPr/>
    </dgm:pt>
    <dgm:pt modelId="{94E4525B-E02C-4B4C-B58E-02A0B80930E1}" type="pres">
      <dgm:prSet presAssocID="{C0ED4BE0-AC53-49DF-B68B-7093E58EEAE3}" presName="node" presStyleLbl="node1" presStyleIdx="2" presStyleCnt="6">
        <dgm:presLayoutVars>
          <dgm:bulletEnabled val="1"/>
        </dgm:presLayoutVars>
      </dgm:prSet>
      <dgm:spPr/>
    </dgm:pt>
    <dgm:pt modelId="{DF338BD7-488B-4B82-86DA-CEB3D52D0F0E}" type="pres">
      <dgm:prSet presAssocID="{FA51AC38-E786-4DDE-9D9B-797B80441581}" presName="sibTrans" presStyleLbl="sibTrans1D1" presStyleIdx="2" presStyleCnt="5"/>
      <dgm:spPr/>
    </dgm:pt>
    <dgm:pt modelId="{3C8ADDF0-5916-42B2-933C-C6C8C9ACD03A}" type="pres">
      <dgm:prSet presAssocID="{FA51AC38-E786-4DDE-9D9B-797B80441581}" presName="connectorText" presStyleLbl="sibTrans1D1" presStyleIdx="2" presStyleCnt="5"/>
      <dgm:spPr/>
    </dgm:pt>
    <dgm:pt modelId="{EDBC0553-ED21-45C6-BA5C-8CDF6B745F00}" type="pres">
      <dgm:prSet presAssocID="{8DBEB79E-E74F-4A3B-9D84-604CA1085953}" presName="node" presStyleLbl="node1" presStyleIdx="3" presStyleCnt="6">
        <dgm:presLayoutVars>
          <dgm:bulletEnabled val="1"/>
        </dgm:presLayoutVars>
      </dgm:prSet>
      <dgm:spPr/>
    </dgm:pt>
    <dgm:pt modelId="{57453F6A-04F2-4025-859B-B82E0A854DD5}" type="pres">
      <dgm:prSet presAssocID="{276E00A2-3745-42D8-B93D-215202677A60}" presName="sibTrans" presStyleLbl="sibTrans1D1" presStyleIdx="3" presStyleCnt="5"/>
      <dgm:spPr/>
    </dgm:pt>
    <dgm:pt modelId="{3091DAFE-2582-4504-BB78-84EF4D1F7574}" type="pres">
      <dgm:prSet presAssocID="{276E00A2-3745-42D8-B93D-215202677A60}" presName="connectorText" presStyleLbl="sibTrans1D1" presStyleIdx="3" presStyleCnt="5"/>
      <dgm:spPr/>
    </dgm:pt>
    <dgm:pt modelId="{0371AC1A-0E51-4F52-9A0A-BDC727F4DB2B}" type="pres">
      <dgm:prSet presAssocID="{4BF64461-5338-47E8-8689-DA3297390341}" presName="node" presStyleLbl="node1" presStyleIdx="4" presStyleCnt="6">
        <dgm:presLayoutVars>
          <dgm:bulletEnabled val="1"/>
        </dgm:presLayoutVars>
      </dgm:prSet>
      <dgm:spPr/>
    </dgm:pt>
    <dgm:pt modelId="{E17781CA-91A2-4496-A963-1086A0856163}" type="pres">
      <dgm:prSet presAssocID="{CF8BC905-277F-4DBF-9236-EA996D6898B5}" presName="sibTrans" presStyleLbl="sibTrans1D1" presStyleIdx="4" presStyleCnt="5"/>
      <dgm:spPr/>
    </dgm:pt>
    <dgm:pt modelId="{255523B4-7A45-49CA-96C1-80035E2D5057}" type="pres">
      <dgm:prSet presAssocID="{CF8BC905-277F-4DBF-9236-EA996D6898B5}" presName="connectorText" presStyleLbl="sibTrans1D1" presStyleIdx="4" presStyleCnt="5"/>
      <dgm:spPr/>
    </dgm:pt>
    <dgm:pt modelId="{0FF75D71-FDFC-4931-B1C5-4575885EA7FD}" type="pres">
      <dgm:prSet presAssocID="{D51C79C2-3E98-4C64-AAFC-2EFCB6457906}" presName="node" presStyleLbl="node1" presStyleIdx="5" presStyleCnt="6">
        <dgm:presLayoutVars>
          <dgm:bulletEnabled val="1"/>
        </dgm:presLayoutVars>
      </dgm:prSet>
      <dgm:spPr/>
    </dgm:pt>
  </dgm:ptLst>
  <dgm:cxnLst>
    <dgm:cxn modelId="{B5A41D1C-6216-46BA-9DF0-70372545076B}" type="presOf" srcId="{CF8BC905-277F-4DBF-9236-EA996D6898B5}" destId="{255523B4-7A45-49CA-96C1-80035E2D5057}" srcOrd="1" destOrd="0" presId="urn:microsoft.com/office/officeart/2016/7/layout/RepeatingBendingProcessNew"/>
    <dgm:cxn modelId="{20B79D29-D8BA-4AD2-8F70-49250697E83B}" type="presOf" srcId="{554EF5BF-20BA-42EA-98F0-C07E1CD739B6}" destId="{924AEA53-4002-4B3E-8136-6E3C32547B0B}" srcOrd="0" destOrd="0" presId="urn:microsoft.com/office/officeart/2016/7/layout/RepeatingBendingProcessNew"/>
    <dgm:cxn modelId="{B9CF422B-5D6F-494C-B89F-752544B26BCC}" type="presOf" srcId="{8DBEB79E-E74F-4A3B-9D84-604CA1085953}" destId="{EDBC0553-ED21-45C6-BA5C-8CDF6B745F00}" srcOrd="0" destOrd="0" presId="urn:microsoft.com/office/officeart/2016/7/layout/RepeatingBendingProcessNew"/>
    <dgm:cxn modelId="{BDD38030-6E71-46D9-B134-7419F8D98694}" srcId="{5D14641A-76BA-45FD-BF01-576B7FD68187}" destId="{4BF64461-5338-47E8-8689-DA3297390341}" srcOrd="4" destOrd="0" parTransId="{FF5BC536-6DB1-4054-B518-C308EC941590}" sibTransId="{CF8BC905-277F-4DBF-9236-EA996D6898B5}"/>
    <dgm:cxn modelId="{D7C92F34-2420-402A-82C9-21F67FB5AD3C}" type="presOf" srcId="{C0ED4BE0-AC53-49DF-B68B-7093E58EEAE3}" destId="{94E4525B-E02C-4B4C-B58E-02A0B80930E1}" srcOrd="0" destOrd="0" presId="urn:microsoft.com/office/officeart/2016/7/layout/RepeatingBendingProcessNew"/>
    <dgm:cxn modelId="{93CA5142-206D-4F4A-AE7C-6C56C476EDDA}" type="presOf" srcId="{276E00A2-3745-42D8-B93D-215202677A60}" destId="{3091DAFE-2582-4504-BB78-84EF4D1F7574}" srcOrd="1" destOrd="0" presId="urn:microsoft.com/office/officeart/2016/7/layout/RepeatingBendingProcessNew"/>
    <dgm:cxn modelId="{0FE7D248-78AE-452E-8109-ADEB25831F86}" srcId="{5D14641A-76BA-45FD-BF01-576B7FD68187}" destId="{C0ED4BE0-AC53-49DF-B68B-7093E58EEAE3}" srcOrd="2" destOrd="0" parTransId="{3E533AE8-0DBD-4899-8C21-AE002B0AE79A}" sibTransId="{FA51AC38-E786-4DDE-9D9B-797B80441581}"/>
    <dgm:cxn modelId="{8B61906A-CCFD-4539-8CD5-F084775F1EE5}" srcId="{5D14641A-76BA-45FD-BF01-576B7FD68187}" destId="{8DBEB79E-E74F-4A3B-9D84-604CA1085953}" srcOrd="3" destOrd="0" parTransId="{EAE5703D-FBA9-4A58-8C34-B65B95F63141}" sibTransId="{276E00A2-3745-42D8-B93D-215202677A60}"/>
    <dgm:cxn modelId="{EDDFB24A-2DCF-422E-B1E1-33C015419151}" type="presOf" srcId="{621A5E23-13C8-48DB-BE33-0945BBE17691}" destId="{C09657FC-AC53-41D2-A50F-6AF8323F31D5}" srcOrd="0" destOrd="0" presId="urn:microsoft.com/office/officeart/2016/7/layout/RepeatingBendingProcessNew"/>
    <dgm:cxn modelId="{D369E250-B3D7-44B9-80F1-1B50774BB999}" type="presOf" srcId="{554EF5BF-20BA-42EA-98F0-C07E1CD739B6}" destId="{3574025E-CB25-4EAF-98DE-DF8E649B76A5}" srcOrd="1" destOrd="0" presId="urn:microsoft.com/office/officeart/2016/7/layout/RepeatingBendingProcessNew"/>
    <dgm:cxn modelId="{3EB69B53-6271-491A-ACBC-52D0B1D45D96}" type="presOf" srcId="{D51C79C2-3E98-4C64-AAFC-2EFCB6457906}" destId="{0FF75D71-FDFC-4931-B1C5-4575885EA7FD}" srcOrd="0" destOrd="0" presId="urn:microsoft.com/office/officeart/2016/7/layout/RepeatingBendingProcessNew"/>
    <dgm:cxn modelId="{CBE95B74-3A36-4250-B97F-53601FDDB0D7}" srcId="{5D14641A-76BA-45FD-BF01-576B7FD68187}" destId="{B404E7D9-9DFA-46C6-A813-BB962F2D9342}" srcOrd="1" destOrd="0" parTransId="{AC7C4933-B621-4B3F-8C27-B09784B8A97B}" sibTransId="{554EF5BF-20BA-42EA-98F0-C07E1CD739B6}"/>
    <dgm:cxn modelId="{F3B6EF74-AF9C-4ABC-B509-E07CAD7A2208}" type="presOf" srcId="{FA51AC38-E786-4DDE-9D9B-797B80441581}" destId="{DF338BD7-488B-4B82-86DA-CEB3D52D0F0E}" srcOrd="0" destOrd="0" presId="urn:microsoft.com/office/officeart/2016/7/layout/RepeatingBendingProcessNew"/>
    <dgm:cxn modelId="{C2F5A777-A83D-4311-96BF-D07B61974D75}" type="presOf" srcId="{4BF64461-5338-47E8-8689-DA3297390341}" destId="{0371AC1A-0E51-4F52-9A0A-BDC727F4DB2B}" srcOrd="0" destOrd="0" presId="urn:microsoft.com/office/officeart/2016/7/layout/RepeatingBendingProcessNew"/>
    <dgm:cxn modelId="{E8A1898A-993C-43D0-8BB2-AC740578E619}" type="presOf" srcId="{276E00A2-3745-42D8-B93D-215202677A60}" destId="{57453F6A-04F2-4025-859B-B82E0A854DD5}" srcOrd="0" destOrd="0" presId="urn:microsoft.com/office/officeart/2016/7/layout/RepeatingBendingProcessNew"/>
    <dgm:cxn modelId="{BACDCC92-31E6-44E5-9324-7419958E242A}" type="presOf" srcId="{CB438822-C06C-4F55-882F-9796973ADB5B}" destId="{0D39797C-9B01-44DF-9DDC-D5871ACB66EE}" srcOrd="1" destOrd="0" presId="urn:microsoft.com/office/officeart/2016/7/layout/RepeatingBendingProcessNew"/>
    <dgm:cxn modelId="{AFEB0593-074E-42BD-A689-F8A8FD13BA3F}" srcId="{5D14641A-76BA-45FD-BF01-576B7FD68187}" destId="{621A5E23-13C8-48DB-BE33-0945BBE17691}" srcOrd="0" destOrd="0" parTransId="{C3B44109-3A74-4CC3-B6F1-AC47170ACC53}" sibTransId="{CB438822-C06C-4F55-882F-9796973ADB5B}"/>
    <dgm:cxn modelId="{44F33994-D8C6-49EA-BC09-D20BEE023EAD}" type="presOf" srcId="{FA51AC38-E786-4DDE-9D9B-797B80441581}" destId="{3C8ADDF0-5916-42B2-933C-C6C8C9ACD03A}" srcOrd="1" destOrd="0" presId="urn:microsoft.com/office/officeart/2016/7/layout/RepeatingBendingProcessNew"/>
    <dgm:cxn modelId="{B3EF5E98-A70A-42B6-BBDE-C39D0EFA56BC}" type="presOf" srcId="{CF8BC905-277F-4DBF-9236-EA996D6898B5}" destId="{E17781CA-91A2-4496-A963-1086A0856163}" srcOrd="0" destOrd="0" presId="urn:microsoft.com/office/officeart/2016/7/layout/RepeatingBendingProcessNew"/>
    <dgm:cxn modelId="{84C19BCE-33BC-445F-BCC6-E95C81D275DF}" type="presOf" srcId="{CB438822-C06C-4F55-882F-9796973ADB5B}" destId="{C3024B22-290A-4996-8E5B-2EA064290555}" srcOrd="0" destOrd="0" presId="urn:microsoft.com/office/officeart/2016/7/layout/RepeatingBendingProcessNew"/>
    <dgm:cxn modelId="{C51530DA-2AD8-4FD9-82FF-F2E43759C59C}" type="presOf" srcId="{B404E7D9-9DFA-46C6-A813-BB962F2D9342}" destId="{128BB0ED-731B-4569-85CE-EBA35BFEFDCE}" srcOrd="0" destOrd="0" presId="urn:microsoft.com/office/officeart/2016/7/layout/RepeatingBendingProcessNew"/>
    <dgm:cxn modelId="{99E16AE8-E48E-480F-AC25-EC4322C8324E}" srcId="{5D14641A-76BA-45FD-BF01-576B7FD68187}" destId="{D51C79C2-3E98-4C64-AAFC-2EFCB6457906}" srcOrd="5" destOrd="0" parTransId="{5B23FA0F-F655-4202-8915-676D74D3A0CE}" sibTransId="{668C5B37-AF5F-4DAC-83C9-834131A4FEED}"/>
    <dgm:cxn modelId="{DC171DFD-5EBD-43BE-A8D6-F8422F34257A}" type="presOf" srcId="{5D14641A-76BA-45FD-BF01-576B7FD68187}" destId="{54E30933-25E1-414C-A977-CFEA73428E89}" srcOrd="0" destOrd="0" presId="urn:microsoft.com/office/officeart/2016/7/layout/RepeatingBendingProcessNew"/>
    <dgm:cxn modelId="{FC2D19D6-0C1F-49B0-B33D-7EC82B85195A}" type="presParOf" srcId="{54E30933-25E1-414C-A977-CFEA73428E89}" destId="{C09657FC-AC53-41D2-A50F-6AF8323F31D5}" srcOrd="0" destOrd="0" presId="urn:microsoft.com/office/officeart/2016/7/layout/RepeatingBendingProcessNew"/>
    <dgm:cxn modelId="{7CC2493C-361E-4DFF-9BBA-1AF3FF799F19}" type="presParOf" srcId="{54E30933-25E1-414C-A977-CFEA73428E89}" destId="{C3024B22-290A-4996-8E5B-2EA064290555}" srcOrd="1" destOrd="0" presId="urn:microsoft.com/office/officeart/2016/7/layout/RepeatingBendingProcessNew"/>
    <dgm:cxn modelId="{D2FEF06E-7E8D-49EE-8FAD-CAB00B0E9955}" type="presParOf" srcId="{C3024B22-290A-4996-8E5B-2EA064290555}" destId="{0D39797C-9B01-44DF-9DDC-D5871ACB66EE}" srcOrd="0" destOrd="0" presId="urn:microsoft.com/office/officeart/2016/7/layout/RepeatingBendingProcessNew"/>
    <dgm:cxn modelId="{749CD1C7-3E15-4BB8-9147-1ECA6C7B7E5E}" type="presParOf" srcId="{54E30933-25E1-414C-A977-CFEA73428E89}" destId="{128BB0ED-731B-4569-85CE-EBA35BFEFDCE}" srcOrd="2" destOrd="0" presId="urn:microsoft.com/office/officeart/2016/7/layout/RepeatingBendingProcessNew"/>
    <dgm:cxn modelId="{A97B63EB-2D8E-44FB-A90D-3E708284EAF2}" type="presParOf" srcId="{54E30933-25E1-414C-A977-CFEA73428E89}" destId="{924AEA53-4002-4B3E-8136-6E3C32547B0B}" srcOrd="3" destOrd="0" presId="urn:microsoft.com/office/officeart/2016/7/layout/RepeatingBendingProcessNew"/>
    <dgm:cxn modelId="{09B56499-6077-4E46-AB38-08D5742DDCF7}" type="presParOf" srcId="{924AEA53-4002-4B3E-8136-6E3C32547B0B}" destId="{3574025E-CB25-4EAF-98DE-DF8E649B76A5}" srcOrd="0" destOrd="0" presId="urn:microsoft.com/office/officeart/2016/7/layout/RepeatingBendingProcessNew"/>
    <dgm:cxn modelId="{CB705C0D-AE98-4E33-8CFF-F3B3EE439D9A}" type="presParOf" srcId="{54E30933-25E1-414C-A977-CFEA73428E89}" destId="{94E4525B-E02C-4B4C-B58E-02A0B80930E1}" srcOrd="4" destOrd="0" presId="urn:microsoft.com/office/officeart/2016/7/layout/RepeatingBendingProcessNew"/>
    <dgm:cxn modelId="{2B44DF98-54F8-47D0-9493-8293CC9FDDB3}" type="presParOf" srcId="{54E30933-25E1-414C-A977-CFEA73428E89}" destId="{DF338BD7-488B-4B82-86DA-CEB3D52D0F0E}" srcOrd="5" destOrd="0" presId="urn:microsoft.com/office/officeart/2016/7/layout/RepeatingBendingProcessNew"/>
    <dgm:cxn modelId="{32A3C901-8F42-4B8D-9451-492B725BDC7E}" type="presParOf" srcId="{DF338BD7-488B-4B82-86DA-CEB3D52D0F0E}" destId="{3C8ADDF0-5916-42B2-933C-C6C8C9ACD03A}" srcOrd="0" destOrd="0" presId="urn:microsoft.com/office/officeart/2016/7/layout/RepeatingBendingProcessNew"/>
    <dgm:cxn modelId="{FFC56284-55FA-4756-82EB-E037C09301D6}" type="presParOf" srcId="{54E30933-25E1-414C-A977-CFEA73428E89}" destId="{EDBC0553-ED21-45C6-BA5C-8CDF6B745F00}" srcOrd="6" destOrd="0" presId="urn:microsoft.com/office/officeart/2016/7/layout/RepeatingBendingProcessNew"/>
    <dgm:cxn modelId="{16429BE0-9850-46D4-9340-92AAAFEFC401}" type="presParOf" srcId="{54E30933-25E1-414C-A977-CFEA73428E89}" destId="{57453F6A-04F2-4025-859B-B82E0A854DD5}" srcOrd="7" destOrd="0" presId="urn:microsoft.com/office/officeart/2016/7/layout/RepeatingBendingProcessNew"/>
    <dgm:cxn modelId="{6F9D602C-D10D-4F3D-84E0-659305957FB0}" type="presParOf" srcId="{57453F6A-04F2-4025-859B-B82E0A854DD5}" destId="{3091DAFE-2582-4504-BB78-84EF4D1F7574}" srcOrd="0" destOrd="0" presId="urn:microsoft.com/office/officeart/2016/7/layout/RepeatingBendingProcessNew"/>
    <dgm:cxn modelId="{1912E7E8-55D3-4AE6-B650-13797F7439C9}" type="presParOf" srcId="{54E30933-25E1-414C-A977-CFEA73428E89}" destId="{0371AC1A-0E51-4F52-9A0A-BDC727F4DB2B}" srcOrd="8" destOrd="0" presId="urn:microsoft.com/office/officeart/2016/7/layout/RepeatingBendingProcessNew"/>
    <dgm:cxn modelId="{5DAC70A6-8156-4093-A79C-FC7764338CDD}" type="presParOf" srcId="{54E30933-25E1-414C-A977-CFEA73428E89}" destId="{E17781CA-91A2-4496-A963-1086A0856163}" srcOrd="9" destOrd="0" presId="urn:microsoft.com/office/officeart/2016/7/layout/RepeatingBendingProcessNew"/>
    <dgm:cxn modelId="{B8C9F975-BB6A-4E69-8593-7164C89238CE}" type="presParOf" srcId="{E17781CA-91A2-4496-A963-1086A0856163}" destId="{255523B4-7A45-49CA-96C1-80035E2D5057}" srcOrd="0" destOrd="0" presId="urn:microsoft.com/office/officeart/2016/7/layout/RepeatingBendingProcessNew"/>
    <dgm:cxn modelId="{0541294E-F12B-4C44-8F93-FEAB8BCD350E}" type="presParOf" srcId="{54E30933-25E1-414C-A977-CFEA73428E89}" destId="{0FF75D71-FDFC-4931-B1C5-4575885EA7FD}"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0CE6C-76CB-4A54-8666-8C820AB6017B}">
      <dsp:nvSpPr>
        <dsp:cNvPr id="0" name=""/>
        <dsp:cNvSpPr/>
      </dsp:nvSpPr>
      <dsp:spPr>
        <a:xfrm>
          <a:off x="0" y="1966"/>
          <a:ext cx="9682480" cy="996523"/>
        </a:xfrm>
        <a:prstGeom prst="roundRect">
          <a:avLst>
            <a:gd name="adj" fmla="val 10000"/>
          </a:avLst>
        </a:prstGeom>
        <a:solidFill>
          <a:schemeClr val="accent6">
            <a:lumMod val="50000"/>
          </a:schemeClr>
        </a:solidFill>
        <a:ln>
          <a:noFill/>
        </a:ln>
        <a:effectLst/>
      </dsp:spPr>
      <dsp:style>
        <a:lnRef idx="0">
          <a:scrgbClr r="0" g="0" b="0"/>
        </a:lnRef>
        <a:fillRef idx="1">
          <a:scrgbClr r="0" g="0" b="0"/>
        </a:fillRef>
        <a:effectRef idx="0">
          <a:scrgbClr r="0" g="0" b="0"/>
        </a:effectRef>
        <a:fontRef idx="minor"/>
      </dsp:style>
    </dsp:sp>
    <dsp:sp modelId="{73E57A47-CE9B-4535-ABAA-A71FA0D72BCE}">
      <dsp:nvSpPr>
        <dsp:cNvPr id="0" name=""/>
        <dsp:cNvSpPr/>
      </dsp:nvSpPr>
      <dsp:spPr>
        <a:xfrm>
          <a:off x="301448" y="226183"/>
          <a:ext cx="548087" cy="5480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BF24A3-A245-4FE9-A06A-D98A59809946}">
      <dsp:nvSpPr>
        <dsp:cNvPr id="0" name=""/>
        <dsp:cNvSpPr/>
      </dsp:nvSpPr>
      <dsp:spPr>
        <a:xfrm>
          <a:off x="1150984" y="1966"/>
          <a:ext cx="8531495" cy="99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465" tIns="105465" rIns="105465" bIns="105465" numCol="1" spcCol="1270" anchor="ctr" anchorCtr="0">
          <a:noAutofit/>
        </a:bodyPr>
        <a:lstStyle/>
        <a:p>
          <a:pPr marL="0" lvl="0" indent="0" algn="l" defTabSz="889000">
            <a:lnSpc>
              <a:spcPct val="90000"/>
            </a:lnSpc>
            <a:spcBef>
              <a:spcPct val="0"/>
            </a:spcBef>
            <a:spcAft>
              <a:spcPct val="35000"/>
            </a:spcAft>
            <a:buNone/>
          </a:pPr>
          <a:r>
            <a:rPr lang="en-GB" sz="2000" kern="1200" dirty="0"/>
            <a:t>Next steps </a:t>
          </a:r>
        </a:p>
      </dsp:txBody>
      <dsp:txXfrm>
        <a:off x="1150984" y="1966"/>
        <a:ext cx="8531495" cy="996523"/>
      </dsp:txXfrm>
    </dsp:sp>
    <dsp:sp modelId="{CD31F18B-BEE4-40A4-AF56-C1EA5F1D7B6F}">
      <dsp:nvSpPr>
        <dsp:cNvPr id="0" name=""/>
        <dsp:cNvSpPr/>
      </dsp:nvSpPr>
      <dsp:spPr>
        <a:xfrm>
          <a:off x="0" y="1247620"/>
          <a:ext cx="9682480" cy="996523"/>
        </a:xfrm>
        <a:prstGeom prst="roundRect">
          <a:avLst>
            <a:gd name="adj" fmla="val 10000"/>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EE1061F1-1324-422A-A218-507801CEEA85}">
      <dsp:nvSpPr>
        <dsp:cNvPr id="0" name=""/>
        <dsp:cNvSpPr/>
      </dsp:nvSpPr>
      <dsp:spPr>
        <a:xfrm>
          <a:off x="220155" y="1471837"/>
          <a:ext cx="548087" cy="5480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60BE64-7DCC-4152-9EB8-723957279BCC}">
      <dsp:nvSpPr>
        <dsp:cNvPr id="0" name=""/>
        <dsp:cNvSpPr/>
      </dsp:nvSpPr>
      <dsp:spPr>
        <a:xfrm>
          <a:off x="1150984" y="1247620"/>
          <a:ext cx="8531495" cy="996523"/>
        </a:xfrm>
        <a:prstGeom prst="rect">
          <a:avLst/>
        </a:prstGeom>
        <a:solidFill>
          <a:schemeClr val="accent6">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05465" tIns="105465" rIns="105465" bIns="105465" numCol="1" spcCol="1270" anchor="ctr" anchorCtr="0">
          <a:noAutofit/>
        </a:bodyPr>
        <a:lstStyle/>
        <a:p>
          <a:pPr marL="0" lvl="0" indent="0" algn="l" defTabSz="889000">
            <a:lnSpc>
              <a:spcPct val="90000"/>
            </a:lnSpc>
            <a:spcBef>
              <a:spcPct val="0"/>
            </a:spcBef>
            <a:spcAft>
              <a:spcPct val="35000"/>
            </a:spcAft>
            <a:buNone/>
          </a:pPr>
          <a:r>
            <a:rPr lang="en-GB" sz="2000" kern="1200" dirty="0"/>
            <a:t>We will be issuing further updates like this over the coming weeks and will be contacting you directly to arrange your migration. </a:t>
          </a:r>
        </a:p>
      </dsp:txBody>
      <dsp:txXfrm>
        <a:off x="1150984" y="1247620"/>
        <a:ext cx="8531495" cy="996523"/>
      </dsp:txXfrm>
    </dsp:sp>
    <dsp:sp modelId="{5BD5FC50-2C04-4ADC-9F3D-76BD19BB0C8C}">
      <dsp:nvSpPr>
        <dsp:cNvPr id="0" name=""/>
        <dsp:cNvSpPr/>
      </dsp:nvSpPr>
      <dsp:spPr>
        <a:xfrm>
          <a:off x="0" y="2493273"/>
          <a:ext cx="9682480" cy="996523"/>
        </a:xfrm>
        <a:prstGeom prst="roundRect">
          <a:avLst>
            <a:gd name="adj" fmla="val 1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6101C4CC-8CF0-4BD5-95AD-DA279916AC36}">
      <dsp:nvSpPr>
        <dsp:cNvPr id="0" name=""/>
        <dsp:cNvSpPr/>
      </dsp:nvSpPr>
      <dsp:spPr>
        <a:xfrm>
          <a:off x="301448" y="217093"/>
          <a:ext cx="548087" cy="5480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7DA48A-F0D5-467D-A865-F296BC6F6EF0}">
      <dsp:nvSpPr>
        <dsp:cNvPr id="0" name=""/>
        <dsp:cNvSpPr/>
      </dsp:nvSpPr>
      <dsp:spPr>
        <a:xfrm>
          <a:off x="1150984" y="2493273"/>
          <a:ext cx="8531495" cy="996523"/>
        </a:xfrm>
        <a:prstGeom prst="rect">
          <a:avLst/>
        </a:prstGeom>
        <a:solidFill>
          <a:schemeClr val="accent2">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05465" tIns="105465" rIns="105465" bIns="105465" numCol="1" spcCol="1270" anchor="ctr" anchorCtr="0">
          <a:noAutofit/>
        </a:bodyPr>
        <a:lstStyle/>
        <a:p>
          <a:pPr marL="0" lvl="0" indent="0" algn="l" defTabSz="889000">
            <a:lnSpc>
              <a:spcPct val="90000"/>
            </a:lnSpc>
            <a:spcBef>
              <a:spcPct val="0"/>
            </a:spcBef>
            <a:spcAft>
              <a:spcPct val="35000"/>
            </a:spcAft>
            <a:buNone/>
          </a:pPr>
          <a:r>
            <a:rPr lang="en-GB" sz="2000" kern="1200" dirty="0"/>
            <a:t>Your current employer will manage the return of your CRC provided equipment once a successful transition is complete. </a:t>
          </a:r>
        </a:p>
      </dsp:txBody>
      <dsp:txXfrm>
        <a:off x="1150984" y="2493273"/>
        <a:ext cx="8531495" cy="996523"/>
      </dsp:txXfrm>
    </dsp:sp>
    <dsp:sp modelId="{84E137DE-F0C2-4012-A09B-7515E6D19134}">
      <dsp:nvSpPr>
        <dsp:cNvPr id="0" name=""/>
        <dsp:cNvSpPr/>
      </dsp:nvSpPr>
      <dsp:spPr>
        <a:xfrm>
          <a:off x="0" y="3738927"/>
          <a:ext cx="9682480" cy="996523"/>
        </a:xfrm>
        <a:prstGeom prst="roundRect">
          <a:avLst>
            <a:gd name="adj" fmla="val 10000"/>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sp>
    <dsp:sp modelId="{1311F48F-F232-4529-8A15-1FDDA3643719}">
      <dsp:nvSpPr>
        <dsp:cNvPr id="0" name=""/>
        <dsp:cNvSpPr/>
      </dsp:nvSpPr>
      <dsp:spPr>
        <a:xfrm>
          <a:off x="301448" y="3963145"/>
          <a:ext cx="548087" cy="54808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926007-2233-4A09-A589-6E7E79D3FB13}">
      <dsp:nvSpPr>
        <dsp:cNvPr id="0" name=""/>
        <dsp:cNvSpPr/>
      </dsp:nvSpPr>
      <dsp:spPr>
        <a:xfrm>
          <a:off x="1150984" y="3738927"/>
          <a:ext cx="8531495" cy="996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465" tIns="105465" rIns="105465" bIns="105465" numCol="1" spcCol="1270" anchor="ctr" anchorCtr="0">
          <a:noAutofit/>
        </a:bodyPr>
        <a:lstStyle/>
        <a:p>
          <a:pPr marL="0" lvl="0" indent="0" algn="l" defTabSz="889000">
            <a:lnSpc>
              <a:spcPct val="90000"/>
            </a:lnSpc>
            <a:spcBef>
              <a:spcPct val="0"/>
            </a:spcBef>
            <a:spcAft>
              <a:spcPct val="35000"/>
            </a:spcAft>
            <a:buNone/>
          </a:pPr>
          <a:r>
            <a:rPr lang="en-GB" sz="2000" kern="1200" dirty="0"/>
            <a:t>If you require any further detail at this stage, then please contact your line manager.</a:t>
          </a:r>
        </a:p>
      </dsp:txBody>
      <dsp:txXfrm>
        <a:off x="1150984" y="3738927"/>
        <a:ext cx="8531495" cy="996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24B22-290A-4996-8E5B-2EA064290555}">
      <dsp:nvSpPr>
        <dsp:cNvPr id="0" name=""/>
        <dsp:cNvSpPr/>
      </dsp:nvSpPr>
      <dsp:spPr>
        <a:xfrm>
          <a:off x="3298851" y="974151"/>
          <a:ext cx="726538" cy="91440"/>
        </a:xfrm>
        <a:custGeom>
          <a:avLst/>
          <a:gdLst/>
          <a:ahLst/>
          <a:cxnLst/>
          <a:rect l="0" t="0" r="0" b="0"/>
          <a:pathLst>
            <a:path>
              <a:moveTo>
                <a:pt x="0" y="45720"/>
              </a:moveTo>
              <a:lnTo>
                <a:pt x="726538" y="45720"/>
              </a:lnTo>
            </a:path>
          </a:pathLst>
        </a:custGeom>
        <a:noFill/>
        <a:ln w="6350" cap="flat" cmpd="sng" algn="ctr">
          <a:solidFill>
            <a:schemeClr val="bg2">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43192" y="1016085"/>
        <a:ext cx="37856" cy="7571"/>
      </dsp:txXfrm>
    </dsp:sp>
    <dsp:sp modelId="{C09657FC-AC53-41D2-A50F-6AF8323F31D5}">
      <dsp:nvSpPr>
        <dsp:cNvPr id="0" name=""/>
        <dsp:cNvSpPr/>
      </dsp:nvSpPr>
      <dsp:spPr>
        <a:xfrm>
          <a:off x="8744" y="32299"/>
          <a:ext cx="3291906" cy="1975143"/>
        </a:xfrm>
        <a:prstGeom prst="rect">
          <a:avLst/>
        </a:prstGeom>
        <a:solidFill>
          <a:schemeClr val="accent6">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306" tIns="169319" rIns="161306" bIns="169319" numCol="1" spcCol="1270" anchor="ctr" anchorCtr="0">
          <a:noAutofit/>
        </a:bodyPr>
        <a:lstStyle/>
        <a:p>
          <a:pPr marL="0" lvl="0" indent="0" algn="ctr" defTabSz="1377950">
            <a:lnSpc>
              <a:spcPct val="90000"/>
            </a:lnSpc>
            <a:spcBef>
              <a:spcPct val="0"/>
            </a:spcBef>
            <a:spcAft>
              <a:spcPct val="35000"/>
            </a:spcAft>
            <a:buNone/>
          </a:pPr>
          <a:r>
            <a:rPr lang="en-GB" sz="3100" kern="1200" dirty="0"/>
            <a:t>How does what we’ve just discussed affect our team?</a:t>
          </a:r>
          <a:endParaRPr lang="en-US" sz="3100" kern="1200" dirty="0"/>
        </a:p>
      </dsp:txBody>
      <dsp:txXfrm>
        <a:off x="8744" y="32299"/>
        <a:ext cx="3291906" cy="1975143"/>
      </dsp:txXfrm>
    </dsp:sp>
    <dsp:sp modelId="{924AEA53-4002-4B3E-8136-6E3C32547B0B}">
      <dsp:nvSpPr>
        <dsp:cNvPr id="0" name=""/>
        <dsp:cNvSpPr/>
      </dsp:nvSpPr>
      <dsp:spPr>
        <a:xfrm>
          <a:off x="7347896" y="974151"/>
          <a:ext cx="726538" cy="91440"/>
        </a:xfrm>
        <a:custGeom>
          <a:avLst/>
          <a:gdLst/>
          <a:ahLst/>
          <a:cxnLst/>
          <a:rect l="0" t="0" r="0" b="0"/>
          <a:pathLst>
            <a:path>
              <a:moveTo>
                <a:pt x="0" y="45720"/>
              </a:moveTo>
              <a:lnTo>
                <a:pt x="726538" y="45720"/>
              </a:lnTo>
            </a:path>
          </a:pathLst>
        </a:custGeom>
        <a:noFill/>
        <a:ln w="6350" cap="flat" cmpd="sng" algn="ctr">
          <a:solidFill>
            <a:schemeClr val="bg2">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692237" y="1016085"/>
        <a:ext cx="37856" cy="7571"/>
      </dsp:txXfrm>
    </dsp:sp>
    <dsp:sp modelId="{128BB0ED-731B-4569-85CE-EBA35BFEFDCE}">
      <dsp:nvSpPr>
        <dsp:cNvPr id="0" name=""/>
        <dsp:cNvSpPr/>
      </dsp:nvSpPr>
      <dsp:spPr>
        <a:xfrm>
          <a:off x="4057790" y="32299"/>
          <a:ext cx="3291906" cy="1975143"/>
        </a:xfrm>
        <a:prstGeom prst="rect">
          <a:avLst/>
        </a:prstGeom>
        <a:solidFill>
          <a:schemeClr val="accent6">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306" tIns="169319" rIns="161306" bIns="169319" numCol="1" spcCol="1270" anchor="ctr" anchorCtr="0">
          <a:noAutofit/>
        </a:bodyPr>
        <a:lstStyle/>
        <a:p>
          <a:pPr marL="0" lvl="0" indent="0" algn="ctr" defTabSz="1377950">
            <a:lnSpc>
              <a:spcPct val="90000"/>
            </a:lnSpc>
            <a:spcBef>
              <a:spcPct val="0"/>
            </a:spcBef>
            <a:spcAft>
              <a:spcPct val="35000"/>
            </a:spcAft>
            <a:buNone/>
          </a:pPr>
          <a:r>
            <a:rPr lang="en-GB" sz="3100" kern="1200" dirty="0"/>
            <a:t>Are we clear about our roles and responsibilities? </a:t>
          </a:r>
          <a:endParaRPr lang="en-US" sz="3100" kern="1200" dirty="0"/>
        </a:p>
      </dsp:txBody>
      <dsp:txXfrm>
        <a:off x="4057790" y="32299"/>
        <a:ext cx="3291906" cy="1975143"/>
      </dsp:txXfrm>
    </dsp:sp>
    <dsp:sp modelId="{DF338BD7-488B-4B82-86DA-CEB3D52D0F0E}">
      <dsp:nvSpPr>
        <dsp:cNvPr id="0" name=""/>
        <dsp:cNvSpPr/>
      </dsp:nvSpPr>
      <dsp:spPr>
        <a:xfrm>
          <a:off x="1654698" y="2005643"/>
          <a:ext cx="8098090" cy="726538"/>
        </a:xfrm>
        <a:custGeom>
          <a:avLst/>
          <a:gdLst/>
          <a:ahLst/>
          <a:cxnLst/>
          <a:rect l="0" t="0" r="0" b="0"/>
          <a:pathLst>
            <a:path>
              <a:moveTo>
                <a:pt x="8098090" y="0"/>
              </a:moveTo>
              <a:lnTo>
                <a:pt x="8098090" y="380369"/>
              </a:lnTo>
              <a:lnTo>
                <a:pt x="0" y="380369"/>
              </a:lnTo>
              <a:lnTo>
                <a:pt x="0" y="726538"/>
              </a:lnTo>
            </a:path>
          </a:pathLst>
        </a:custGeom>
        <a:noFill/>
        <a:ln w="6350" cap="flat" cmpd="sng" algn="ctr">
          <a:solidFill>
            <a:schemeClr val="bg2">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00408" y="2365126"/>
        <a:ext cx="406670" cy="7571"/>
      </dsp:txXfrm>
    </dsp:sp>
    <dsp:sp modelId="{94E4525B-E02C-4B4C-B58E-02A0B80930E1}">
      <dsp:nvSpPr>
        <dsp:cNvPr id="0" name=""/>
        <dsp:cNvSpPr/>
      </dsp:nvSpPr>
      <dsp:spPr>
        <a:xfrm>
          <a:off x="8106835" y="32299"/>
          <a:ext cx="3291906" cy="1975143"/>
        </a:xfrm>
        <a:prstGeom prst="rect">
          <a:avLst/>
        </a:prstGeom>
        <a:solidFill>
          <a:schemeClr val="accent4">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306" tIns="169319" rIns="161306" bIns="169319" numCol="1" spcCol="1270" anchor="ctr" anchorCtr="0">
          <a:noAutofit/>
        </a:bodyPr>
        <a:lstStyle/>
        <a:p>
          <a:pPr marL="0" lvl="0" indent="0" algn="ctr" defTabSz="1377950">
            <a:lnSpc>
              <a:spcPct val="90000"/>
            </a:lnSpc>
            <a:spcBef>
              <a:spcPct val="0"/>
            </a:spcBef>
            <a:spcAft>
              <a:spcPct val="35000"/>
            </a:spcAft>
            <a:buNone/>
          </a:pPr>
          <a:r>
            <a:rPr lang="en-GB" sz="3100" kern="1200" dirty="0">
              <a:solidFill>
                <a:schemeClr val="bg2">
                  <a:lumMod val="50000"/>
                </a:schemeClr>
              </a:solidFill>
            </a:rPr>
            <a:t>What are our next steps?</a:t>
          </a:r>
          <a:endParaRPr lang="en-US" sz="3100" kern="1200" dirty="0">
            <a:solidFill>
              <a:schemeClr val="bg2">
                <a:lumMod val="50000"/>
              </a:schemeClr>
            </a:solidFill>
          </a:endParaRPr>
        </a:p>
      </dsp:txBody>
      <dsp:txXfrm>
        <a:off x="8106835" y="32299"/>
        <a:ext cx="3291906" cy="1975143"/>
      </dsp:txXfrm>
    </dsp:sp>
    <dsp:sp modelId="{57453F6A-04F2-4025-859B-B82E0A854DD5}">
      <dsp:nvSpPr>
        <dsp:cNvPr id="0" name=""/>
        <dsp:cNvSpPr/>
      </dsp:nvSpPr>
      <dsp:spPr>
        <a:xfrm>
          <a:off x="3298851" y="3706433"/>
          <a:ext cx="726538" cy="91440"/>
        </a:xfrm>
        <a:custGeom>
          <a:avLst/>
          <a:gdLst/>
          <a:ahLst/>
          <a:cxnLst/>
          <a:rect l="0" t="0" r="0" b="0"/>
          <a:pathLst>
            <a:path>
              <a:moveTo>
                <a:pt x="0" y="45720"/>
              </a:moveTo>
              <a:lnTo>
                <a:pt x="726538" y="45720"/>
              </a:lnTo>
            </a:path>
          </a:pathLst>
        </a:custGeom>
        <a:noFill/>
        <a:ln w="6350" cap="flat" cmpd="sng" algn="ctr">
          <a:solidFill>
            <a:schemeClr val="bg2">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43192" y="3748368"/>
        <a:ext cx="37856" cy="7571"/>
      </dsp:txXfrm>
    </dsp:sp>
    <dsp:sp modelId="{EDBC0553-ED21-45C6-BA5C-8CDF6B745F00}">
      <dsp:nvSpPr>
        <dsp:cNvPr id="0" name=""/>
        <dsp:cNvSpPr/>
      </dsp:nvSpPr>
      <dsp:spPr>
        <a:xfrm>
          <a:off x="8744" y="2764581"/>
          <a:ext cx="3291906" cy="1975143"/>
        </a:xfrm>
        <a:prstGeom prst="rect">
          <a:avLst/>
        </a:prstGeom>
        <a:solidFill>
          <a:schemeClr val="accent1">
            <a:lumMod val="20000"/>
            <a:lumOff val="8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306" tIns="169319" rIns="161306" bIns="169319" numCol="1" spcCol="1270" anchor="ctr" anchorCtr="0">
          <a:noAutofit/>
        </a:bodyPr>
        <a:lstStyle/>
        <a:p>
          <a:pPr marL="0" lvl="0" indent="0" algn="ctr" defTabSz="1377950">
            <a:lnSpc>
              <a:spcPct val="90000"/>
            </a:lnSpc>
            <a:spcBef>
              <a:spcPct val="0"/>
            </a:spcBef>
            <a:spcAft>
              <a:spcPct val="35000"/>
            </a:spcAft>
            <a:buNone/>
          </a:pPr>
          <a:r>
            <a:rPr lang="en-GB" sz="3100" kern="1200" dirty="0">
              <a:solidFill>
                <a:schemeClr val="bg2">
                  <a:lumMod val="50000"/>
                </a:schemeClr>
              </a:solidFill>
            </a:rPr>
            <a:t>Do we need support?</a:t>
          </a:r>
          <a:endParaRPr lang="en-US" sz="3100" kern="1200" dirty="0">
            <a:solidFill>
              <a:schemeClr val="bg2">
                <a:lumMod val="50000"/>
              </a:schemeClr>
            </a:solidFill>
          </a:endParaRPr>
        </a:p>
      </dsp:txBody>
      <dsp:txXfrm>
        <a:off x="8744" y="2764581"/>
        <a:ext cx="3291906" cy="1975143"/>
      </dsp:txXfrm>
    </dsp:sp>
    <dsp:sp modelId="{E17781CA-91A2-4496-A963-1086A0856163}">
      <dsp:nvSpPr>
        <dsp:cNvPr id="0" name=""/>
        <dsp:cNvSpPr/>
      </dsp:nvSpPr>
      <dsp:spPr>
        <a:xfrm>
          <a:off x="7347896" y="3706433"/>
          <a:ext cx="726538" cy="91440"/>
        </a:xfrm>
        <a:custGeom>
          <a:avLst/>
          <a:gdLst/>
          <a:ahLst/>
          <a:cxnLst/>
          <a:rect l="0" t="0" r="0" b="0"/>
          <a:pathLst>
            <a:path>
              <a:moveTo>
                <a:pt x="0" y="45720"/>
              </a:moveTo>
              <a:lnTo>
                <a:pt x="726538" y="45720"/>
              </a:lnTo>
            </a:path>
          </a:pathLst>
        </a:custGeom>
        <a:noFill/>
        <a:ln w="6350" cap="flat" cmpd="sng" algn="ctr">
          <a:solidFill>
            <a:schemeClr val="bg2">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692237" y="3748368"/>
        <a:ext cx="37856" cy="7571"/>
      </dsp:txXfrm>
    </dsp:sp>
    <dsp:sp modelId="{0371AC1A-0E51-4F52-9A0A-BDC727F4DB2B}">
      <dsp:nvSpPr>
        <dsp:cNvPr id="0" name=""/>
        <dsp:cNvSpPr/>
      </dsp:nvSpPr>
      <dsp:spPr>
        <a:xfrm>
          <a:off x="4057790" y="2764581"/>
          <a:ext cx="3291906" cy="1975143"/>
        </a:xfrm>
        <a:prstGeom prst="rect">
          <a:avLst/>
        </a:prstGeom>
        <a:solidFill>
          <a:schemeClr val="accent3">
            <a:lumMod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306" tIns="169319" rIns="161306" bIns="169319" numCol="1" spcCol="1270" anchor="ctr" anchorCtr="0">
          <a:noAutofit/>
        </a:bodyPr>
        <a:lstStyle/>
        <a:p>
          <a:pPr marL="0" lvl="0" indent="0" algn="ctr" defTabSz="1377950">
            <a:lnSpc>
              <a:spcPct val="90000"/>
            </a:lnSpc>
            <a:spcBef>
              <a:spcPct val="0"/>
            </a:spcBef>
            <a:spcAft>
              <a:spcPct val="35000"/>
            </a:spcAft>
            <a:buNone/>
          </a:pPr>
          <a:r>
            <a:rPr lang="en-GB" sz="3100" kern="1200" dirty="0"/>
            <a:t>What opportunities does this open up for our team?</a:t>
          </a:r>
          <a:endParaRPr lang="en-US" sz="3100" kern="1200" dirty="0"/>
        </a:p>
      </dsp:txBody>
      <dsp:txXfrm>
        <a:off x="4057790" y="2764581"/>
        <a:ext cx="3291906" cy="1975143"/>
      </dsp:txXfrm>
    </dsp:sp>
    <dsp:sp modelId="{0FF75D71-FDFC-4931-B1C5-4575885EA7FD}">
      <dsp:nvSpPr>
        <dsp:cNvPr id="0" name=""/>
        <dsp:cNvSpPr/>
      </dsp:nvSpPr>
      <dsp:spPr>
        <a:xfrm>
          <a:off x="8106835" y="2764581"/>
          <a:ext cx="3291906" cy="1975143"/>
        </a:xfrm>
        <a:prstGeom prst="rect">
          <a:avLst/>
        </a:prstGeom>
        <a:solidFill>
          <a:schemeClr val="accent3">
            <a:lumMod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306" tIns="169319" rIns="161306" bIns="169319" numCol="1" spcCol="1270" anchor="ctr" anchorCtr="0">
          <a:noAutofit/>
        </a:bodyPr>
        <a:lstStyle/>
        <a:p>
          <a:pPr marL="0" lvl="0" indent="0" algn="ctr" defTabSz="1377950">
            <a:lnSpc>
              <a:spcPct val="90000"/>
            </a:lnSpc>
            <a:spcBef>
              <a:spcPct val="0"/>
            </a:spcBef>
            <a:spcAft>
              <a:spcPct val="35000"/>
            </a:spcAft>
            <a:buNone/>
          </a:pPr>
          <a:r>
            <a:rPr lang="en-GB" sz="3100" kern="1200" dirty="0"/>
            <a:t>How can we improve our delivery and outcomes?</a:t>
          </a:r>
          <a:endParaRPr lang="en-US" sz="3100" kern="1200" dirty="0"/>
        </a:p>
      </dsp:txBody>
      <dsp:txXfrm>
        <a:off x="8106835" y="2764581"/>
        <a:ext cx="3291906" cy="19751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A6E2323-7DAC-4D70-B0C7-1E8EB313B829}" type="datetimeFigureOut">
              <a:rPr lang="en-GB"/>
              <a:pPr>
                <a:defRPr/>
              </a:pPr>
              <a:t>18/12/2020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6A190E8-C126-4EB3-82B0-79FA583B0E30}" type="slidenum">
              <a:rPr lang="en-GB"/>
              <a:pPr>
                <a:defRPr/>
              </a:pPr>
              <a:t>‹#›</a:t>
            </a:fld>
            <a:endParaRPr lang="en-GB"/>
          </a:p>
        </p:txBody>
      </p:sp>
    </p:spTree>
    <p:extLst>
      <p:ext uri="{BB962C8B-B14F-4D97-AF65-F5344CB8AC3E}">
        <p14:creationId xmlns:p14="http://schemas.microsoft.com/office/powerpoint/2010/main" val="24465741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6A190E8-C126-4EB3-82B0-79FA583B0E30}" type="slidenum">
              <a:rPr lang="en-GB" smtClean="0"/>
              <a:pPr>
                <a:defRPr/>
              </a:pPr>
              <a:t>1</a:t>
            </a:fld>
            <a:endParaRPr lang="en-GB"/>
          </a:p>
        </p:txBody>
      </p:sp>
    </p:spTree>
    <p:extLst>
      <p:ext uri="{BB962C8B-B14F-4D97-AF65-F5344CB8AC3E}">
        <p14:creationId xmlns:p14="http://schemas.microsoft.com/office/powerpoint/2010/main" val="4197132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6A190E8-C126-4EB3-82B0-79FA583B0E30}" type="slidenum">
              <a:rPr lang="en-GB" smtClean="0"/>
              <a:pPr>
                <a:defRPr/>
              </a:pPr>
              <a:t>6</a:t>
            </a:fld>
            <a:endParaRPr lang="en-GB"/>
          </a:p>
        </p:txBody>
      </p:sp>
    </p:spTree>
    <p:extLst>
      <p:ext uri="{BB962C8B-B14F-4D97-AF65-F5344CB8AC3E}">
        <p14:creationId xmlns:p14="http://schemas.microsoft.com/office/powerpoint/2010/main" val="28556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pPr>
              <a:defRPr/>
            </a:pPr>
            <a:fld id="{46A190E8-C126-4EB3-82B0-79FA583B0E30}" type="slidenum">
              <a:rPr lang="en-GB" smtClean="0"/>
              <a:pPr>
                <a:defRPr/>
              </a:pPr>
              <a:t>7</a:t>
            </a:fld>
            <a:endParaRPr lang="en-GB"/>
          </a:p>
        </p:txBody>
      </p:sp>
    </p:spTree>
    <p:extLst>
      <p:ext uri="{BB962C8B-B14F-4D97-AF65-F5344CB8AC3E}">
        <p14:creationId xmlns:p14="http://schemas.microsoft.com/office/powerpoint/2010/main" val="3712482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6A190E8-C126-4EB3-82B0-79FA583B0E30}" type="slidenum">
              <a:rPr lang="en-GB" smtClean="0"/>
              <a:pPr>
                <a:defRPr/>
              </a:pPr>
              <a:t>9</a:t>
            </a:fld>
            <a:endParaRPr lang="en-GB"/>
          </a:p>
        </p:txBody>
      </p:sp>
    </p:spTree>
    <p:extLst>
      <p:ext uri="{BB962C8B-B14F-4D97-AF65-F5344CB8AC3E}">
        <p14:creationId xmlns:p14="http://schemas.microsoft.com/office/powerpoint/2010/main" val="3593514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rotWithShape="1">
          <a:blip r:embed="rId2">
            <a:extLst>
              <a:ext uri="{28A0092B-C50C-407E-A947-70E740481C1C}">
                <a14:useLocalDpi xmlns:a14="http://schemas.microsoft.com/office/drawing/2010/main" val="0"/>
              </a:ext>
            </a:extLst>
          </a:blip>
          <a:srcRect b="29286"/>
          <a:stretch/>
        </p:blipFill>
        <p:spPr bwMode="auto">
          <a:xfrm>
            <a:off x="0" y="4433208"/>
            <a:ext cx="12192000" cy="242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541867" y="347663"/>
            <a:ext cx="3462867" cy="174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78928" y="1981200"/>
            <a:ext cx="10622849" cy="1073150"/>
          </a:xfrm>
        </p:spPr>
        <p:txBody>
          <a:bodyPr anchor="b">
            <a:normAutofit/>
          </a:bodyPr>
          <a:lstStyle>
            <a:lvl1pPr algn="l">
              <a:defRPr sz="33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778928" y="3176059"/>
            <a:ext cx="9025467"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1585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01" y="432000"/>
            <a:ext cx="11131200" cy="51117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4" name="Slide Number Placeholder 5"/>
          <p:cNvSpPr>
            <a:spLocks noGrp="1"/>
          </p:cNvSpPr>
          <p:nvPr>
            <p:ph type="sldNum" sz="quarter" idx="10"/>
          </p:nvPr>
        </p:nvSpPr>
        <p:spPr/>
        <p:txBody>
          <a:bodyPr/>
          <a:lstStyle>
            <a:lvl1pPr>
              <a:defRPr/>
            </a:lvl1pPr>
          </a:lstStyle>
          <a:p>
            <a:pPr>
              <a:defRPr/>
            </a:pPr>
            <a:fld id="{8DA62C57-F68F-4167-9CC7-0D93D0D78B03}" type="slidenum">
              <a:rPr lang="en-GB"/>
              <a:pPr>
                <a:defRPr/>
              </a:pPr>
              <a:t>‹#›</a:t>
            </a:fld>
            <a:endParaRPr lang="en-GB"/>
          </a:p>
        </p:txBody>
      </p:sp>
    </p:spTree>
    <p:extLst>
      <p:ext uri="{BB962C8B-B14F-4D97-AF65-F5344CB8AC3E}">
        <p14:creationId xmlns:p14="http://schemas.microsoft.com/office/powerpoint/2010/main" val="204169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27999" y="1303200"/>
            <a:ext cx="5491801" cy="4586400"/>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303200"/>
            <a:ext cx="5488525" cy="4586400"/>
          </a:xfrm>
        </p:spPr>
        <p:txBody>
          <a:bodyPr/>
          <a:lstStyle/>
          <a:p>
            <a:pPr lvl="0"/>
            <a:r>
              <a:rPr lang="en-US"/>
              <a:t>Click to edit Master text styles</a:t>
            </a:r>
          </a:p>
          <a:p>
            <a:pPr lvl="1"/>
            <a:r>
              <a:rPr lang="en-US"/>
              <a:t>Second level</a:t>
            </a:r>
          </a:p>
          <a:p>
            <a:pPr lvl="2"/>
            <a:r>
              <a:rPr lang="en-US"/>
              <a:t>Third level</a:t>
            </a:r>
          </a:p>
        </p:txBody>
      </p:sp>
      <p:sp>
        <p:nvSpPr>
          <p:cNvPr id="5" name="Slide Number Placeholder 5"/>
          <p:cNvSpPr>
            <a:spLocks noGrp="1"/>
          </p:cNvSpPr>
          <p:nvPr>
            <p:ph type="sldNum" sz="quarter" idx="10"/>
          </p:nvPr>
        </p:nvSpPr>
        <p:spPr/>
        <p:txBody>
          <a:bodyPr/>
          <a:lstStyle>
            <a:lvl1pPr>
              <a:defRPr/>
            </a:lvl1pPr>
          </a:lstStyle>
          <a:p>
            <a:pPr>
              <a:defRPr/>
            </a:pPr>
            <a:fld id="{59DE555A-AC9E-4839-8C44-F9B339F55923}" type="slidenum">
              <a:rPr lang="en-GB"/>
              <a:pPr>
                <a:defRPr/>
              </a:pPr>
              <a:t>‹#›</a:t>
            </a:fld>
            <a:endParaRPr lang="en-GB"/>
          </a:p>
        </p:txBody>
      </p:sp>
    </p:spTree>
    <p:extLst>
      <p:ext uri="{BB962C8B-B14F-4D97-AF65-F5344CB8AC3E}">
        <p14:creationId xmlns:p14="http://schemas.microsoft.com/office/powerpoint/2010/main" val="4771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8C98282C-945A-4E2C-AE9D-3932FA70B035}" type="slidenum">
              <a:rPr lang="en-GB"/>
              <a:pPr>
                <a:defRPr/>
              </a:pPr>
              <a:t>‹#›</a:t>
            </a:fld>
            <a:endParaRPr lang="en-GB"/>
          </a:p>
        </p:txBody>
      </p:sp>
    </p:spTree>
    <p:extLst>
      <p:ext uri="{BB962C8B-B14F-4D97-AF65-F5344CB8AC3E}">
        <p14:creationId xmlns:p14="http://schemas.microsoft.com/office/powerpoint/2010/main" val="75705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5E6DA35-3D48-4A0C-86DD-6EA64440ECC3}" type="slidenum">
              <a:rPr lang="en-GB"/>
              <a:pPr>
                <a:defRPr/>
              </a:pPr>
              <a:t>‹#›</a:t>
            </a:fld>
            <a:endParaRPr lang="en-GB"/>
          </a:p>
        </p:txBody>
      </p:sp>
    </p:spTree>
    <p:extLst>
      <p:ext uri="{BB962C8B-B14F-4D97-AF65-F5344CB8AC3E}">
        <p14:creationId xmlns:p14="http://schemas.microsoft.com/office/powerpoint/2010/main" val="74624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64584" y="1"/>
            <a:ext cx="103293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907184" y="0"/>
            <a:ext cx="1284816"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5889626"/>
            <a:ext cx="12192000" cy="968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527051" y="431801"/>
            <a:ext cx="1113366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30" name="Text Placeholder 2"/>
          <p:cNvSpPr>
            <a:spLocks noGrp="1"/>
          </p:cNvSpPr>
          <p:nvPr>
            <p:ph type="body" idx="1"/>
          </p:nvPr>
        </p:nvSpPr>
        <p:spPr bwMode="auto">
          <a:xfrm>
            <a:off x="527051" y="1303339"/>
            <a:ext cx="11133667"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sp>
        <p:nvSpPr>
          <p:cNvPr id="6" name="Slide Number Placeholder 5"/>
          <p:cNvSpPr>
            <a:spLocks noGrp="1"/>
          </p:cNvSpPr>
          <p:nvPr>
            <p:ph type="sldNum" sz="quarter" idx="4"/>
          </p:nvPr>
        </p:nvSpPr>
        <p:spPr>
          <a:xfrm>
            <a:off x="527051" y="6356351"/>
            <a:ext cx="1035049" cy="365125"/>
          </a:xfrm>
          <a:prstGeom prst="rect">
            <a:avLst/>
          </a:prstGeom>
        </p:spPr>
        <p:txBody>
          <a:bodyPr vert="horz" lIns="91440" tIns="45720" rIns="91440" bIns="45720" rtlCol="0" anchor="ctr"/>
          <a:lstStyle>
            <a:lvl1pPr algn="l" eaLnBrk="1" fontAlgn="auto" hangingPunct="1">
              <a:spcBef>
                <a:spcPts val="0"/>
              </a:spcBef>
              <a:spcAft>
                <a:spcPts val="0"/>
              </a:spcAft>
              <a:defRPr sz="1200" b="1" smtClean="0">
                <a:solidFill>
                  <a:schemeClr val="bg1"/>
                </a:solidFill>
                <a:latin typeface="+mn-lt"/>
              </a:defRPr>
            </a:lvl1pPr>
          </a:lstStyle>
          <a:p>
            <a:pPr>
              <a:defRPr/>
            </a:pPr>
            <a:fld id="{80580D15-CBB2-41DA-89FD-8E9F66504B2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69" r:id="rId2"/>
    <p:sldLayoutId id="2147483670" r:id="rId3"/>
    <p:sldLayoutId id="2147483671" r:id="rId4"/>
    <p:sldLayoutId id="2147483672" r:id="rId5"/>
  </p:sldLayoutIdLs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svg"/><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svg"/><Relationship Id="rId7" Type="http://schemas.openxmlformats.org/officeDocument/2006/relationships/image" Target="../media/image37.sv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svg"/><Relationship Id="rId4" Type="http://schemas.openxmlformats.org/officeDocument/2006/relationships/image" Target="../media/image34.png"/><Relationship Id="rId9" Type="http://schemas.openxmlformats.org/officeDocument/2006/relationships/image" Target="../media/image39.sv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svg"/><Relationship Id="rId9" Type="http://schemas.openxmlformats.org/officeDocument/2006/relationships/image" Target="../media/image15.sv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9.pn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image" Target="../media/image27.svg"/><Relationship Id="rId5" Type="http://schemas.openxmlformats.org/officeDocument/2006/relationships/diagramData" Target="../diagrams/data1.xml"/><Relationship Id="rId10" Type="http://schemas.openxmlformats.org/officeDocument/2006/relationships/image" Target="../media/image26.png"/><Relationship Id="rId4" Type="http://schemas.openxmlformats.org/officeDocument/2006/relationships/image" Target="../media/image10.sv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891562" y="2655334"/>
            <a:ext cx="9121774" cy="1073150"/>
          </a:xfrm>
        </p:spPr>
        <p:txBody>
          <a:bodyPr/>
          <a:lstStyle/>
          <a:p>
            <a:r>
              <a:rPr lang="en-GB" altLang="en-US" dirty="0"/>
              <a:t>January 2021 Regional Team Briefing </a:t>
            </a:r>
          </a:p>
        </p:txBody>
      </p:sp>
      <p:pic>
        <p:nvPicPr>
          <p:cNvPr id="3" name="Graphic 2" descr="Marker">
            <a:extLst>
              <a:ext uri="{FF2B5EF4-FFF2-40B4-BE49-F238E27FC236}">
                <a16:creationId xmlns:a16="http://schemas.microsoft.com/office/drawing/2014/main" id="{D5A0421F-F718-4182-950E-F1AAC5F19D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24504" y="3987087"/>
            <a:ext cx="1584960" cy="1584960"/>
          </a:xfrm>
          <a:prstGeom prst="rect">
            <a:avLst/>
          </a:prstGeom>
        </p:spPr>
      </p:pic>
      <p:sp>
        <p:nvSpPr>
          <p:cNvPr id="4" name="TextBox 3">
            <a:extLst>
              <a:ext uri="{FF2B5EF4-FFF2-40B4-BE49-F238E27FC236}">
                <a16:creationId xmlns:a16="http://schemas.microsoft.com/office/drawing/2014/main" id="{21DB41DD-670E-4880-A721-88241534AE5D}"/>
              </a:ext>
            </a:extLst>
          </p:cNvPr>
          <p:cNvSpPr txBox="1"/>
          <p:nvPr/>
        </p:nvSpPr>
        <p:spPr>
          <a:xfrm>
            <a:off x="8895046" y="5387381"/>
            <a:ext cx="1043876" cy="369332"/>
          </a:xfrm>
          <a:prstGeom prst="rect">
            <a:avLst/>
          </a:prstGeom>
          <a:noFill/>
        </p:spPr>
        <p:txBody>
          <a:bodyPr wrap="none" rtlCol="0">
            <a:spAutoFit/>
          </a:bodyPr>
          <a:lstStyle/>
          <a:p>
            <a:r>
              <a:rPr lang="en-GB" dirty="0">
                <a:highlight>
                  <a:srgbClr val="FFFF00"/>
                </a:highlight>
              </a:rPr>
              <a:t>[Region]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FF04F-8B84-4293-BC43-43ABA17E4AEE}"/>
              </a:ext>
            </a:extLst>
          </p:cNvPr>
          <p:cNvSpPr>
            <a:spLocks noGrp="1"/>
          </p:cNvSpPr>
          <p:nvPr>
            <p:ph type="title"/>
          </p:nvPr>
        </p:nvSpPr>
        <p:spPr/>
        <p:txBody>
          <a:bodyPr/>
          <a:lstStyle/>
          <a:p>
            <a:r>
              <a:rPr lang="en-GB" dirty="0">
                <a:highlight>
                  <a:srgbClr val="FFFF00"/>
                </a:highlight>
              </a:rPr>
              <a:t>Region</a:t>
            </a:r>
            <a:r>
              <a:rPr lang="en-GB" dirty="0"/>
              <a:t> January Areas of Focus </a:t>
            </a:r>
          </a:p>
        </p:txBody>
      </p:sp>
      <p:sp>
        <p:nvSpPr>
          <p:cNvPr id="3" name="Content Placeholder 2">
            <a:extLst>
              <a:ext uri="{FF2B5EF4-FFF2-40B4-BE49-F238E27FC236}">
                <a16:creationId xmlns:a16="http://schemas.microsoft.com/office/drawing/2014/main" id="{0F825058-1E7A-46C5-848F-F7E759D36880}"/>
              </a:ext>
            </a:extLst>
          </p:cNvPr>
          <p:cNvSpPr>
            <a:spLocks noGrp="1"/>
          </p:cNvSpPr>
          <p:nvPr>
            <p:ph idx="1"/>
          </p:nvPr>
        </p:nvSpPr>
        <p:spPr/>
        <p:txBody>
          <a:bodyPr/>
          <a:lstStyle/>
          <a:p>
            <a:r>
              <a:rPr lang="en-GB" dirty="0"/>
              <a:t>Content to be inserted by region</a:t>
            </a:r>
          </a:p>
        </p:txBody>
      </p:sp>
      <p:sp>
        <p:nvSpPr>
          <p:cNvPr id="4" name="Slide Number Placeholder 3">
            <a:extLst>
              <a:ext uri="{FF2B5EF4-FFF2-40B4-BE49-F238E27FC236}">
                <a16:creationId xmlns:a16="http://schemas.microsoft.com/office/drawing/2014/main" id="{17A0EEE3-AB1C-4366-9494-C46B633AC36F}"/>
              </a:ext>
            </a:extLst>
          </p:cNvPr>
          <p:cNvSpPr>
            <a:spLocks noGrp="1"/>
          </p:cNvSpPr>
          <p:nvPr>
            <p:ph type="sldNum" sz="quarter" idx="10"/>
          </p:nvPr>
        </p:nvSpPr>
        <p:spPr/>
        <p:txBody>
          <a:bodyPr/>
          <a:lstStyle/>
          <a:p>
            <a:pPr>
              <a:defRPr/>
            </a:pPr>
            <a:fld id="{8DA62C57-F68F-4167-9CC7-0D93D0D78B03}" type="slidenum">
              <a:rPr lang="en-GB" smtClean="0"/>
              <a:pPr>
                <a:defRPr/>
              </a:pPr>
              <a:t>10</a:t>
            </a:fld>
            <a:endParaRPr lang="en-GB"/>
          </a:p>
        </p:txBody>
      </p:sp>
      <p:pic>
        <p:nvPicPr>
          <p:cNvPr id="8" name="Graphic 7" descr="Marker">
            <a:extLst>
              <a:ext uri="{FF2B5EF4-FFF2-40B4-BE49-F238E27FC236}">
                <a16:creationId xmlns:a16="http://schemas.microsoft.com/office/drawing/2014/main" id="{BBD2A928-8B82-48C7-9786-674775C311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32058" y="4206162"/>
            <a:ext cx="1584960" cy="1584960"/>
          </a:xfrm>
          <a:prstGeom prst="rect">
            <a:avLst/>
          </a:prstGeom>
        </p:spPr>
      </p:pic>
      <p:sp>
        <p:nvSpPr>
          <p:cNvPr id="9" name="TextBox 8">
            <a:extLst>
              <a:ext uri="{FF2B5EF4-FFF2-40B4-BE49-F238E27FC236}">
                <a16:creationId xmlns:a16="http://schemas.microsoft.com/office/drawing/2014/main" id="{BD53BE6D-6C36-471E-B4CF-C941271A47DB}"/>
              </a:ext>
            </a:extLst>
          </p:cNvPr>
          <p:cNvSpPr txBox="1"/>
          <p:nvPr/>
        </p:nvSpPr>
        <p:spPr>
          <a:xfrm>
            <a:off x="10866721" y="5606456"/>
            <a:ext cx="1043876" cy="369332"/>
          </a:xfrm>
          <a:prstGeom prst="rect">
            <a:avLst/>
          </a:prstGeom>
          <a:noFill/>
        </p:spPr>
        <p:txBody>
          <a:bodyPr wrap="none" rtlCol="0">
            <a:spAutoFit/>
          </a:bodyPr>
          <a:lstStyle/>
          <a:p>
            <a:r>
              <a:rPr lang="en-GB" dirty="0">
                <a:highlight>
                  <a:srgbClr val="FFFF00"/>
                </a:highlight>
              </a:rPr>
              <a:t>[Region]</a:t>
            </a:r>
          </a:p>
        </p:txBody>
      </p:sp>
    </p:spTree>
    <p:extLst>
      <p:ext uri="{BB962C8B-B14F-4D97-AF65-F5344CB8AC3E}">
        <p14:creationId xmlns:p14="http://schemas.microsoft.com/office/powerpoint/2010/main" val="4016518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3D56-4231-4211-B555-6D854B4F6433}"/>
              </a:ext>
            </a:extLst>
          </p:cNvPr>
          <p:cNvSpPr>
            <a:spLocks noGrp="1"/>
          </p:cNvSpPr>
          <p:nvPr>
            <p:ph type="title"/>
          </p:nvPr>
        </p:nvSpPr>
        <p:spPr/>
        <p:txBody>
          <a:bodyPr/>
          <a:lstStyle/>
          <a:p>
            <a:r>
              <a:rPr lang="en-GB" dirty="0"/>
              <a:t>Team Impacts </a:t>
            </a:r>
          </a:p>
        </p:txBody>
      </p:sp>
      <p:sp>
        <p:nvSpPr>
          <p:cNvPr id="4" name="Slide Number Placeholder 3">
            <a:extLst>
              <a:ext uri="{FF2B5EF4-FFF2-40B4-BE49-F238E27FC236}">
                <a16:creationId xmlns:a16="http://schemas.microsoft.com/office/drawing/2014/main" id="{62C4CBA4-0397-4029-8CAA-079E877D728C}"/>
              </a:ext>
            </a:extLst>
          </p:cNvPr>
          <p:cNvSpPr>
            <a:spLocks noGrp="1"/>
          </p:cNvSpPr>
          <p:nvPr>
            <p:ph type="sldNum" sz="quarter" idx="10"/>
          </p:nvPr>
        </p:nvSpPr>
        <p:spPr/>
        <p:txBody>
          <a:bodyPr/>
          <a:lstStyle/>
          <a:p>
            <a:pPr>
              <a:defRPr/>
            </a:pPr>
            <a:fld id="{8DA62C57-F68F-4167-9CC7-0D93D0D78B03}" type="slidenum">
              <a:rPr lang="en-GB" smtClean="0"/>
              <a:pPr>
                <a:defRPr/>
              </a:pPr>
              <a:t>11</a:t>
            </a:fld>
            <a:endParaRPr lang="en-GB"/>
          </a:p>
        </p:txBody>
      </p:sp>
      <p:graphicFrame>
        <p:nvGraphicFramePr>
          <p:cNvPr id="5" name="Content Placeholder 2">
            <a:extLst>
              <a:ext uri="{FF2B5EF4-FFF2-40B4-BE49-F238E27FC236}">
                <a16:creationId xmlns:a16="http://schemas.microsoft.com/office/drawing/2014/main" id="{B5607388-AF75-4738-B435-A904A30FB0A3}"/>
              </a:ext>
            </a:extLst>
          </p:cNvPr>
          <p:cNvGraphicFramePr>
            <a:graphicFrameLocks noGrp="1"/>
          </p:cNvGraphicFramePr>
          <p:nvPr>
            <p:ph idx="1"/>
            <p:extLst>
              <p:ext uri="{D42A27DB-BD31-4B8C-83A1-F6EECF244321}">
                <p14:modId xmlns:p14="http://schemas.microsoft.com/office/powerpoint/2010/main" val="1638711728"/>
              </p:ext>
            </p:extLst>
          </p:nvPr>
        </p:nvGraphicFramePr>
        <p:xfrm>
          <a:off x="391379" y="1238250"/>
          <a:ext cx="11407487" cy="4772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024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38830-1846-49E3-A91A-1515CF986288}"/>
              </a:ext>
            </a:extLst>
          </p:cNvPr>
          <p:cNvSpPr>
            <a:spLocks noGrp="1"/>
          </p:cNvSpPr>
          <p:nvPr>
            <p:ph type="title"/>
          </p:nvPr>
        </p:nvSpPr>
        <p:spPr/>
        <p:txBody>
          <a:bodyPr/>
          <a:lstStyle/>
          <a:p>
            <a:r>
              <a:rPr lang="en-GB" dirty="0"/>
              <a:t>Your Questions and Feedback</a:t>
            </a:r>
          </a:p>
        </p:txBody>
      </p:sp>
      <p:sp>
        <p:nvSpPr>
          <p:cNvPr id="4" name="Slide Number Placeholder 3">
            <a:extLst>
              <a:ext uri="{FF2B5EF4-FFF2-40B4-BE49-F238E27FC236}">
                <a16:creationId xmlns:a16="http://schemas.microsoft.com/office/drawing/2014/main" id="{4B99E543-6AD9-4197-869D-81E42FDE1356}"/>
              </a:ext>
            </a:extLst>
          </p:cNvPr>
          <p:cNvSpPr>
            <a:spLocks noGrp="1"/>
          </p:cNvSpPr>
          <p:nvPr>
            <p:ph type="sldNum" sz="quarter" idx="10"/>
          </p:nvPr>
        </p:nvSpPr>
        <p:spPr/>
        <p:txBody>
          <a:bodyPr/>
          <a:lstStyle/>
          <a:p>
            <a:pPr>
              <a:defRPr/>
            </a:pPr>
            <a:fld id="{8DA62C57-F68F-4167-9CC7-0D93D0D78B03}" type="slidenum">
              <a:rPr lang="en-GB" smtClean="0"/>
              <a:pPr>
                <a:defRPr/>
              </a:pPr>
              <a:t>12</a:t>
            </a:fld>
            <a:endParaRPr lang="en-GB"/>
          </a:p>
        </p:txBody>
      </p:sp>
      <p:pic>
        <p:nvPicPr>
          <p:cNvPr id="7" name="Graphic 6" descr="Questions">
            <a:extLst>
              <a:ext uri="{FF2B5EF4-FFF2-40B4-BE49-F238E27FC236}">
                <a16:creationId xmlns:a16="http://schemas.microsoft.com/office/drawing/2014/main" id="{B1FEB8AB-BC93-4736-B3AB-BDD3C62A40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9862" y="900945"/>
            <a:ext cx="4217254" cy="4309783"/>
          </a:xfrm>
          <a:prstGeom prst="rect">
            <a:avLst/>
          </a:prstGeom>
        </p:spPr>
      </p:pic>
      <p:pic>
        <p:nvPicPr>
          <p:cNvPr id="9" name="Graphic 8" descr="Marketing">
            <a:extLst>
              <a:ext uri="{FF2B5EF4-FFF2-40B4-BE49-F238E27FC236}">
                <a16:creationId xmlns:a16="http://schemas.microsoft.com/office/drawing/2014/main" id="{15A47F48-CB91-43EB-A371-1132A024A3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63044" y="993474"/>
            <a:ext cx="4309783" cy="4309783"/>
          </a:xfrm>
          <a:prstGeom prst="rect">
            <a:avLst/>
          </a:prstGeom>
        </p:spPr>
      </p:pic>
      <p:sp>
        <p:nvSpPr>
          <p:cNvPr id="3" name="Rectangle 2">
            <a:extLst>
              <a:ext uri="{FF2B5EF4-FFF2-40B4-BE49-F238E27FC236}">
                <a16:creationId xmlns:a16="http://schemas.microsoft.com/office/drawing/2014/main" id="{6118AF2D-A210-443A-AEC4-97C75152785B}"/>
              </a:ext>
            </a:extLst>
          </p:cNvPr>
          <p:cNvSpPr/>
          <p:nvPr/>
        </p:nvSpPr>
        <p:spPr>
          <a:xfrm>
            <a:off x="903767" y="5030594"/>
            <a:ext cx="10015870" cy="707886"/>
          </a:xfrm>
          <a:prstGeom prst="rect">
            <a:avLst/>
          </a:prstGeom>
        </p:spPr>
        <p:txBody>
          <a:bodyPr wrap="square">
            <a:spAutoFit/>
          </a:bodyPr>
          <a:lstStyle/>
          <a:p>
            <a:pPr marL="0" indent="0" algn="ctr">
              <a:buNone/>
            </a:pPr>
            <a:r>
              <a:rPr lang="en-GB" sz="2000" dirty="0">
                <a:latin typeface="+mn-lt"/>
              </a:rPr>
              <a:t>Please email [</a:t>
            </a:r>
            <a:r>
              <a:rPr lang="en-GB" sz="2000" dirty="0">
                <a:highlight>
                  <a:srgbClr val="FFFF00"/>
                </a:highlight>
                <a:latin typeface="+mn-lt"/>
              </a:rPr>
              <a:t>insert your region’s preferred transition / change Outlook account</a:t>
            </a:r>
            <a:r>
              <a:rPr lang="en-GB" sz="2000" dirty="0">
                <a:latin typeface="+mn-lt"/>
              </a:rPr>
              <a:t>] – thank you</a:t>
            </a:r>
          </a:p>
        </p:txBody>
      </p:sp>
    </p:spTree>
    <p:extLst>
      <p:ext uri="{BB962C8B-B14F-4D97-AF65-F5344CB8AC3E}">
        <p14:creationId xmlns:p14="http://schemas.microsoft.com/office/powerpoint/2010/main" val="2585996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58F37-DFA1-4938-85D0-333F10B77272}"/>
              </a:ext>
            </a:extLst>
          </p:cNvPr>
          <p:cNvSpPr>
            <a:spLocks noGrp="1"/>
          </p:cNvSpPr>
          <p:nvPr>
            <p:ph type="title"/>
          </p:nvPr>
        </p:nvSpPr>
        <p:spPr/>
        <p:txBody>
          <a:bodyPr/>
          <a:lstStyle/>
          <a:p>
            <a:r>
              <a:rPr lang="en-GB"/>
              <a:t>Thank You</a:t>
            </a:r>
            <a:endParaRPr lang="en-GB" dirty="0"/>
          </a:p>
        </p:txBody>
      </p:sp>
      <p:sp>
        <p:nvSpPr>
          <p:cNvPr id="4" name="Slide Number Placeholder 3">
            <a:extLst>
              <a:ext uri="{FF2B5EF4-FFF2-40B4-BE49-F238E27FC236}">
                <a16:creationId xmlns:a16="http://schemas.microsoft.com/office/drawing/2014/main" id="{21CACA74-07A7-4CE7-93C5-8CB6BB24F559}"/>
              </a:ext>
            </a:extLst>
          </p:cNvPr>
          <p:cNvSpPr>
            <a:spLocks noGrp="1"/>
          </p:cNvSpPr>
          <p:nvPr>
            <p:ph type="sldNum" sz="quarter" idx="10"/>
          </p:nvPr>
        </p:nvSpPr>
        <p:spPr/>
        <p:txBody>
          <a:bodyPr/>
          <a:lstStyle/>
          <a:p>
            <a:pPr>
              <a:defRPr/>
            </a:pPr>
            <a:fld id="{8DA62C57-F68F-4167-9CC7-0D93D0D78B03}" type="slidenum">
              <a:rPr lang="en-GB" smtClean="0"/>
              <a:pPr>
                <a:defRPr/>
              </a:pPr>
              <a:t>13</a:t>
            </a:fld>
            <a:endParaRPr lang="en-GB"/>
          </a:p>
        </p:txBody>
      </p:sp>
      <p:pic>
        <p:nvPicPr>
          <p:cNvPr id="8" name="Graphic 7" descr="Group success">
            <a:extLst>
              <a:ext uri="{FF2B5EF4-FFF2-40B4-BE49-F238E27FC236}">
                <a16:creationId xmlns:a16="http://schemas.microsoft.com/office/drawing/2014/main" id="{D99473CD-2D7A-4EB3-8983-49DC915917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19" y="1719943"/>
            <a:ext cx="3429000" cy="3429000"/>
          </a:xfrm>
          <a:prstGeom prst="rect">
            <a:avLst/>
          </a:prstGeom>
        </p:spPr>
      </p:pic>
      <p:pic>
        <p:nvPicPr>
          <p:cNvPr id="9" name="Graphic 8" descr="Group success">
            <a:extLst>
              <a:ext uri="{FF2B5EF4-FFF2-40B4-BE49-F238E27FC236}">
                <a16:creationId xmlns:a16="http://schemas.microsoft.com/office/drawing/2014/main" id="{EAF3D609-D482-45AC-989A-916E0CD26C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11275" y="1736272"/>
            <a:ext cx="3429000" cy="3429000"/>
          </a:xfrm>
          <a:prstGeom prst="rect">
            <a:avLst/>
          </a:prstGeom>
        </p:spPr>
      </p:pic>
      <p:pic>
        <p:nvPicPr>
          <p:cNvPr id="10" name="Graphic 9" descr="Group success">
            <a:extLst>
              <a:ext uri="{FF2B5EF4-FFF2-40B4-BE49-F238E27FC236}">
                <a16:creationId xmlns:a16="http://schemas.microsoft.com/office/drawing/2014/main" id="{7913185E-7218-4BD1-BFA8-2AA585F387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77263" y="1736272"/>
            <a:ext cx="3429000" cy="3429000"/>
          </a:xfrm>
          <a:prstGeom prst="rect">
            <a:avLst/>
          </a:prstGeom>
        </p:spPr>
      </p:pic>
      <p:pic>
        <p:nvPicPr>
          <p:cNvPr id="11" name="Graphic 10" descr="Group success">
            <a:extLst>
              <a:ext uri="{FF2B5EF4-FFF2-40B4-BE49-F238E27FC236}">
                <a16:creationId xmlns:a16="http://schemas.microsoft.com/office/drawing/2014/main" id="{499E2E40-D05C-432C-B8FA-4F34D67807F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58705" y="1736272"/>
            <a:ext cx="3429000" cy="3429000"/>
          </a:xfrm>
          <a:prstGeom prst="rect">
            <a:avLst/>
          </a:prstGeom>
        </p:spPr>
      </p:pic>
    </p:spTree>
    <p:extLst>
      <p:ext uri="{BB962C8B-B14F-4D97-AF65-F5344CB8AC3E}">
        <p14:creationId xmlns:p14="http://schemas.microsoft.com/office/powerpoint/2010/main" val="82823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50896-E2E2-4335-9C22-597469644685}"/>
              </a:ext>
            </a:extLst>
          </p:cNvPr>
          <p:cNvSpPr>
            <a:spLocks noGrp="1"/>
          </p:cNvSpPr>
          <p:nvPr>
            <p:ph type="title"/>
          </p:nvPr>
        </p:nvSpPr>
        <p:spPr/>
        <p:txBody>
          <a:bodyPr/>
          <a:lstStyle/>
          <a:p>
            <a:r>
              <a:rPr lang="en-GB" dirty="0"/>
              <a:t>Team Briefing Purpose</a:t>
            </a:r>
          </a:p>
        </p:txBody>
      </p:sp>
      <p:sp>
        <p:nvSpPr>
          <p:cNvPr id="3" name="Content Placeholder 2">
            <a:extLst>
              <a:ext uri="{FF2B5EF4-FFF2-40B4-BE49-F238E27FC236}">
                <a16:creationId xmlns:a16="http://schemas.microsoft.com/office/drawing/2014/main" id="{E74D088B-8BCB-4209-BCD6-7330D3FC397E}"/>
              </a:ext>
            </a:extLst>
          </p:cNvPr>
          <p:cNvSpPr>
            <a:spLocks noGrp="1"/>
          </p:cNvSpPr>
          <p:nvPr>
            <p:ph idx="1"/>
          </p:nvPr>
        </p:nvSpPr>
        <p:spPr>
          <a:xfrm>
            <a:off x="527051" y="1303339"/>
            <a:ext cx="6198869" cy="4586287"/>
          </a:xfrm>
        </p:spPr>
        <p:txBody>
          <a:bodyPr/>
          <a:lstStyle/>
          <a:p>
            <a:r>
              <a:rPr lang="en-GB" dirty="0"/>
              <a:t>Ensure you are aware of and informed about changes being delivered at a national and regional level through the Probation Reform, Probation Workforce and Probation Recovery Programmes</a:t>
            </a:r>
          </a:p>
          <a:p>
            <a:r>
              <a:rPr lang="en-GB" dirty="0"/>
              <a:t>Provide us with an opportunity to discuss how these changes might affect our team and any actions we might need to take to align with and support these changes</a:t>
            </a:r>
          </a:p>
          <a:p>
            <a:r>
              <a:rPr lang="en-GB" dirty="0"/>
              <a:t>Clarify our region’s and team’s areas of focus for next month </a:t>
            </a:r>
          </a:p>
          <a:p>
            <a:endParaRPr lang="en-GB" dirty="0"/>
          </a:p>
        </p:txBody>
      </p:sp>
      <p:sp>
        <p:nvSpPr>
          <p:cNvPr id="4" name="Slide Number Placeholder 3">
            <a:extLst>
              <a:ext uri="{FF2B5EF4-FFF2-40B4-BE49-F238E27FC236}">
                <a16:creationId xmlns:a16="http://schemas.microsoft.com/office/drawing/2014/main" id="{98AE80F9-400B-4F00-88E7-10CA59014D0F}"/>
              </a:ext>
            </a:extLst>
          </p:cNvPr>
          <p:cNvSpPr>
            <a:spLocks noGrp="1"/>
          </p:cNvSpPr>
          <p:nvPr>
            <p:ph type="sldNum" sz="quarter" idx="10"/>
          </p:nvPr>
        </p:nvSpPr>
        <p:spPr/>
        <p:txBody>
          <a:bodyPr/>
          <a:lstStyle/>
          <a:p>
            <a:pPr>
              <a:defRPr/>
            </a:pPr>
            <a:fld id="{8DA62C57-F68F-4167-9CC7-0D93D0D78B03}" type="slidenum">
              <a:rPr lang="en-GB" smtClean="0"/>
              <a:pPr>
                <a:defRPr/>
              </a:pPr>
              <a:t>2</a:t>
            </a:fld>
            <a:endParaRPr lang="en-GB"/>
          </a:p>
        </p:txBody>
      </p:sp>
      <p:pic>
        <p:nvPicPr>
          <p:cNvPr id="5" name="Picture 4">
            <a:extLst>
              <a:ext uri="{FF2B5EF4-FFF2-40B4-BE49-F238E27FC236}">
                <a16:creationId xmlns:a16="http://schemas.microsoft.com/office/drawing/2014/main" id="{D32BBAA2-63E5-49CF-921A-84077A7DF59F}"/>
              </a:ext>
            </a:extLst>
          </p:cNvPr>
          <p:cNvPicPr>
            <a:picLocks noChangeAspect="1"/>
          </p:cNvPicPr>
          <p:nvPr/>
        </p:nvPicPr>
        <p:blipFill rotWithShape="1">
          <a:blip r:embed="rId2"/>
          <a:srcRect l="54219" t="23194" r="14609" b="10972"/>
          <a:stretch/>
        </p:blipFill>
        <p:spPr>
          <a:xfrm>
            <a:off x="7067550" y="1159782"/>
            <a:ext cx="4495800" cy="4729844"/>
          </a:xfrm>
          <a:prstGeom prst="rect">
            <a:avLst/>
          </a:prstGeom>
        </p:spPr>
      </p:pic>
    </p:spTree>
    <p:extLst>
      <p:ext uri="{BB962C8B-B14F-4D97-AF65-F5344CB8AC3E}">
        <p14:creationId xmlns:p14="http://schemas.microsoft.com/office/powerpoint/2010/main" val="27834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3E59-7C17-451F-8A7C-F792CCA3C69B}"/>
              </a:ext>
            </a:extLst>
          </p:cNvPr>
          <p:cNvSpPr>
            <a:spLocks noGrp="1"/>
          </p:cNvSpPr>
          <p:nvPr>
            <p:ph type="title"/>
          </p:nvPr>
        </p:nvSpPr>
        <p:spPr/>
        <p:txBody>
          <a:bodyPr/>
          <a:lstStyle/>
          <a:p>
            <a:r>
              <a:rPr lang="en-GB" dirty="0"/>
              <a:t>January Topics</a:t>
            </a:r>
          </a:p>
        </p:txBody>
      </p:sp>
      <p:sp>
        <p:nvSpPr>
          <p:cNvPr id="3" name="Content Placeholder 2">
            <a:extLst>
              <a:ext uri="{FF2B5EF4-FFF2-40B4-BE49-F238E27FC236}">
                <a16:creationId xmlns:a16="http://schemas.microsoft.com/office/drawing/2014/main" id="{5D6D053E-2BA9-4502-AFCA-C4AB62A7F011}"/>
              </a:ext>
            </a:extLst>
          </p:cNvPr>
          <p:cNvSpPr>
            <a:spLocks noGrp="1"/>
          </p:cNvSpPr>
          <p:nvPr>
            <p:ph idx="1"/>
          </p:nvPr>
        </p:nvSpPr>
        <p:spPr/>
        <p:txBody>
          <a:bodyPr/>
          <a:lstStyle/>
          <a:p>
            <a:r>
              <a:rPr lang="en-GB" dirty="0"/>
              <a:t>Probation Reform Programme:  Digital, Data and Technology Update (Primary audience CRC staff)</a:t>
            </a:r>
          </a:p>
          <a:p>
            <a:r>
              <a:rPr lang="en-GB" dirty="0"/>
              <a:t>Probation Reform Programme:  Changes to be made to current NPS Teams in Authority systems to reflect future probation delivery unit structures (Primary audience NPS staff)</a:t>
            </a:r>
          </a:p>
          <a:p>
            <a:r>
              <a:rPr lang="en-GB" dirty="0">
                <a:highlight>
                  <a:srgbClr val="FFFF00"/>
                </a:highlight>
              </a:rPr>
              <a:t>[Region]</a:t>
            </a:r>
            <a:r>
              <a:rPr lang="en-GB" dirty="0"/>
              <a:t>  February Areas of Focus</a:t>
            </a:r>
          </a:p>
          <a:p>
            <a:r>
              <a:rPr lang="en-GB" dirty="0"/>
              <a:t>Your Questions and Feedback</a:t>
            </a:r>
          </a:p>
          <a:p>
            <a:r>
              <a:rPr lang="en-GB" dirty="0"/>
              <a:t>Thank You </a:t>
            </a:r>
          </a:p>
          <a:p>
            <a:endParaRPr lang="en-GB" dirty="0"/>
          </a:p>
        </p:txBody>
      </p:sp>
      <p:sp>
        <p:nvSpPr>
          <p:cNvPr id="4" name="Slide Number Placeholder 3">
            <a:extLst>
              <a:ext uri="{FF2B5EF4-FFF2-40B4-BE49-F238E27FC236}">
                <a16:creationId xmlns:a16="http://schemas.microsoft.com/office/drawing/2014/main" id="{C6B733A7-1084-488F-9DC3-96BB587AEF92}"/>
              </a:ext>
            </a:extLst>
          </p:cNvPr>
          <p:cNvSpPr>
            <a:spLocks noGrp="1"/>
          </p:cNvSpPr>
          <p:nvPr>
            <p:ph type="sldNum" sz="quarter" idx="10"/>
          </p:nvPr>
        </p:nvSpPr>
        <p:spPr/>
        <p:txBody>
          <a:bodyPr/>
          <a:lstStyle/>
          <a:p>
            <a:pPr>
              <a:defRPr/>
            </a:pPr>
            <a:fld id="{8DA62C57-F68F-4167-9CC7-0D93D0D78B03}" type="slidenum">
              <a:rPr lang="en-GB" smtClean="0"/>
              <a:pPr>
                <a:defRPr/>
              </a:pPr>
              <a:t>3</a:t>
            </a:fld>
            <a:endParaRPr lang="en-GB"/>
          </a:p>
        </p:txBody>
      </p:sp>
      <p:sp>
        <p:nvSpPr>
          <p:cNvPr id="5" name="TextBox 4">
            <a:extLst>
              <a:ext uri="{FF2B5EF4-FFF2-40B4-BE49-F238E27FC236}">
                <a16:creationId xmlns:a16="http://schemas.microsoft.com/office/drawing/2014/main" id="{13622E4E-F191-4DF1-AB35-5B33E8FAC867}"/>
              </a:ext>
            </a:extLst>
          </p:cNvPr>
          <p:cNvSpPr txBox="1"/>
          <p:nvPr/>
        </p:nvSpPr>
        <p:spPr>
          <a:xfrm>
            <a:off x="10866721" y="5606456"/>
            <a:ext cx="1043876" cy="369332"/>
          </a:xfrm>
          <a:prstGeom prst="rect">
            <a:avLst/>
          </a:prstGeom>
          <a:noFill/>
        </p:spPr>
        <p:txBody>
          <a:bodyPr wrap="none" rtlCol="0">
            <a:spAutoFit/>
          </a:bodyPr>
          <a:lstStyle/>
          <a:p>
            <a:r>
              <a:rPr lang="en-GB" dirty="0">
                <a:highlight>
                  <a:srgbClr val="FFFF00"/>
                </a:highlight>
              </a:rPr>
              <a:t>[Region]</a:t>
            </a:r>
          </a:p>
        </p:txBody>
      </p:sp>
      <p:pic>
        <p:nvPicPr>
          <p:cNvPr id="6" name="Graphic 5" descr="Marker">
            <a:extLst>
              <a:ext uri="{FF2B5EF4-FFF2-40B4-BE49-F238E27FC236}">
                <a16:creationId xmlns:a16="http://schemas.microsoft.com/office/drawing/2014/main" id="{EE1CDA2A-C882-45B5-A028-829AAEF113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96179" y="4206162"/>
            <a:ext cx="1584960" cy="1584960"/>
          </a:xfrm>
          <a:prstGeom prst="rect">
            <a:avLst/>
          </a:prstGeom>
        </p:spPr>
      </p:pic>
    </p:spTree>
    <p:extLst>
      <p:ext uri="{BB962C8B-B14F-4D97-AF65-F5344CB8AC3E}">
        <p14:creationId xmlns:p14="http://schemas.microsoft.com/office/powerpoint/2010/main" val="3793138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5DA-DD72-43D7-91A8-C7B1C0660656}"/>
              </a:ext>
            </a:extLst>
          </p:cNvPr>
          <p:cNvSpPr>
            <a:spLocks noGrp="1"/>
          </p:cNvSpPr>
          <p:nvPr>
            <p:ph type="title"/>
          </p:nvPr>
        </p:nvSpPr>
        <p:spPr/>
        <p:txBody>
          <a:bodyPr/>
          <a:lstStyle/>
          <a:p>
            <a:r>
              <a:rPr lang="en-GB" dirty="0"/>
              <a:t>Digital, Data and Technology Update ( For CRC staff)</a:t>
            </a:r>
          </a:p>
        </p:txBody>
      </p:sp>
      <p:pic>
        <p:nvPicPr>
          <p:cNvPr id="6" name="Content Placeholder 5" descr="Computer">
            <a:extLst>
              <a:ext uri="{FF2B5EF4-FFF2-40B4-BE49-F238E27FC236}">
                <a16:creationId xmlns:a16="http://schemas.microsoft.com/office/drawing/2014/main" id="{3E4B7E53-2D4E-4C1E-B107-3D3D8050293F}"/>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4858" b="14553"/>
          <a:stretch/>
        </p:blipFill>
        <p:spPr>
          <a:xfrm>
            <a:off x="10513219" y="4905374"/>
            <a:ext cx="1565277" cy="1104901"/>
          </a:xfrm>
        </p:spPr>
      </p:pic>
      <p:sp>
        <p:nvSpPr>
          <p:cNvPr id="4" name="Slide Number Placeholder 3">
            <a:extLst>
              <a:ext uri="{FF2B5EF4-FFF2-40B4-BE49-F238E27FC236}">
                <a16:creationId xmlns:a16="http://schemas.microsoft.com/office/drawing/2014/main" id="{A54C4F9D-AB33-45C8-9B6C-55599C2E7C18}"/>
              </a:ext>
            </a:extLst>
          </p:cNvPr>
          <p:cNvSpPr>
            <a:spLocks noGrp="1"/>
          </p:cNvSpPr>
          <p:nvPr>
            <p:ph type="sldNum" sz="quarter" idx="10"/>
          </p:nvPr>
        </p:nvSpPr>
        <p:spPr/>
        <p:txBody>
          <a:bodyPr/>
          <a:lstStyle/>
          <a:p>
            <a:pPr>
              <a:defRPr/>
            </a:pPr>
            <a:fld id="{8DA62C57-F68F-4167-9CC7-0D93D0D78B03}" type="slidenum">
              <a:rPr lang="en-GB" smtClean="0"/>
              <a:pPr>
                <a:defRPr/>
              </a:pPr>
              <a:t>4</a:t>
            </a:fld>
            <a:endParaRPr lang="en-GB"/>
          </a:p>
        </p:txBody>
      </p:sp>
      <p:pic>
        <p:nvPicPr>
          <p:cNvPr id="8" name="Picture 7">
            <a:extLst>
              <a:ext uri="{FF2B5EF4-FFF2-40B4-BE49-F238E27FC236}">
                <a16:creationId xmlns:a16="http://schemas.microsoft.com/office/drawing/2014/main" id="{15C84B28-4A3B-4B85-9FBF-221C1C437728}"/>
              </a:ext>
            </a:extLst>
          </p:cNvPr>
          <p:cNvPicPr>
            <a:picLocks noChangeAspect="1"/>
          </p:cNvPicPr>
          <p:nvPr/>
        </p:nvPicPr>
        <p:blipFill rotWithShape="1">
          <a:blip r:embed="rId4"/>
          <a:srcRect l="28965" t="23295" r="40517" b="19005"/>
          <a:stretch/>
        </p:blipFill>
        <p:spPr>
          <a:xfrm>
            <a:off x="0" y="1418380"/>
            <a:ext cx="4215774" cy="3983585"/>
          </a:xfrm>
          <a:prstGeom prst="rect">
            <a:avLst/>
          </a:prstGeom>
        </p:spPr>
      </p:pic>
      <p:sp>
        <p:nvSpPr>
          <p:cNvPr id="10" name="Content Placeholder 2">
            <a:extLst>
              <a:ext uri="{FF2B5EF4-FFF2-40B4-BE49-F238E27FC236}">
                <a16:creationId xmlns:a16="http://schemas.microsoft.com/office/drawing/2014/main" id="{136922EE-9200-402B-ADEA-7C8CE2BB4876}"/>
              </a:ext>
            </a:extLst>
          </p:cNvPr>
          <p:cNvSpPr txBox="1">
            <a:spLocks/>
          </p:cNvSpPr>
          <p:nvPr/>
        </p:nvSpPr>
        <p:spPr bwMode="auto">
          <a:xfrm>
            <a:off x="188061" y="3157839"/>
            <a:ext cx="3290069" cy="50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b="1" dirty="0">
                <a:solidFill>
                  <a:schemeClr val="accent5">
                    <a:lumMod val="75000"/>
                  </a:schemeClr>
                </a:solidFill>
              </a:rPr>
              <a:t>What we’re doing . . .</a:t>
            </a:r>
          </a:p>
          <a:p>
            <a:pPr marL="0" indent="0">
              <a:buNone/>
            </a:pPr>
            <a:endParaRPr lang="en-GB" dirty="0"/>
          </a:p>
        </p:txBody>
      </p:sp>
      <p:sp>
        <p:nvSpPr>
          <p:cNvPr id="3" name="Rectangle 2">
            <a:extLst>
              <a:ext uri="{FF2B5EF4-FFF2-40B4-BE49-F238E27FC236}">
                <a16:creationId xmlns:a16="http://schemas.microsoft.com/office/drawing/2014/main" id="{0EE141BA-707F-4644-873A-8EA7EBB40809}"/>
              </a:ext>
            </a:extLst>
          </p:cNvPr>
          <p:cNvSpPr/>
          <p:nvPr/>
        </p:nvSpPr>
        <p:spPr>
          <a:xfrm>
            <a:off x="4668838" y="1858386"/>
            <a:ext cx="6854798" cy="3046988"/>
          </a:xfrm>
          <a:prstGeom prst="rect">
            <a:avLst/>
          </a:prstGeom>
        </p:spPr>
        <p:txBody>
          <a:bodyPr wrap="square">
            <a:spAutoFit/>
          </a:bodyPr>
          <a:lstStyle/>
          <a:p>
            <a:pPr marL="285750" indent="-285750">
              <a:buFont typeface="Arial" panose="020B0604020202020204" pitchFamily="34" charset="0"/>
              <a:buChar char="•"/>
            </a:pPr>
            <a:r>
              <a:rPr lang="en-GB" sz="1600" dirty="0">
                <a:latin typeface="+mn-lt"/>
              </a:rPr>
              <a:t>We are preparing our offices, applications, systems and tools ahead of our move to a unified probation model on 26 June 2021. </a:t>
            </a:r>
          </a:p>
          <a:p>
            <a:pPr marL="285750" indent="-285750">
              <a:buFont typeface="Arial" panose="020B0604020202020204" pitchFamily="34" charset="0"/>
              <a:buChar char="•"/>
            </a:pPr>
            <a:endParaRPr lang="en-GB" sz="1600" dirty="0">
              <a:latin typeface="+mn-lt"/>
            </a:endParaRPr>
          </a:p>
          <a:p>
            <a:pPr marL="285750" indent="-285750">
              <a:buFont typeface="Arial" panose="020B0604020202020204" pitchFamily="34" charset="0"/>
              <a:buChar char="•"/>
            </a:pPr>
            <a:r>
              <a:rPr lang="en-GB" sz="1600" dirty="0">
                <a:latin typeface="+mn-lt"/>
              </a:rPr>
              <a:t>Not everyone will move onto </a:t>
            </a:r>
            <a:r>
              <a:rPr lang="en-GB" sz="1600" dirty="0" err="1">
                <a:latin typeface="+mn-lt"/>
              </a:rPr>
              <a:t>MoJ</a:t>
            </a:r>
            <a:r>
              <a:rPr lang="en-GB" sz="1600" dirty="0">
                <a:latin typeface="+mn-lt"/>
              </a:rPr>
              <a:t> systems and tools at the same time.  We are finalising a phased migration schedule to ensure that we can manage the process safely and effectively which will be shared with you in a following update.</a:t>
            </a:r>
          </a:p>
          <a:p>
            <a:pPr marL="285750" indent="-285750">
              <a:buFont typeface="Arial" panose="020B0604020202020204" pitchFamily="34" charset="0"/>
              <a:buChar char="•"/>
            </a:pPr>
            <a:endParaRPr lang="en-GB" sz="1600" dirty="0">
              <a:latin typeface="+mn-lt"/>
            </a:endParaRPr>
          </a:p>
          <a:p>
            <a:pPr marL="285750" indent="-285750">
              <a:buFont typeface="Arial" panose="020B0604020202020204" pitchFamily="34" charset="0"/>
              <a:buChar char="•"/>
            </a:pPr>
            <a:r>
              <a:rPr lang="en-GB" sz="1600" dirty="0">
                <a:latin typeface="+mn-lt"/>
              </a:rPr>
              <a:t>You may have already seen some activity to support this, such as workplace surveys, and in NPS we have made changes to Delius to reflect the move from Divisions to Regions. </a:t>
            </a:r>
          </a:p>
          <a:p>
            <a:endParaRPr lang="en-GB" sz="1600" dirty="0">
              <a:latin typeface="+mn-lt"/>
            </a:endParaRPr>
          </a:p>
        </p:txBody>
      </p:sp>
    </p:spTree>
    <p:extLst>
      <p:ext uri="{BB962C8B-B14F-4D97-AF65-F5344CB8AC3E}">
        <p14:creationId xmlns:p14="http://schemas.microsoft.com/office/powerpoint/2010/main" val="11926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omputer">
            <a:extLst>
              <a:ext uri="{FF2B5EF4-FFF2-40B4-BE49-F238E27FC236}">
                <a16:creationId xmlns:a16="http://schemas.microsoft.com/office/drawing/2014/main" id="{3E4B7E53-2D4E-4C1E-B107-3D3D8050293F}"/>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4858" b="14553"/>
          <a:stretch/>
        </p:blipFill>
        <p:spPr>
          <a:xfrm>
            <a:off x="10093924" y="4203625"/>
            <a:ext cx="1565277" cy="1104901"/>
          </a:xfrm>
        </p:spPr>
      </p:pic>
      <p:sp>
        <p:nvSpPr>
          <p:cNvPr id="4" name="Slide Number Placeholder 3">
            <a:extLst>
              <a:ext uri="{FF2B5EF4-FFF2-40B4-BE49-F238E27FC236}">
                <a16:creationId xmlns:a16="http://schemas.microsoft.com/office/drawing/2014/main" id="{A54C4F9D-AB33-45C8-9B6C-55599C2E7C18}"/>
              </a:ext>
            </a:extLst>
          </p:cNvPr>
          <p:cNvSpPr>
            <a:spLocks noGrp="1"/>
          </p:cNvSpPr>
          <p:nvPr>
            <p:ph type="sldNum" sz="quarter" idx="10"/>
          </p:nvPr>
        </p:nvSpPr>
        <p:spPr/>
        <p:txBody>
          <a:bodyPr/>
          <a:lstStyle/>
          <a:p>
            <a:pPr>
              <a:defRPr/>
            </a:pPr>
            <a:fld id="{8DA62C57-F68F-4167-9CC7-0D93D0D78B03}" type="slidenum">
              <a:rPr lang="en-GB" smtClean="0"/>
              <a:pPr>
                <a:defRPr/>
              </a:pPr>
              <a:t>5</a:t>
            </a:fld>
            <a:endParaRPr lang="en-GB"/>
          </a:p>
        </p:txBody>
      </p:sp>
      <p:pic>
        <p:nvPicPr>
          <p:cNvPr id="8" name="Picture 7">
            <a:extLst>
              <a:ext uri="{FF2B5EF4-FFF2-40B4-BE49-F238E27FC236}">
                <a16:creationId xmlns:a16="http://schemas.microsoft.com/office/drawing/2014/main" id="{15C84B28-4A3B-4B85-9FBF-221C1C437728}"/>
              </a:ext>
            </a:extLst>
          </p:cNvPr>
          <p:cNvPicPr>
            <a:picLocks noChangeAspect="1"/>
          </p:cNvPicPr>
          <p:nvPr/>
        </p:nvPicPr>
        <p:blipFill rotWithShape="1">
          <a:blip r:embed="rId4"/>
          <a:srcRect l="28965" t="23295" r="40517" b="19005"/>
          <a:stretch/>
        </p:blipFill>
        <p:spPr>
          <a:xfrm>
            <a:off x="0" y="1418380"/>
            <a:ext cx="4215774" cy="3983585"/>
          </a:xfrm>
          <a:prstGeom prst="rect">
            <a:avLst/>
          </a:prstGeom>
        </p:spPr>
      </p:pic>
      <p:sp>
        <p:nvSpPr>
          <p:cNvPr id="11" name="Rectangle 10">
            <a:extLst>
              <a:ext uri="{FF2B5EF4-FFF2-40B4-BE49-F238E27FC236}">
                <a16:creationId xmlns:a16="http://schemas.microsoft.com/office/drawing/2014/main" id="{FEEFBE4A-6346-4791-AAE6-607545CD1BD4}"/>
              </a:ext>
            </a:extLst>
          </p:cNvPr>
          <p:cNvSpPr/>
          <p:nvPr/>
        </p:nvSpPr>
        <p:spPr>
          <a:xfrm>
            <a:off x="527051" y="1219533"/>
            <a:ext cx="3247507" cy="2646878"/>
          </a:xfrm>
          <a:prstGeom prst="rect">
            <a:avLst/>
          </a:prstGeom>
        </p:spPr>
        <p:txBody>
          <a:bodyPr wrap="square">
            <a:spAutoFit/>
          </a:bodyPr>
          <a:lstStyle/>
          <a:p>
            <a:r>
              <a:rPr lang="en-GB" b="1" dirty="0">
                <a:solidFill>
                  <a:schemeClr val="tx2"/>
                </a:solidFill>
                <a:latin typeface="+mn-lt"/>
                <a:cs typeface="Times New Roman" panose="02020603050405020304" pitchFamily="18" charset="0"/>
              </a:rPr>
              <a:t>Our aim</a:t>
            </a:r>
          </a:p>
          <a:p>
            <a:r>
              <a:rPr lang="en-GB" sz="1600" dirty="0">
                <a:latin typeface="+mn-lt"/>
              </a:rPr>
              <a:t>Our aim is to ensure you experience minimal disruption throughout this migration, and that you have the tools and support on hand to continue doing your job effectively and seamlessly throughout your journey.</a:t>
            </a:r>
          </a:p>
          <a:p>
            <a:pPr>
              <a:spcAft>
                <a:spcPts val="0"/>
              </a:spcAft>
            </a:pPr>
            <a:endParaRPr lang="en-GB" sz="2000" dirty="0">
              <a:solidFill>
                <a:schemeClr val="tx2"/>
              </a:solidFill>
              <a:effectLst/>
              <a:latin typeface="+mn-lt"/>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3F97115B-8287-4671-97AD-BBE270E90581}"/>
              </a:ext>
            </a:extLst>
          </p:cNvPr>
          <p:cNvSpPr/>
          <p:nvPr/>
        </p:nvSpPr>
        <p:spPr>
          <a:xfrm>
            <a:off x="4652307" y="1219533"/>
            <a:ext cx="2662893" cy="2400657"/>
          </a:xfrm>
          <a:prstGeom prst="rect">
            <a:avLst/>
          </a:prstGeom>
        </p:spPr>
        <p:txBody>
          <a:bodyPr wrap="square">
            <a:spAutoFit/>
          </a:bodyPr>
          <a:lstStyle/>
          <a:p>
            <a:r>
              <a:rPr lang="en-GB" b="1" dirty="0">
                <a:solidFill>
                  <a:schemeClr val="tx2"/>
                </a:solidFill>
                <a:latin typeface="+mn-lt"/>
                <a:cs typeface="Times New Roman" panose="02020603050405020304" pitchFamily="18" charset="0"/>
              </a:rPr>
              <a:t>Assistive Technology</a:t>
            </a:r>
          </a:p>
          <a:p>
            <a:r>
              <a:rPr lang="en-GB" sz="1600" dirty="0">
                <a:latin typeface="+mn-lt"/>
              </a:rPr>
              <a:t>A process is in place to capture any requirements as part of the migration process. A team of dedicated specialists are in place to support all AT Users as required.</a:t>
            </a:r>
          </a:p>
          <a:p>
            <a:pPr>
              <a:spcAft>
                <a:spcPts val="0"/>
              </a:spcAft>
            </a:pPr>
            <a:endParaRPr lang="en-GB" sz="2000" dirty="0">
              <a:solidFill>
                <a:schemeClr val="tx2"/>
              </a:solidFill>
              <a:effectLst/>
              <a:latin typeface="+mn-lt"/>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1BCE9CC8-E162-4CB6-9F7F-FB6DD83F5FB9}"/>
              </a:ext>
            </a:extLst>
          </p:cNvPr>
          <p:cNvSpPr/>
          <p:nvPr/>
        </p:nvSpPr>
        <p:spPr>
          <a:xfrm>
            <a:off x="8364538" y="1219533"/>
            <a:ext cx="3150522" cy="2677656"/>
          </a:xfrm>
          <a:prstGeom prst="rect">
            <a:avLst/>
          </a:prstGeom>
        </p:spPr>
        <p:txBody>
          <a:bodyPr wrap="square">
            <a:spAutoFit/>
          </a:bodyPr>
          <a:lstStyle/>
          <a:p>
            <a:r>
              <a:rPr lang="en-GB" b="1" dirty="0">
                <a:solidFill>
                  <a:schemeClr val="tx2"/>
                </a:solidFill>
                <a:latin typeface="+mn-lt"/>
                <a:cs typeface="Times New Roman" panose="02020603050405020304" pitchFamily="18" charset="0"/>
              </a:rPr>
              <a:t>Digital systems and applications</a:t>
            </a:r>
          </a:p>
          <a:p>
            <a:pPr>
              <a:spcAft>
                <a:spcPts val="0"/>
              </a:spcAft>
            </a:pPr>
            <a:r>
              <a:rPr lang="en-GB" sz="1600" dirty="0">
                <a:latin typeface="+mn-lt"/>
              </a:rPr>
              <a:t>You will receive details on what you need to do in advance of receiving your new equipment, guides to help you get set up when you take delivery, and access to a tech support team if you need additional assistance</a:t>
            </a:r>
          </a:p>
          <a:p>
            <a:pPr>
              <a:spcAft>
                <a:spcPts val="0"/>
              </a:spcAft>
            </a:pPr>
            <a:endParaRPr lang="en-GB" sz="2000" dirty="0">
              <a:solidFill>
                <a:schemeClr val="tx2"/>
              </a:solidFill>
              <a:effectLst/>
              <a:latin typeface="+mn-lt"/>
              <a:ea typeface="Calibri" panose="020F0502020204030204" pitchFamily="34" charset="0"/>
              <a:cs typeface="Times New Roman" panose="02020603050405020304" pitchFamily="18" charset="0"/>
            </a:endParaRPr>
          </a:p>
        </p:txBody>
      </p:sp>
      <p:sp>
        <p:nvSpPr>
          <p:cNvPr id="9" name="Title 1">
            <a:extLst>
              <a:ext uri="{FF2B5EF4-FFF2-40B4-BE49-F238E27FC236}">
                <a16:creationId xmlns:a16="http://schemas.microsoft.com/office/drawing/2014/main" id="{1E5B9948-FE92-435E-92EB-24F9F946BD64}"/>
              </a:ext>
            </a:extLst>
          </p:cNvPr>
          <p:cNvSpPr txBox="1">
            <a:spLocks/>
          </p:cNvSpPr>
          <p:nvPr/>
        </p:nvSpPr>
        <p:spPr bwMode="auto">
          <a:xfrm>
            <a:off x="530400" y="401923"/>
            <a:ext cx="11131200" cy="51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a:lstStyle>
          <a:p>
            <a:r>
              <a:rPr lang="en-GB" dirty="0"/>
              <a:t>Digital, Data and Technology Update ( For CRC staff)</a:t>
            </a:r>
          </a:p>
        </p:txBody>
      </p:sp>
    </p:spTree>
    <p:extLst>
      <p:ext uri="{BB962C8B-B14F-4D97-AF65-F5344CB8AC3E}">
        <p14:creationId xmlns:p14="http://schemas.microsoft.com/office/powerpoint/2010/main" val="236219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5DA-DD72-43D7-91A8-C7B1C0660656}"/>
              </a:ext>
            </a:extLst>
          </p:cNvPr>
          <p:cNvSpPr>
            <a:spLocks noGrp="1"/>
          </p:cNvSpPr>
          <p:nvPr>
            <p:ph type="title"/>
          </p:nvPr>
        </p:nvSpPr>
        <p:spPr/>
        <p:txBody>
          <a:bodyPr/>
          <a:lstStyle/>
          <a:p>
            <a:r>
              <a:rPr lang="en-GB" dirty="0"/>
              <a:t>Digital, Data and Technology Update ( For CRC staff)</a:t>
            </a:r>
          </a:p>
        </p:txBody>
      </p:sp>
      <p:pic>
        <p:nvPicPr>
          <p:cNvPr id="6" name="Content Placeholder 5" descr="Computer">
            <a:extLst>
              <a:ext uri="{FF2B5EF4-FFF2-40B4-BE49-F238E27FC236}">
                <a16:creationId xmlns:a16="http://schemas.microsoft.com/office/drawing/2014/main" id="{3E4B7E53-2D4E-4C1E-B107-3D3D8050293F}"/>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14858" b="14553"/>
          <a:stretch/>
        </p:blipFill>
        <p:spPr>
          <a:xfrm>
            <a:off x="10513219" y="4905374"/>
            <a:ext cx="1565277" cy="1104901"/>
          </a:xfrm>
        </p:spPr>
      </p:pic>
      <p:sp>
        <p:nvSpPr>
          <p:cNvPr id="4" name="Slide Number Placeholder 3">
            <a:extLst>
              <a:ext uri="{FF2B5EF4-FFF2-40B4-BE49-F238E27FC236}">
                <a16:creationId xmlns:a16="http://schemas.microsoft.com/office/drawing/2014/main" id="{A54C4F9D-AB33-45C8-9B6C-55599C2E7C18}"/>
              </a:ext>
            </a:extLst>
          </p:cNvPr>
          <p:cNvSpPr>
            <a:spLocks noGrp="1"/>
          </p:cNvSpPr>
          <p:nvPr>
            <p:ph type="sldNum" sz="quarter" idx="10"/>
          </p:nvPr>
        </p:nvSpPr>
        <p:spPr>
          <a:xfrm>
            <a:off x="527051" y="6356351"/>
            <a:ext cx="1035049" cy="365125"/>
          </a:xfrm>
        </p:spPr>
        <p:txBody>
          <a:bodyPr/>
          <a:lstStyle/>
          <a:p>
            <a:pPr>
              <a:defRPr/>
            </a:pPr>
            <a:fld id="{8DA62C57-F68F-4167-9CC7-0D93D0D78B03}" type="slidenum">
              <a:rPr lang="en-GB" smtClean="0"/>
              <a:pPr>
                <a:defRPr/>
              </a:pPr>
              <a:t>6</a:t>
            </a:fld>
            <a:endParaRPr lang="en-GB"/>
          </a:p>
        </p:txBody>
      </p:sp>
      <p:pic>
        <p:nvPicPr>
          <p:cNvPr id="8" name="Picture 7">
            <a:extLst>
              <a:ext uri="{FF2B5EF4-FFF2-40B4-BE49-F238E27FC236}">
                <a16:creationId xmlns:a16="http://schemas.microsoft.com/office/drawing/2014/main" id="{15C84B28-4A3B-4B85-9FBF-221C1C437728}"/>
              </a:ext>
            </a:extLst>
          </p:cNvPr>
          <p:cNvPicPr>
            <a:picLocks noChangeAspect="1"/>
          </p:cNvPicPr>
          <p:nvPr/>
        </p:nvPicPr>
        <p:blipFill rotWithShape="1">
          <a:blip r:embed="rId5"/>
          <a:srcRect l="28965" t="23295" r="40517" b="19005"/>
          <a:stretch/>
        </p:blipFill>
        <p:spPr>
          <a:xfrm>
            <a:off x="0" y="1418380"/>
            <a:ext cx="4215774" cy="3983585"/>
          </a:xfrm>
          <a:prstGeom prst="rect">
            <a:avLst/>
          </a:prstGeom>
        </p:spPr>
      </p:pic>
      <p:sp>
        <p:nvSpPr>
          <p:cNvPr id="11" name="Rectangle 10">
            <a:extLst>
              <a:ext uri="{FF2B5EF4-FFF2-40B4-BE49-F238E27FC236}">
                <a16:creationId xmlns:a16="http://schemas.microsoft.com/office/drawing/2014/main" id="{FEEFBE4A-6346-4791-AAE6-607545CD1BD4}"/>
              </a:ext>
            </a:extLst>
          </p:cNvPr>
          <p:cNvSpPr/>
          <p:nvPr/>
        </p:nvSpPr>
        <p:spPr>
          <a:xfrm>
            <a:off x="527051" y="1072479"/>
            <a:ext cx="3448236" cy="4893647"/>
          </a:xfrm>
          <a:prstGeom prst="rect">
            <a:avLst/>
          </a:prstGeom>
        </p:spPr>
        <p:txBody>
          <a:bodyPr wrap="square">
            <a:spAutoFit/>
          </a:bodyPr>
          <a:lstStyle/>
          <a:p>
            <a:pPr>
              <a:spcAft>
                <a:spcPts val="0"/>
              </a:spcAft>
            </a:pPr>
            <a:r>
              <a:rPr lang="en-GB" b="1" dirty="0">
                <a:solidFill>
                  <a:schemeClr val="tx2"/>
                </a:solidFill>
                <a:latin typeface="+mn-lt"/>
                <a:ea typeface="Calibri" panose="020F0502020204030204" pitchFamily="34" charset="0"/>
                <a:cs typeface="Times New Roman" panose="02020603050405020304" pitchFamily="18" charset="0"/>
              </a:rPr>
              <a:t>Laptop</a:t>
            </a:r>
          </a:p>
          <a:p>
            <a:pPr>
              <a:spcAft>
                <a:spcPts val="0"/>
              </a:spcAft>
            </a:pPr>
            <a:endParaRPr lang="en-GB" b="1" dirty="0">
              <a:solidFill>
                <a:schemeClr val="tx2"/>
              </a:solidFill>
              <a:latin typeface="+mn-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600" dirty="0">
                <a:latin typeface="+mn-lt"/>
              </a:rPr>
              <a:t>You will be given a new laptop in a way that best suits your circumstances, either at your office or it will be sent to your home.  </a:t>
            </a:r>
          </a:p>
          <a:p>
            <a:pPr marL="285750" indent="-285750">
              <a:buFont typeface="Arial" panose="020B0604020202020204" pitchFamily="34" charset="0"/>
              <a:buChar char="•"/>
            </a:pPr>
            <a:r>
              <a:rPr lang="en-GB" sz="1600" dirty="0">
                <a:latin typeface="+mn-lt"/>
              </a:rPr>
              <a:t>The Laptop will have the latest Windows 10 build with Microsoft Office 365 applications, which includes Microsoft Teams. </a:t>
            </a:r>
          </a:p>
          <a:p>
            <a:pPr marL="285750" indent="-285750">
              <a:buFont typeface="Arial" panose="020B0604020202020204" pitchFamily="34" charset="0"/>
              <a:buChar char="•"/>
            </a:pPr>
            <a:r>
              <a:rPr lang="en-GB" sz="1600" dirty="0">
                <a:latin typeface="+mn-lt"/>
              </a:rPr>
              <a:t>Your emails and documents will be migrated to your new laptop, and auto forwards will be put in place ahead of migration. </a:t>
            </a:r>
          </a:p>
          <a:p>
            <a:pPr marL="285750" indent="-285750">
              <a:buFont typeface="Arial" panose="020B0604020202020204" pitchFamily="34" charset="0"/>
              <a:buChar char="•"/>
            </a:pPr>
            <a:r>
              <a:rPr lang="en-GB" sz="1600" dirty="0">
                <a:latin typeface="+mn-lt"/>
              </a:rPr>
              <a:t>You will receive more details on how and when this will happen nearer the time.   </a:t>
            </a:r>
          </a:p>
          <a:p>
            <a:pPr>
              <a:spcAft>
                <a:spcPts val="0"/>
              </a:spcAft>
            </a:pPr>
            <a:endParaRPr lang="en-GB" sz="2000" dirty="0">
              <a:solidFill>
                <a:schemeClr val="tx2"/>
              </a:solidFill>
              <a:effectLst/>
              <a:latin typeface="+mn-lt"/>
              <a:ea typeface="Calibri" panose="020F0502020204030204" pitchFamily="34" charset="0"/>
              <a:cs typeface="Times New Roman" panose="02020603050405020304" pitchFamily="18" charset="0"/>
            </a:endParaRPr>
          </a:p>
        </p:txBody>
      </p:sp>
      <p:pic>
        <p:nvPicPr>
          <p:cNvPr id="7" name="Graphic 6" descr="Scanner">
            <a:extLst>
              <a:ext uri="{FF2B5EF4-FFF2-40B4-BE49-F238E27FC236}">
                <a16:creationId xmlns:a16="http://schemas.microsoft.com/office/drawing/2014/main" id="{317909E8-7CAE-4228-BE71-6738B65A37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62487" y="753365"/>
            <a:ext cx="890800" cy="890800"/>
          </a:xfrm>
          <a:prstGeom prst="rect">
            <a:avLst/>
          </a:prstGeom>
        </p:spPr>
      </p:pic>
      <p:pic>
        <p:nvPicPr>
          <p:cNvPr id="14" name="Graphic 13" descr="Calculator">
            <a:extLst>
              <a:ext uri="{FF2B5EF4-FFF2-40B4-BE49-F238E27FC236}">
                <a16:creationId xmlns:a16="http://schemas.microsoft.com/office/drawing/2014/main" id="{F04F4143-BC61-4AD8-92F8-7623D3F1C5B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00657" y="898563"/>
            <a:ext cx="700991" cy="700991"/>
          </a:xfrm>
          <a:prstGeom prst="rect">
            <a:avLst/>
          </a:prstGeom>
        </p:spPr>
      </p:pic>
      <p:pic>
        <p:nvPicPr>
          <p:cNvPr id="16" name="Graphic 15" descr="Call center">
            <a:extLst>
              <a:ext uri="{FF2B5EF4-FFF2-40B4-BE49-F238E27FC236}">
                <a16:creationId xmlns:a16="http://schemas.microsoft.com/office/drawing/2014/main" id="{475A4C0D-5FA8-4230-8D81-6D5A64FCD3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54169" y="898563"/>
            <a:ext cx="735286" cy="735286"/>
          </a:xfrm>
          <a:prstGeom prst="rect">
            <a:avLst/>
          </a:prstGeom>
        </p:spPr>
      </p:pic>
      <p:sp>
        <p:nvSpPr>
          <p:cNvPr id="17" name="Rectangle 16">
            <a:extLst>
              <a:ext uri="{FF2B5EF4-FFF2-40B4-BE49-F238E27FC236}">
                <a16:creationId xmlns:a16="http://schemas.microsoft.com/office/drawing/2014/main" id="{3F97115B-8287-4671-97AD-BBE270E90581}"/>
              </a:ext>
            </a:extLst>
          </p:cNvPr>
          <p:cNvSpPr/>
          <p:nvPr/>
        </p:nvSpPr>
        <p:spPr>
          <a:xfrm>
            <a:off x="4595558" y="1072479"/>
            <a:ext cx="3000884" cy="4585871"/>
          </a:xfrm>
          <a:prstGeom prst="rect">
            <a:avLst/>
          </a:prstGeom>
        </p:spPr>
        <p:txBody>
          <a:bodyPr wrap="square">
            <a:spAutoFit/>
          </a:bodyPr>
          <a:lstStyle/>
          <a:p>
            <a:pPr>
              <a:spcAft>
                <a:spcPts val="0"/>
              </a:spcAft>
            </a:pPr>
            <a:r>
              <a:rPr lang="en-GB" b="1" dirty="0">
                <a:solidFill>
                  <a:schemeClr val="tx2"/>
                </a:solidFill>
                <a:latin typeface="+mn-lt"/>
                <a:ea typeface="Calibri" panose="020F0502020204030204" pitchFamily="34" charset="0"/>
                <a:cs typeface="Times New Roman" panose="02020603050405020304" pitchFamily="18" charset="0"/>
              </a:rPr>
              <a:t>Smartphone</a:t>
            </a:r>
          </a:p>
          <a:p>
            <a:pPr>
              <a:spcAft>
                <a:spcPts val="0"/>
              </a:spcAft>
            </a:pPr>
            <a:endParaRPr lang="en-GB" b="1" dirty="0">
              <a:solidFill>
                <a:schemeClr val="tx2"/>
              </a:solidFill>
              <a:latin typeface="+mn-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600" dirty="0">
                <a:latin typeface="+mn-lt"/>
              </a:rPr>
              <a:t>A new smartphone will be provided to every colleague who needs one for their job. </a:t>
            </a:r>
          </a:p>
          <a:p>
            <a:pPr marL="285750" indent="-285750">
              <a:buFont typeface="Arial" panose="020B0604020202020204" pitchFamily="34" charset="0"/>
              <a:buChar char="•"/>
            </a:pPr>
            <a:r>
              <a:rPr lang="en-GB" sz="1600" dirty="0">
                <a:latin typeface="+mn-lt"/>
              </a:rPr>
              <a:t>The rollout of these devices will be aligned with the laptops. </a:t>
            </a:r>
          </a:p>
          <a:p>
            <a:pPr marL="285750" indent="-285750">
              <a:buFont typeface="Arial" panose="020B0604020202020204" pitchFamily="34" charset="0"/>
              <a:buChar char="•"/>
            </a:pPr>
            <a:r>
              <a:rPr lang="en-GB" sz="1600" dirty="0">
                <a:latin typeface="+mn-lt"/>
              </a:rPr>
              <a:t>Your new phone will allow you access to your emails, OneDrive and Office 365 Applications, along with access to Microsoft Teams which is the same online collaboration tool that is currently in use by the NPS. </a:t>
            </a:r>
          </a:p>
          <a:p>
            <a:pPr marL="285750" indent="-285750">
              <a:buFont typeface="Arial" panose="020B0604020202020204" pitchFamily="34" charset="0"/>
              <a:buChar char="•"/>
            </a:pPr>
            <a:r>
              <a:rPr lang="en-GB" sz="1600" dirty="0">
                <a:latin typeface="+mn-lt"/>
              </a:rPr>
              <a:t>More to follow on this in future updates</a:t>
            </a:r>
          </a:p>
        </p:txBody>
      </p:sp>
      <p:sp>
        <p:nvSpPr>
          <p:cNvPr id="18" name="Rectangle 17">
            <a:extLst>
              <a:ext uri="{FF2B5EF4-FFF2-40B4-BE49-F238E27FC236}">
                <a16:creationId xmlns:a16="http://schemas.microsoft.com/office/drawing/2014/main" id="{1BCE9CC8-E162-4CB6-9F7F-FB6DD83F5FB9}"/>
              </a:ext>
            </a:extLst>
          </p:cNvPr>
          <p:cNvSpPr/>
          <p:nvPr/>
        </p:nvSpPr>
        <p:spPr>
          <a:xfrm>
            <a:off x="8306747" y="1099030"/>
            <a:ext cx="2837065" cy="2923877"/>
          </a:xfrm>
          <a:prstGeom prst="rect">
            <a:avLst/>
          </a:prstGeom>
        </p:spPr>
        <p:txBody>
          <a:bodyPr wrap="square">
            <a:spAutoFit/>
          </a:bodyPr>
          <a:lstStyle/>
          <a:p>
            <a:pPr>
              <a:spcAft>
                <a:spcPts val="0"/>
              </a:spcAft>
            </a:pPr>
            <a:r>
              <a:rPr lang="en-GB" b="1" dirty="0">
                <a:solidFill>
                  <a:schemeClr val="tx2"/>
                </a:solidFill>
                <a:latin typeface="+mn-lt"/>
                <a:ea typeface="Calibri" panose="020F0502020204030204" pitchFamily="34" charset="0"/>
                <a:cs typeface="Times New Roman" panose="02020603050405020304" pitchFamily="18" charset="0"/>
              </a:rPr>
              <a:t>Support</a:t>
            </a:r>
          </a:p>
          <a:p>
            <a:pPr>
              <a:spcAft>
                <a:spcPts val="0"/>
              </a:spcAft>
            </a:pPr>
            <a:endParaRPr lang="en-GB" b="1" dirty="0">
              <a:solidFill>
                <a:schemeClr val="tx2"/>
              </a:solidFill>
              <a:latin typeface="+mn-lt"/>
              <a:ea typeface="Calibri" panose="020F0502020204030204" pitchFamily="34" charset="0"/>
              <a:cs typeface="Times New Roman" panose="02020603050405020304" pitchFamily="18" charset="0"/>
            </a:endParaRPr>
          </a:p>
          <a:p>
            <a:r>
              <a:rPr lang="en-GB" sz="1600" dirty="0">
                <a:latin typeface="+mn-lt"/>
              </a:rPr>
              <a:t>You will receive details on what you need to do in advance of receiving your new equipment, guides to help you get set up when you take delivery of these, and access to a tech support team if you need help.   </a:t>
            </a:r>
          </a:p>
          <a:p>
            <a:pPr>
              <a:spcAft>
                <a:spcPts val="0"/>
              </a:spcAft>
            </a:pPr>
            <a:endParaRPr lang="en-GB" sz="2000" dirty="0">
              <a:solidFill>
                <a:schemeClr val="tx2"/>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966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5DA-DD72-43D7-91A8-C7B1C0660656}"/>
              </a:ext>
            </a:extLst>
          </p:cNvPr>
          <p:cNvSpPr>
            <a:spLocks noGrp="1"/>
          </p:cNvSpPr>
          <p:nvPr>
            <p:ph type="title"/>
          </p:nvPr>
        </p:nvSpPr>
        <p:spPr>
          <a:xfrm>
            <a:off x="609281" y="432000"/>
            <a:ext cx="11131200" cy="511174"/>
          </a:xfrm>
        </p:spPr>
        <p:txBody>
          <a:bodyPr/>
          <a:lstStyle/>
          <a:p>
            <a:r>
              <a:rPr lang="en-GB" dirty="0"/>
              <a:t>Digital, Data and Technology (DDAT) Update </a:t>
            </a:r>
          </a:p>
        </p:txBody>
      </p:sp>
      <p:pic>
        <p:nvPicPr>
          <p:cNvPr id="6" name="Content Placeholder 5" descr="Computer">
            <a:extLst>
              <a:ext uri="{FF2B5EF4-FFF2-40B4-BE49-F238E27FC236}">
                <a16:creationId xmlns:a16="http://schemas.microsoft.com/office/drawing/2014/main" id="{3E4B7E53-2D4E-4C1E-B107-3D3D8050293F}"/>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14858" b="14553"/>
          <a:stretch/>
        </p:blipFill>
        <p:spPr>
          <a:xfrm>
            <a:off x="10513219" y="4905374"/>
            <a:ext cx="1565277" cy="1104901"/>
          </a:xfrm>
        </p:spPr>
      </p:pic>
      <p:sp>
        <p:nvSpPr>
          <p:cNvPr id="4" name="Slide Number Placeholder 3">
            <a:extLst>
              <a:ext uri="{FF2B5EF4-FFF2-40B4-BE49-F238E27FC236}">
                <a16:creationId xmlns:a16="http://schemas.microsoft.com/office/drawing/2014/main" id="{A54C4F9D-AB33-45C8-9B6C-55599C2E7C18}"/>
              </a:ext>
            </a:extLst>
          </p:cNvPr>
          <p:cNvSpPr>
            <a:spLocks noGrp="1"/>
          </p:cNvSpPr>
          <p:nvPr>
            <p:ph type="sldNum" sz="quarter" idx="10"/>
          </p:nvPr>
        </p:nvSpPr>
        <p:spPr/>
        <p:txBody>
          <a:bodyPr/>
          <a:lstStyle/>
          <a:p>
            <a:pPr>
              <a:defRPr/>
            </a:pPr>
            <a:fld id="{8DA62C57-F68F-4167-9CC7-0D93D0D78B03}" type="slidenum">
              <a:rPr lang="en-GB" smtClean="0"/>
              <a:pPr>
                <a:defRPr/>
              </a:pPr>
              <a:t>7</a:t>
            </a:fld>
            <a:endParaRPr lang="en-GB"/>
          </a:p>
        </p:txBody>
      </p:sp>
      <p:graphicFrame>
        <p:nvGraphicFramePr>
          <p:cNvPr id="7" name="Content Placeholder 2">
            <a:extLst>
              <a:ext uri="{FF2B5EF4-FFF2-40B4-BE49-F238E27FC236}">
                <a16:creationId xmlns:a16="http://schemas.microsoft.com/office/drawing/2014/main" id="{907B1B92-FE69-4114-9E6B-D0970026E047}"/>
              </a:ext>
            </a:extLst>
          </p:cNvPr>
          <p:cNvGraphicFramePr>
            <a:graphicFrameLocks/>
          </p:cNvGraphicFramePr>
          <p:nvPr>
            <p:extLst>
              <p:ext uri="{D42A27DB-BD31-4B8C-83A1-F6EECF244321}">
                <p14:modId xmlns:p14="http://schemas.microsoft.com/office/powerpoint/2010/main" val="1590764175"/>
              </p:ext>
            </p:extLst>
          </p:nvPr>
        </p:nvGraphicFramePr>
        <p:xfrm>
          <a:off x="608331" y="1046480"/>
          <a:ext cx="9682480" cy="473741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Rectangle 8" descr="Tools">
            <a:extLst>
              <a:ext uri="{FF2B5EF4-FFF2-40B4-BE49-F238E27FC236}">
                <a16:creationId xmlns:a16="http://schemas.microsoft.com/office/drawing/2014/main" id="{C563E24A-C575-45F2-961E-5DC38CA822A2}"/>
              </a:ext>
            </a:extLst>
          </p:cNvPr>
          <p:cNvSpPr/>
          <p:nvPr/>
        </p:nvSpPr>
        <p:spPr>
          <a:xfrm>
            <a:off x="765076" y="3748941"/>
            <a:ext cx="558997" cy="558997"/>
          </a:xfrm>
          <a:prstGeom prst="rect">
            <a:avLst/>
          </a:prstGeom>
          <a: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86246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5DA-DD72-43D7-91A8-C7B1C0660656}"/>
              </a:ext>
            </a:extLst>
          </p:cNvPr>
          <p:cNvSpPr>
            <a:spLocks noGrp="1"/>
          </p:cNvSpPr>
          <p:nvPr>
            <p:ph type="title"/>
          </p:nvPr>
        </p:nvSpPr>
        <p:spPr>
          <a:xfrm>
            <a:off x="530400" y="847725"/>
            <a:ext cx="11131200" cy="511174"/>
          </a:xfrm>
        </p:spPr>
        <p:txBody>
          <a:bodyPr/>
          <a:lstStyle/>
          <a:p>
            <a:r>
              <a:rPr lang="en-GB" dirty="0"/>
              <a:t>Changes to be made to current NPS Teams in Authority systems to reflect future probation delivery unit structures (NPS only)</a:t>
            </a:r>
            <a:br>
              <a:rPr lang="en-GB" dirty="0"/>
            </a:br>
            <a:br>
              <a:rPr lang="en-GB" dirty="0"/>
            </a:br>
            <a:r>
              <a:rPr lang="en-GB" dirty="0"/>
              <a:t> </a:t>
            </a:r>
          </a:p>
        </p:txBody>
      </p:sp>
      <p:pic>
        <p:nvPicPr>
          <p:cNvPr id="6" name="Content Placeholder 5" descr="Computer">
            <a:extLst>
              <a:ext uri="{FF2B5EF4-FFF2-40B4-BE49-F238E27FC236}">
                <a16:creationId xmlns:a16="http://schemas.microsoft.com/office/drawing/2014/main" id="{3E4B7E53-2D4E-4C1E-B107-3D3D8050293F}"/>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4858" b="14553"/>
          <a:stretch/>
        </p:blipFill>
        <p:spPr>
          <a:xfrm>
            <a:off x="10513219" y="4905374"/>
            <a:ext cx="1565277" cy="1104901"/>
          </a:xfrm>
        </p:spPr>
      </p:pic>
      <p:sp>
        <p:nvSpPr>
          <p:cNvPr id="4" name="Slide Number Placeholder 3">
            <a:extLst>
              <a:ext uri="{FF2B5EF4-FFF2-40B4-BE49-F238E27FC236}">
                <a16:creationId xmlns:a16="http://schemas.microsoft.com/office/drawing/2014/main" id="{A54C4F9D-AB33-45C8-9B6C-55599C2E7C18}"/>
              </a:ext>
            </a:extLst>
          </p:cNvPr>
          <p:cNvSpPr>
            <a:spLocks noGrp="1"/>
          </p:cNvSpPr>
          <p:nvPr>
            <p:ph type="sldNum" sz="quarter" idx="10"/>
          </p:nvPr>
        </p:nvSpPr>
        <p:spPr/>
        <p:txBody>
          <a:bodyPr/>
          <a:lstStyle/>
          <a:p>
            <a:pPr>
              <a:defRPr/>
            </a:pPr>
            <a:fld id="{8DA62C57-F68F-4167-9CC7-0D93D0D78B03}" type="slidenum">
              <a:rPr lang="en-GB" smtClean="0"/>
              <a:pPr>
                <a:defRPr/>
              </a:pPr>
              <a:t>8</a:t>
            </a:fld>
            <a:endParaRPr lang="en-GB"/>
          </a:p>
        </p:txBody>
      </p:sp>
      <p:pic>
        <p:nvPicPr>
          <p:cNvPr id="8" name="Picture 7">
            <a:extLst>
              <a:ext uri="{FF2B5EF4-FFF2-40B4-BE49-F238E27FC236}">
                <a16:creationId xmlns:a16="http://schemas.microsoft.com/office/drawing/2014/main" id="{15C84B28-4A3B-4B85-9FBF-221C1C437728}"/>
              </a:ext>
            </a:extLst>
          </p:cNvPr>
          <p:cNvPicPr>
            <a:picLocks noChangeAspect="1"/>
          </p:cNvPicPr>
          <p:nvPr/>
        </p:nvPicPr>
        <p:blipFill rotWithShape="1">
          <a:blip r:embed="rId4"/>
          <a:srcRect l="28965" t="23295" r="40517" b="19005"/>
          <a:stretch/>
        </p:blipFill>
        <p:spPr>
          <a:xfrm>
            <a:off x="0" y="1418380"/>
            <a:ext cx="4215774" cy="3983585"/>
          </a:xfrm>
          <a:prstGeom prst="rect">
            <a:avLst/>
          </a:prstGeom>
        </p:spPr>
      </p:pic>
      <p:sp>
        <p:nvSpPr>
          <p:cNvPr id="10" name="Content Placeholder 2">
            <a:extLst>
              <a:ext uri="{FF2B5EF4-FFF2-40B4-BE49-F238E27FC236}">
                <a16:creationId xmlns:a16="http://schemas.microsoft.com/office/drawing/2014/main" id="{136922EE-9200-402B-ADEA-7C8CE2BB4876}"/>
              </a:ext>
            </a:extLst>
          </p:cNvPr>
          <p:cNvSpPr txBox="1">
            <a:spLocks/>
          </p:cNvSpPr>
          <p:nvPr/>
        </p:nvSpPr>
        <p:spPr bwMode="auto">
          <a:xfrm>
            <a:off x="188061" y="3157839"/>
            <a:ext cx="3290069" cy="50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b="1" dirty="0">
                <a:solidFill>
                  <a:schemeClr val="accent5">
                    <a:lumMod val="75000"/>
                  </a:schemeClr>
                </a:solidFill>
              </a:rPr>
              <a:t>What we’re doing . . .</a:t>
            </a:r>
          </a:p>
          <a:p>
            <a:pPr marL="0" indent="0">
              <a:buNone/>
            </a:pPr>
            <a:endParaRPr lang="en-GB" dirty="0"/>
          </a:p>
        </p:txBody>
      </p:sp>
      <p:sp>
        <p:nvSpPr>
          <p:cNvPr id="3" name="Rectangle 2">
            <a:extLst>
              <a:ext uri="{FF2B5EF4-FFF2-40B4-BE49-F238E27FC236}">
                <a16:creationId xmlns:a16="http://schemas.microsoft.com/office/drawing/2014/main" id="{0EE141BA-707F-4644-873A-8EA7EBB40809}"/>
              </a:ext>
            </a:extLst>
          </p:cNvPr>
          <p:cNvSpPr/>
          <p:nvPr/>
        </p:nvSpPr>
        <p:spPr>
          <a:xfrm>
            <a:off x="4668838" y="1858386"/>
            <a:ext cx="6854798" cy="3416320"/>
          </a:xfrm>
          <a:prstGeom prst="rect">
            <a:avLst/>
          </a:prstGeom>
        </p:spPr>
        <p:txBody>
          <a:bodyPr wrap="square">
            <a:spAutoFit/>
          </a:bodyPr>
          <a:lstStyle/>
          <a:p>
            <a:r>
              <a:rPr lang="en-GB" dirty="0"/>
              <a:t>At the end of October 2020, final changes were made to </a:t>
            </a:r>
            <a:r>
              <a:rPr lang="en-GB" dirty="0" err="1"/>
              <a:t>NDelius</a:t>
            </a:r>
            <a:r>
              <a:rPr lang="en-GB" dirty="0"/>
              <a:t>, OASys and other Authority applications to recognise the new 11 NPS regions in England. </a:t>
            </a:r>
          </a:p>
          <a:p>
            <a:endParaRPr lang="en-GB" dirty="0"/>
          </a:p>
          <a:p>
            <a:r>
              <a:rPr lang="en-GB" dirty="0"/>
              <a:t>The next phase is to ensure that these Authority applications recognise the new Probation Delivery Unit (PDU) and other team structures in those regions.</a:t>
            </a:r>
          </a:p>
          <a:p>
            <a:endParaRPr lang="en-GB" dirty="0"/>
          </a:p>
          <a:p>
            <a:r>
              <a:rPr lang="en-GB" dirty="0"/>
              <a:t>To ensure a smooth transition to the future structures of the unified model, the team will first make changes to Authority systems that move NPS existing team structures to the future PDU and team structures. </a:t>
            </a:r>
          </a:p>
        </p:txBody>
      </p:sp>
    </p:spTree>
    <p:extLst>
      <p:ext uri="{BB962C8B-B14F-4D97-AF65-F5344CB8AC3E}">
        <p14:creationId xmlns:p14="http://schemas.microsoft.com/office/powerpoint/2010/main" val="2843169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F5DA-DD72-43D7-91A8-C7B1C0660656}"/>
              </a:ext>
            </a:extLst>
          </p:cNvPr>
          <p:cNvSpPr>
            <a:spLocks noGrp="1"/>
          </p:cNvSpPr>
          <p:nvPr>
            <p:ph type="title"/>
          </p:nvPr>
        </p:nvSpPr>
        <p:spPr/>
        <p:txBody>
          <a:bodyPr/>
          <a:lstStyle/>
          <a:p>
            <a:r>
              <a:rPr lang="en-GB" dirty="0"/>
              <a:t>PDU Changes</a:t>
            </a:r>
          </a:p>
        </p:txBody>
      </p:sp>
      <p:pic>
        <p:nvPicPr>
          <p:cNvPr id="6" name="Content Placeholder 5" descr="Computer">
            <a:extLst>
              <a:ext uri="{FF2B5EF4-FFF2-40B4-BE49-F238E27FC236}">
                <a16:creationId xmlns:a16="http://schemas.microsoft.com/office/drawing/2014/main" id="{3E4B7E53-2D4E-4C1E-B107-3D3D8050293F}"/>
              </a:ext>
            </a:extLst>
          </p:cNvPr>
          <p:cNvPicPr>
            <a:picLocks noGrp="1" noChangeAspect="1"/>
          </p:cNvPicPr>
          <p:nvPr>
            <p:ph idx="1"/>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14858" b="14553"/>
          <a:stretch/>
        </p:blipFill>
        <p:spPr>
          <a:xfrm>
            <a:off x="5954362" y="520028"/>
            <a:ext cx="1565277" cy="1104901"/>
          </a:xfrm>
        </p:spPr>
      </p:pic>
      <p:sp>
        <p:nvSpPr>
          <p:cNvPr id="4" name="Slide Number Placeholder 3">
            <a:extLst>
              <a:ext uri="{FF2B5EF4-FFF2-40B4-BE49-F238E27FC236}">
                <a16:creationId xmlns:a16="http://schemas.microsoft.com/office/drawing/2014/main" id="{A54C4F9D-AB33-45C8-9B6C-55599C2E7C18}"/>
              </a:ext>
            </a:extLst>
          </p:cNvPr>
          <p:cNvSpPr>
            <a:spLocks noGrp="1"/>
          </p:cNvSpPr>
          <p:nvPr>
            <p:ph type="sldNum" sz="quarter" idx="10"/>
          </p:nvPr>
        </p:nvSpPr>
        <p:spPr>
          <a:xfrm>
            <a:off x="527051" y="6356351"/>
            <a:ext cx="1035049" cy="365125"/>
          </a:xfrm>
        </p:spPr>
        <p:txBody>
          <a:bodyPr/>
          <a:lstStyle/>
          <a:p>
            <a:pPr>
              <a:defRPr/>
            </a:pPr>
            <a:fld id="{8DA62C57-F68F-4167-9CC7-0D93D0D78B03}" type="slidenum">
              <a:rPr lang="en-GB" smtClean="0"/>
              <a:pPr>
                <a:defRPr/>
              </a:pPr>
              <a:t>9</a:t>
            </a:fld>
            <a:endParaRPr lang="en-GB"/>
          </a:p>
        </p:txBody>
      </p:sp>
      <p:pic>
        <p:nvPicPr>
          <p:cNvPr id="8" name="Picture 7">
            <a:extLst>
              <a:ext uri="{FF2B5EF4-FFF2-40B4-BE49-F238E27FC236}">
                <a16:creationId xmlns:a16="http://schemas.microsoft.com/office/drawing/2014/main" id="{15C84B28-4A3B-4B85-9FBF-221C1C437728}"/>
              </a:ext>
            </a:extLst>
          </p:cNvPr>
          <p:cNvPicPr>
            <a:picLocks noChangeAspect="1"/>
          </p:cNvPicPr>
          <p:nvPr/>
        </p:nvPicPr>
        <p:blipFill rotWithShape="1">
          <a:blip r:embed="rId5"/>
          <a:srcRect l="28965" t="23295" r="40517" b="19005"/>
          <a:stretch/>
        </p:blipFill>
        <p:spPr>
          <a:xfrm>
            <a:off x="0" y="1437207"/>
            <a:ext cx="4215774" cy="3983585"/>
          </a:xfrm>
          <a:prstGeom prst="rect">
            <a:avLst/>
          </a:prstGeom>
        </p:spPr>
      </p:pic>
      <p:sp>
        <p:nvSpPr>
          <p:cNvPr id="11" name="Rectangle 10">
            <a:extLst>
              <a:ext uri="{FF2B5EF4-FFF2-40B4-BE49-F238E27FC236}">
                <a16:creationId xmlns:a16="http://schemas.microsoft.com/office/drawing/2014/main" id="{FEEFBE4A-6346-4791-AAE6-607545CD1BD4}"/>
              </a:ext>
            </a:extLst>
          </p:cNvPr>
          <p:cNvSpPr/>
          <p:nvPr/>
        </p:nvSpPr>
        <p:spPr>
          <a:xfrm>
            <a:off x="527051" y="1072479"/>
            <a:ext cx="2100035" cy="3970318"/>
          </a:xfrm>
          <a:prstGeom prst="rect">
            <a:avLst/>
          </a:prstGeom>
        </p:spPr>
        <p:txBody>
          <a:bodyPr wrap="square">
            <a:spAutoFit/>
          </a:bodyPr>
          <a:lstStyle/>
          <a:p>
            <a:pPr>
              <a:spcAft>
                <a:spcPts val="0"/>
              </a:spcAft>
            </a:pPr>
            <a:r>
              <a:rPr lang="en-GB" b="1" dirty="0">
                <a:solidFill>
                  <a:schemeClr val="tx2"/>
                </a:solidFill>
                <a:latin typeface="+mn-lt"/>
                <a:ea typeface="Calibri" panose="020F0502020204030204" pitchFamily="34" charset="0"/>
                <a:cs typeface="Times New Roman" panose="02020603050405020304" pitchFamily="18" charset="0"/>
              </a:rPr>
              <a:t>When will this happen</a:t>
            </a:r>
            <a:r>
              <a:rPr lang="en-GB" dirty="0"/>
              <a:t> </a:t>
            </a:r>
          </a:p>
          <a:p>
            <a:endParaRPr lang="en-GB" dirty="0"/>
          </a:p>
          <a:p>
            <a:r>
              <a:rPr lang="en-GB" dirty="0"/>
              <a:t>This will happen during </a:t>
            </a:r>
            <a:r>
              <a:rPr lang="en-GB" b="1" dirty="0"/>
              <a:t>January 2021</a:t>
            </a:r>
          </a:p>
          <a:p>
            <a:endParaRPr lang="en-GB" dirty="0"/>
          </a:p>
          <a:p>
            <a:r>
              <a:rPr lang="en-GB" dirty="0"/>
              <a:t>NPS KSS teams will be changed in early January and all other existing NPS teams will be  changed in late January</a:t>
            </a:r>
          </a:p>
        </p:txBody>
      </p:sp>
      <p:sp>
        <p:nvSpPr>
          <p:cNvPr id="17" name="Rectangle 16">
            <a:extLst>
              <a:ext uri="{FF2B5EF4-FFF2-40B4-BE49-F238E27FC236}">
                <a16:creationId xmlns:a16="http://schemas.microsoft.com/office/drawing/2014/main" id="{3F97115B-8287-4671-97AD-BBE270E90581}"/>
              </a:ext>
            </a:extLst>
          </p:cNvPr>
          <p:cNvSpPr/>
          <p:nvPr/>
        </p:nvSpPr>
        <p:spPr>
          <a:xfrm>
            <a:off x="2836468" y="1099030"/>
            <a:ext cx="5260896" cy="5370701"/>
          </a:xfrm>
          <a:prstGeom prst="rect">
            <a:avLst/>
          </a:prstGeom>
        </p:spPr>
        <p:txBody>
          <a:bodyPr wrap="square">
            <a:spAutoFit/>
          </a:bodyPr>
          <a:lstStyle/>
          <a:p>
            <a:pPr>
              <a:spcAft>
                <a:spcPts val="0"/>
              </a:spcAft>
            </a:pPr>
            <a:r>
              <a:rPr lang="en-GB" b="1" dirty="0">
                <a:solidFill>
                  <a:schemeClr val="tx2"/>
                </a:solidFill>
                <a:latin typeface="+mn-lt"/>
                <a:ea typeface="Calibri" panose="020F0502020204030204" pitchFamily="34" charset="0"/>
                <a:cs typeface="Times New Roman" panose="02020603050405020304" pitchFamily="18" charset="0"/>
              </a:rPr>
              <a:t>What does it mean?</a:t>
            </a:r>
          </a:p>
          <a:p>
            <a:r>
              <a:rPr lang="en-GB" dirty="0"/>
              <a:t> </a:t>
            </a:r>
          </a:p>
          <a:p>
            <a:r>
              <a:rPr lang="en-GB" sz="1700" dirty="0"/>
              <a:t>This change during January will </a:t>
            </a:r>
            <a:r>
              <a:rPr lang="en-GB" sz="1700" b="1" dirty="0"/>
              <a:t>only impact current NPS teams in Authority Systems. </a:t>
            </a:r>
          </a:p>
          <a:p>
            <a:endParaRPr lang="en-GB" sz="1700" dirty="0"/>
          </a:p>
          <a:p>
            <a:r>
              <a:rPr lang="en-GB" sz="1700" dirty="0"/>
              <a:t>After the changes have been made NPS and CRC </a:t>
            </a:r>
            <a:r>
              <a:rPr lang="en-GB" sz="1700" b="1" dirty="0"/>
              <a:t>staff will see minor changes</a:t>
            </a:r>
            <a:r>
              <a:rPr lang="en-GB" sz="1700" dirty="0"/>
              <a:t>, for example: </a:t>
            </a:r>
            <a:r>
              <a:rPr lang="en-GB" sz="1700" dirty="0" err="1"/>
              <a:t>NDelius</a:t>
            </a:r>
            <a:r>
              <a:rPr lang="en-GB" sz="1700" dirty="0"/>
              <a:t> drop downs will include new NPS team names and NPS reporting will be amended to reflect new teams</a:t>
            </a:r>
          </a:p>
          <a:p>
            <a:r>
              <a:rPr lang="en-GB" sz="1700" dirty="0"/>
              <a:t> </a:t>
            </a:r>
          </a:p>
          <a:p>
            <a:r>
              <a:rPr lang="en-GB" sz="1700" dirty="0"/>
              <a:t>This activity is driven by ensuring we have a digital structure in place and </a:t>
            </a:r>
            <a:r>
              <a:rPr lang="en-GB" sz="1700" b="1" dirty="0"/>
              <a:t>does not pre-empt any staff placement decisions</a:t>
            </a:r>
            <a:r>
              <a:rPr lang="en-GB" sz="1700" dirty="0"/>
              <a:t>. </a:t>
            </a:r>
          </a:p>
          <a:p>
            <a:endParaRPr lang="en-GB" sz="1700" dirty="0"/>
          </a:p>
          <a:p>
            <a:r>
              <a:rPr lang="en-GB" sz="1700" dirty="0"/>
              <a:t>As </a:t>
            </a:r>
            <a:r>
              <a:rPr lang="en-GB" sz="1700" b="1" dirty="0"/>
              <a:t>staff placement </a:t>
            </a:r>
            <a:r>
              <a:rPr lang="en-GB" sz="1700" dirty="0"/>
              <a:t>activity occurs, staff will be moved onto appropriate digital team structures. </a:t>
            </a:r>
          </a:p>
          <a:p>
            <a:endParaRPr lang="en-GB" sz="1700" dirty="0"/>
          </a:p>
          <a:p>
            <a:r>
              <a:rPr lang="en-GB" sz="1700" dirty="0"/>
              <a:t>Wherever possible, </a:t>
            </a:r>
            <a:r>
              <a:rPr lang="en-GB" sz="1700" b="1" dirty="0"/>
              <a:t>disruption will be kept to a minimum. </a:t>
            </a:r>
          </a:p>
          <a:p>
            <a:pPr>
              <a:spcAft>
                <a:spcPts val="0"/>
              </a:spcAft>
            </a:pPr>
            <a:endParaRPr lang="en-GB" b="1" dirty="0">
              <a:solidFill>
                <a:schemeClr val="tx2"/>
              </a:solidFill>
              <a:latin typeface="+mn-lt"/>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1BCE9CC8-E162-4CB6-9F7F-FB6DD83F5FB9}"/>
              </a:ext>
            </a:extLst>
          </p:cNvPr>
          <p:cNvSpPr/>
          <p:nvPr/>
        </p:nvSpPr>
        <p:spPr>
          <a:xfrm>
            <a:off x="8316179" y="1099030"/>
            <a:ext cx="3594968" cy="5324535"/>
          </a:xfrm>
          <a:prstGeom prst="rect">
            <a:avLst/>
          </a:prstGeom>
        </p:spPr>
        <p:txBody>
          <a:bodyPr wrap="square">
            <a:spAutoFit/>
          </a:bodyPr>
          <a:lstStyle/>
          <a:p>
            <a:pPr>
              <a:spcAft>
                <a:spcPts val="0"/>
              </a:spcAft>
            </a:pPr>
            <a:r>
              <a:rPr lang="en-GB" b="1" dirty="0">
                <a:solidFill>
                  <a:schemeClr val="tx2"/>
                </a:solidFill>
                <a:latin typeface="+mn-lt"/>
                <a:ea typeface="Calibri" panose="020F0502020204030204" pitchFamily="34" charset="0"/>
                <a:cs typeface="Times New Roman" panose="02020603050405020304" pitchFamily="18" charset="0"/>
              </a:rPr>
              <a:t>Why are we doing this?</a:t>
            </a:r>
          </a:p>
          <a:p>
            <a:r>
              <a:rPr lang="en-GB" dirty="0"/>
              <a:t> </a:t>
            </a:r>
          </a:p>
          <a:p>
            <a:r>
              <a:rPr lang="en-GB" dirty="0"/>
              <a:t>This approach will lay the strongest foundation for the transition of CRC teams and caseloads from June 2021.</a:t>
            </a:r>
          </a:p>
          <a:p>
            <a:r>
              <a:rPr lang="en-GB" dirty="0"/>
              <a:t> </a:t>
            </a:r>
          </a:p>
          <a:p>
            <a:r>
              <a:rPr lang="en-GB" dirty="0"/>
              <a:t>Taking this incremental approach enables: -</a:t>
            </a:r>
          </a:p>
          <a:p>
            <a:r>
              <a:rPr lang="en-GB" dirty="0"/>
              <a:t> </a:t>
            </a:r>
          </a:p>
          <a:p>
            <a:pPr marL="285750" lvl="0" indent="-285750">
              <a:buFont typeface="Arial" panose="020B0604020202020204" pitchFamily="34" charset="0"/>
              <a:buChar char="•"/>
            </a:pPr>
            <a:r>
              <a:rPr lang="en-GB" sz="1400" dirty="0"/>
              <a:t>lessons to be learned from those initial January changes</a:t>
            </a:r>
          </a:p>
          <a:p>
            <a:pPr marL="285750" lvl="0" indent="-285750">
              <a:buFont typeface="Arial" panose="020B0604020202020204" pitchFamily="34" charset="0"/>
              <a:buChar char="•"/>
            </a:pPr>
            <a:r>
              <a:rPr lang="en-GB" sz="1400" dirty="0"/>
              <a:t>avoids further impact on CRC operations prior to June 2021</a:t>
            </a:r>
          </a:p>
          <a:p>
            <a:pPr marL="285750" lvl="0" indent="-285750">
              <a:buFont typeface="Arial" panose="020B0604020202020204" pitchFamily="34" charset="0"/>
              <a:buChar char="•"/>
            </a:pPr>
            <a:r>
              <a:rPr lang="en-GB" sz="1400" dirty="0"/>
              <a:t>best management of digital capacity</a:t>
            </a:r>
          </a:p>
          <a:p>
            <a:pPr marL="285750" lvl="0" indent="-285750">
              <a:buFont typeface="Arial" panose="020B0604020202020204" pitchFamily="34" charset="0"/>
              <a:buChar char="•"/>
            </a:pPr>
            <a:r>
              <a:rPr lang="en-GB" sz="1400" dirty="0"/>
              <a:t>sequencing of digital changes in a logical and structured way and</a:t>
            </a:r>
          </a:p>
          <a:p>
            <a:pPr marL="285750" lvl="0" indent="-285750">
              <a:buFont typeface="Arial" panose="020B0604020202020204" pitchFamily="34" charset="0"/>
              <a:buChar char="•"/>
            </a:pPr>
            <a:r>
              <a:rPr lang="en-GB" sz="1400" dirty="0"/>
              <a:t>enables RPDs to have baseline new structures in place on Authority systems for the first day of the new organisation </a:t>
            </a:r>
          </a:p>
          <a:p>
            <a:pPr>
              <a:spcAft>
                <a:spcPts val="0"/>
              </a:spcAft>
            </a:pPr>
            <a:endParaRPr lang="en-GB" sz="2000" dirty="0">
              <a:solidFill>
                <a:schemeClr val="tx2"/>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6713866"/>
      </p:ext>
    </p:extLst>
  </p:cSld>
  <p:clrMapOvr>
    <a:masterClrMapping/>
  </p:clrMapOvr>
</p:sld>
</file>

<file path=ppt/theme/theme1.xml><?xml version="1.0" encoding="utf-8"?>
<a:theme xmlns:a="http://schemas.openxmlformats.org/drawingml/2006/main" name="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329162D-B8E6-4C67-889A-11B61790BDAE}" vid="{4B8DA0D7-C7EE-4848-9B10-395542E67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921</Words>
  <Application>Microsoft Office PowerPoint</Application>
  <PresentationFormat>Widescreen</PresentationFormat>
  <Paragraphs>112</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January 2021 Regional Team Briefing </vt:lpstr>
      <vt:lpstr>Team Briefing Purpose</vt:lpstr>
      <vt:lpstr>January Topics</vt:lpstr>
      <vt:lpstr>Digital, Data and Technology Update ( For CRC staff)</vt:lpstr>
      <vt:lpstr>PowerPoint Presentation</vt:lpstr>
      <vt:lpstr>Digital, Data and Technology Update ( For CRC staff)</vt:lpstr>
      <vt:lpstr>Digital, Data and Technology (DDAT) Update </vt:lpstr>
      <vt:lpstr>Changes to be made to current NPS Teams in Authority systems to reflect future probation delivery unit structures (NPS only)   </vt:lpstr>
      <vt:lpstr>PDU Changes</vt:lpstr>
      <vt:lpstr>Region January Areas of Focus </vt:lpstr>
      <vt:lpstr>Team Impacts </vt:lpstr>
      <vt:lpstr>Your Questions and Feedback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2021 Regional Team Briefing</dc:title>
  <dc:creator>Croft, Karen</dc:creator>
  <cp:lastModifiedBy>Darby,  Paul</cp:lastModifiedBy>
  <cp:revision>29</cp:revision>
  <dcterms:created xsi:type="dcterms:W3CDTF">2020-12-10T10:27:23Z</dcterms:created>
  <dcterms:modified xsi:type="dcterms:W3CDTF">2020-12-18T12:03:09Z</dcterms:modified>
</cp:coreProperties>
</file>