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79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hby, Jacqueline" initials="AJ" lastIdx="11" clrIdx="0">
    <p:extLst>
      <p:ext uri="{19B8F6BF-5375-455C-9EA6-DF929625EA0E}">
        <p15:presenceInfo xmlns:p15="http://schemas.microsoft.com/office/powerpoint/2012/main" userId="S::Jacqueline.Ashby@justice.gov.uk::21b19975-cef4-4e1d-9c30-36810be87f62" providerId="AD"/>
      </p:ext>
    </p:extLst>
  </p:cmAuthor>
  <p:cmAuthor id="2" name="Lowes, Anthony" initials="LA" lastIdx="1" clrIdx="1">
    <p:extLst>
      <p:ext uri="{19B8F6BF-5375-455C-9EA6-DF929625EA0E}">
        <p15:presenceInfo xmlns:p15="http://schemas.microsoft.com/office/powerpoint/2012/main" userId="S::Anthony.Lowes@justice.gov.uk::5fd9faee-634a-415b-a226-b74190bde5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249" autoAdjust="0"/>
  </p:normalViewPr>
  <p:slideViewPr>
    <p:cSldViewPr snapToGrid="0">
      <p:cViewPr varScale="1">
        <p:scale>
          <a:sx n="72" d="100"/>
          <a:sy n="72" d="100"/>
        </p:scale>
        <p:origin x="60" y="315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84E413-273C-4C6B-937D-DDA791A263A5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0A6811C-D809-4E7A-9396-2B2F257F7D24}">
      <dgm:prSet phldrT="[Text]"/>
      <dgm:spPr/>
      <dgm:t>
        <a:bodyPr/>
        <a:lstStyle/>
        <a:p>
          <a:r>
            <a:rPr lang="en-GB" dirty="0"/>
            <a:t>Day 1</a:t>
          </a:r>
        </a:p>
      </dgm:t>
    </dgm:pt>
    <dgm:pt modelId="{95D1709A-2EF9-4A23-BEE5-FB4D44B40483}" type="parTrans" cxnId="{36DEFB39-7383-42B9-A45E-69C0A61ACFCD}">
      <dgm:prSet/>
      <dgm:spPr/>
      <dgm:t>
        <a:bodyPr/>
        <a:lstStyle/>
        <a:p>
          <a:endParaRPr lang="en-GB"/>
        </a:p>
      </dgm:t>
    </dgm:pt>
    <dgm:pt modelId="{1E26C7BB-4683-4791-9C20-9CE3CD7C2126}" type="sibTrans" cxnId="{36DEFB39-7383-42B9-A45E-69C0A61ACFCD}">
      <dgm:prSet/>
      <dgm:spPr/>
      <dgm:t>
        <a:bodyPr/>
        <a:lstStyle/>
        <a:p>
          <a:endParaRPr lang="en-GB"/>
        </a:p>
      </dgm:t>
    </dgm:pt>
    <dgm:pt modelId="{E73028D1-1D7F-4371-AF22-8243777B4D5D}">
      <dgm:prSet phldrT="[Text]" custT="1"/>
      <dgm:spPr/>
      <dgm:t>
        <a:bodyPr/>
        <a:lstStyle/>
        <a:p>
          <a:r>
            <a:rPr lang="en-GB" sz="1200" dirty="0"/>
            <a:t>Resettlement  services continue in Prison`s</a:t>
          </a:r>
        </a:p>
      </dgm:t>
    </dgm:pt>
    <dgm:pt modelId="{876332CE-0F4B-454B-AB82-F60F2E9C6598}" type="parTrans" cxnId="{C77DD2EA-62A8-4EA5-97AE-84A704B6662B}">
      <dgm:prSet/>
      <dgm:spPr/>
      <dgm:t>
        <a:bodyPr/>
        <a:lstStyle/>
        <a:p>
          <a:endParaRPr lang="en-GB"/>
        </a:p>
      </dgm:t>
    </dgm:pt>
    <dgm:pt modelId="{034FD0BA-1182-4AAD-9459-9B4F0E8083CA}" type="sibTrans" cxnId="{C77DD2EA-62A8-4EA5-97AE-84A704B6662B}">
      <dgm:prSet/>
      <dgm:spPr/>
      <dgm:t>
        <a:bodyPr/>
        <a:lstStyle/>
        <a:p>
          <a:endParaRPr lang="en-GB"/>
        </a:p>
      </dgm:t>
    </dgm:pt>
    <dgm:pt modelId="{BE8A7A00-3AEC-45BD-AD85-7E47135CBA7C}">
      <dgm:prSet phldrT="[Text]"/>
      <dgm:spPr/>
      <dgm:t>
        <a:bodyPr/>
        <a:lstStyle/>
        <a:p>
          <a:r>
            <a:rPr lang="en-GB" dirty="0"/>
            <a:t>Resettlement Approach</a:t>
          </a:r>
        </a:p>
      </dgm:t>
    </dgm:pt>
    <dgm:pt modelId="{2C04F1BB-E1E6-4B3B-B61C-3725F609BCF8}" type="parTrans" cxnId="{455F0A0D-68A3-4B6B-85AF-74F5112D8025}">
      <dgm:prSet/>
      <dgm:spPr/>
      <dgm:t>
        <a:bodyPr/>
        <a:lstStyle/>
        <a:p>
          <a:endParaRPr lang="en-GB"/>
        </a:p>
      </dgm:t>
    </dgm:pt>
    <dgm:pt modelId="{1E2EAD6D-8BBD-4236-A542-B9F5F86D25CC}" type="sibTrans" cxnId="{455F0A0D-68A3-4B6B-85AF-74F5112D8025}">
      <dgm:prSet/>
      <dgm:spPr/>
      <dgm:t>
        <a:bodyPr/>
        <a:lstStyle/>
        <a:p>
          <a:endParaRPr lang="en-GB"/>
        </a:p>
      </dgm:t>
    </dgm:pt>
    <dgm:pt modelId="{FEFC6DFD-5B54-46F8-A385-34BD147A9C3C}">
      <dgm:prSet phldrT="[Text]" custT="1"/>
      <dgm:spPr/>
      <dgm:t>
        <a:bodyPr/>
        <a:lstStyle/>
        <a:p>
          <a:r>
            <a:rPr lang="en-GB" sz="1200" dirty="0"/>
            <a:t>Gradual roll out of new components over a 12 month period</a:t>
          </a:r>
        </a:p>
      </dgm:t>
    </dgm:pt>
    <dgm:pt modelId="{98B4121C-6E95-438E-AB86-99FE8B161F8C}" type="parTrans" cxnId="{67D94B40-3B78-4A6C-AA10-918120B01D00}">
      <dgm:prSet/>
      <dgm:spPr/>
      <dgm:t>
        <a:bodyPr/>
        <a:lstStyle/>
        <a:p>
          <a:endParaRPr lang="en-GB"/>
        </a:p>
      </dgm:t>
    </dgm:pt>
    <dgm:pt modelId="{EADAADF6-9523-49B7-BC45-01E7FDF05F91}" type="sibTrans" cxnId="{67D94B40-3B78-4A6C-AA10-918120B01D00}">
      <dgm:prSet/>
      <dgm:spPr/>
      <dgm:t>
        <a:bodyPr/>
        <a:lstStyle/>
        <a:p>
          <a:endParaRPr lang="en-GB"/>
        </a:p>
      </dgm:t>
    </dgm:pt>
    <dgm:pt modelId="{0DEB2F97-CEFD-4138-8B18-D565D6140D5F}">
      <dgm:prSet phldrT="[Text]" custT="1"/>
      <dgm:spPr/>
      <dgm:t>
        <a:bodyPr/>
        <a:lstStyle/>
        <a:p>
          <a:r>
            <a:rPr lang="en-GB" sz="1200" b="1" dirty="0"/>
            <a:t>Assess risk and needs Digital Solution (replacing BCST)</a:t>
          </a:r>
        </a:p>
      </dgm:t>
    </dgm:pt>
    <dgm:pt modelId="{93FFF523-D852-4B5E-99A4-61AEA2AD739E}" type="parTrans" cxnId="{E4286CD3-BA4C-478C-88E6-0B1ADB596BA9}">
      <dgm:prSet/>
      <dgm:spPr/>
      <dgm:t>
        <a:bodyPr/>
        <a:lstStyle/>
        <a:p>
          <a:endParaRPr lang="en-GB"/>
        </a:p>
      </dgm:t>
    </dgm:pt>
    <dgm:pt modelId="{EAC41F4A-56F2-415E-A885-37EBF2ED25E2}" type="sibTrans" cxnId="{E4286CD3-BA4C-478C-88E6-0B1ADB596BA9}">
      <dgm:prSet/>
      <dgm:spPr/>
      <dgm:t>
        <a:bodyPr/>
        <a:lstStyle/>
        <a:p>
          <a:endParaRPr lang="en-GB"/>
        </a:p>
      </dgm:t>
    </dgm:pt>
    <dgm:pt modelId="{E8CD008E-7B45-4D4C-87A5-E613F24117C5}">
      <dgm:prSet phldrT="[Text]"/>
      <dgm:spPr/>
      <dgm:t>
        <a:bodyPr/>
        <a:lstStyle/>
        <a:p>
          <a:r>
            <a:rPr lang="en-GB" dirty="0"/>
            <a:t>End State</a:t>
          </a:r>
        </a:p>
      </dgm:t>
    </dgm:pt>
    <dgm:pt modelId="{74B5340C-9242-432F-8A2A-2C08CDFD7F27}" type="parTrans" cxnId="{C9FA6339-9826-496C-A98A-13ABF8E393CA}">
      <dgm:prSet/>
      <dgm:spPr/>
      <dgm:t>
        <a:bodyPr/>
        <a:lstStyle/>
        <a:p>
          <a:endParaRPr lang="en-GB"/>
        </a:p>
      </dgm:t>
    </dgm:pt>
    <dgm:pt modelId="{102A9009-164D-4656-8C2E-37671E0C89A1}" type="sibTrans" cxnId="{C9FA6339-9826-496C-A98A-13ABF8E393CA}">
      <dgm:prSet/>
      <dgm:spPr/>
      <dgm:t>
        <a:bodyPr/>
        <a:lstStyle/>
        <a:p>
          <a:endParaRPr lang="en-GB"/>
        </a:p>
      </dgm:t>
    </dgm:pt>
    <dgm:pt modelId="{ADF3D437-364A-4DD9-B25B-1BB5A781192F}">
      <dgm:prSet phldrT="[Text]" custT="1"/>
      <dgm:spPr/>
      <dgm:t>
        <a:bodyPr/>
        <a:lstStyle/>
        <a:p>
          <a:r>
            <a:rPr lang="en-GB" sz="1200" dirty="0"/>
            <a:t>Full roll out of new resettlement approach</a:t>
          </a:r>
        </a:p>
      </dgm:t>
    </dgm:pt>
    <dgm:pt modelId="{5B6AB87E-27F4-40BD-B010-9FAD51BDD758}" type="parTrans" cxnId="{3EC47E61-1929-4A6C-968E-C5F8B03E434B}">
      <dgm:prSet/>
      <dgm:spPr/>
      <dgm:t>
        <a:bodyPr/>
        <a:lstStyle/>
        <a:p>
          <a:endParaRPr lang="en-GB"/>
        </a:p>
      </dgm:t>
    </dgm:pt>
    <dgm:pt modelId="{C4F9D63A-65F3-4FED-A7E5-4329AF0C869D}" type="sibTrans" cxnId="{3EC47E61-1929-4A6C-968E-C5F8B03E434B}">
      <dgm:prSet/>
      <dgm:spPr/>
      <dgm:t>
        <a:bodyPr/>
        <a:lstStyle/>
        <a:p>
          <a:endParaRPr lang="en-GB"/>
        </a:p>
      </dgm:t>
    </dgm:pt>
    <dgm:pt modelId="{C1CEFE7A-7AA9-4187-A822-D67F29FA2C86}">
      <dgm:prSet phldrT="[Text]" custT="1"/>
      <dgm:spPr/>
      <dgm:t>
        <a:bodyPr/>
        <a:lstStyle/>
        <a:p>
          <a:r>
            <a:rPr lang="en-GB" sz="1200" dirty="0"/>
            <a:t>Upskilling staff (existing and on-boarding)</a:t>
          </a:r>
        </a:p>
      </dgm:t>
    </dgm:pt>
    <dgm:pt modelId="{73DFAB63-C0BA-4889-9BCC-ED0C01AD5791}" type="parTrans" cxnId="{601ABA82-1FC6-4208-8201-2E07AE20BB22}">
      <dgm:prSet/>
      <dgm:spPr/>
      <dgm:t>
        <a:bodyPr/>
        <a:lstStyle/>
        <a:p>
          <a:endParaRPr lang="en-GB"/>
        </a:p>
      </dgm:t>
    </dgm:pt>
    <dgm:pt modelId="{D5016D96-04A4-4E93-963A-AE79F4EC549D}" type="sibTrans" cxnId="{601ABA82-1FC6-4208-8201-2E07AE20BB22}">
      <dgm:prSet/>
      <dgm:spPr/>
      <dgm:t>
        <a:bodyPr/>
        <a:lstStyle/>
        <a:p>
          <a:endParaRPr lang="en-GB"/>
        </a:p>
      </dgm:t>
    </dgm:pt>
    <dgm:pt modelId="{1A27119F-60CB-4BF6-97F5-43625FA8284A}">
      <dgm:prSet phldrT="[Text]" custT="1"/>
      <dgm:spPr/>
      <dgm:t>
        <a:bodyPr/>
        <a:lstStyle/>
        <a:p>
          <a:r>
            <a:rPr lang="en-GB" sz="1200" dirty="0"/>
            <a:t>Continued use of BCST</a:t>
          </a:r>
        </a:p>
      </dgm:t>
    </dgm:pt>
    <dgm:pt modelId="{F734B198-4A8D-47BE-9CD3-E46557A0A79E}" type="parTrans" cxnId="{ADCFC81F-5E25-45D9-9545-1A891AF3F5F9}">
      <dgm:prSet/>
      <dgm:spPr/>
      <dgm:t>
        <a:bodyPr/>
        <a:lstStyle/>
        <a:p>
          <a:endParaRPr lang="en-GB"/>
        </a:p>
      </dgm:t>
    </dgm:pt>
    <dgm:pt modelId="{DFBC6F50-8FAF-4B1F-9C29-C695D068CF64}" type="sibTrans" cxnId="{ADCFC81F-5E25-45D9-9545-1A891AF3F5F9}">
      <dgm:prSet/>
      <dgm:spPr/>
      <dgm:t>
        <a:bodyPr/>
        <a:lstStyle/>
        <a:p>
          <a:endParaRPr lang="en-GB"/>
        </a:p>
      </dgm:t>
    </dgm:pt>
    <dgm:pt modelId="{45BFEDA7-2639-4BEB-8162-E78B6547B334}">
      <dgm:prSet phldrT="[Text]" custT="1"/>
      <dgm:spPr/>
      <dgm:t>
        <a:bodyPr/>
        <a:lstStyle/>
        <a:p>
          <a:r>
            <a:rPr lang="en-GB" sz="1200" b="0" dirty="0"/>
            <a:t>CRS</a:t>
          </a:r>
          <a:r>
            <a:rPr lang="en-GB" sz="1200" dirty="0"/>
            <a:t> – </a:t>
          </a:r>
          <a:r>
            <a:rPr lang="en-GB" sz="1200" b="1" dirty="0"/>
            <a:t>Accommodation (based in prison), Mentoring</a:t>
          </a:r>
        </a:p>
      </dgm:t>
    </dgm:pt>
    <dgm:pt modelId="{97FC9791-08AA-4848-8A18-99A3BC17EE9B}" type="parTrans" cxnId="{CA907473-8FFF-42B9-A56E-70F3B865AC97}">
      <dgm:prSet/>
      <dgm:spPr/>
      <dgm:t>
        <a:bodyPr/>
        <a:lstStyle/>
        <a:p>
          <a:endParaRPr lang="en-GB"/>
        </a:p>
      </dgm:t>
    </dgm:pt>
    <dgm:pt modelId="{734B5E7F-93EA-4578-AD2F-114E8AD7A1B2}" type="sibTrans" cxnId="{CA907473-8FFF-42B9-A56E-70F3B865AC97}">
      <dgm:prSet/>
      <dgm:spPr/>
      <dgm:t>
        <a:bodyPr/>
        <a:lstStyle/>
        <a:p>
          <a:endParaRPr lang="en-GB"/>
        </a:p>
      </dgm:t>
    </dgm:pt>
    <dgm:pt modelId="{FBAEE709-7A4A-4109-A172-AFBE0B02DE11}">
      <dgm:prSet phldrT="[Text]" custT="1"/>
      <dgm:spPr/>
      <dgm:t>
        <a:bodyPr/>
        <a:lstStyle/>
        <a:p>
          <a:r>
            <a:rPr lang="en-GB" sz="1200" dirty="0"/>
            <a:t>Former ETTG staff will initially stay in their current locations, at least for a 3 month period</a:t>
          </a:r>
        </a:p>
      </dgm:t>
    </dgm:pt>
    <dgm:pt modelId="{93881AC6-5E02-438D-BFDB-AE309FF0F511}" type="parTrans" cxnId="{0D339FB7-7BB9-4898-9C95-091EF17618B3}">
      <dgm:prSet/>
      <dgm:spPr/>
      <dgm:t>
        <a:bodyPr/>
        <a:lstStyle/>
        <a:p>
          <a:endParaRPr lang="en-GB"/>
        </a:p>
      </dgm:t>
    </dgm:pt>
    <dgm:pt modelId="{40FBECFA-C812-4384-BDA9-7D555F00AFF9}" type="sibTrans" cxnId="{0D339FB7-7BB9-4898-9C95-091EF17618B3}">
      <dgm:prSet/>
      <dgm:spPr/>
      <dgm:t>
        <a:bodyPr/>
        <a:lstStyle/>
        <a:p>
          <a:endParaRPr lang="en-GB"/>
        </a:p>
      </dgm:t>
    </dgm:pt>
    <dgm:pt modelId="{D3EEE9B7-B8EE-486B-B932-61DD4DC5777A}">
      <dgm:prSet phldrT="[Text]" custT="1"/>
      <dgm:spPr/>
      <dgm:t>
        <a:bodyPr/>
        <a:lstStyle/>
        <a:p>
          <a:r>
            <a:rPr lang="en-GB" sz="1200" dirty="0"/>
            <a:t>Referrals to CRS can be made by COMS using the </a:t>
          </a:r>
          <a:r>
            <a:rPr lang="en-GB" sz="1200" b="1" dirty="0"/>
            <a:t>Refer and Monitor Digital Solution</a:t>
          </a:r>
          <a:endParaRPr lang="en-GB" sz="1200" dirty="0"/>
        </a:p>
      </dgm:t>
    </dgm:pt>
    <dgm:pt modelId="{D7D3C646-51F3-4D9B-A7BC-DE7222620EDE}" type="parTrans" cxnId="{D2CA9C85-261D-403F-A395-CC57566A36CC}">
      <dgm:prSet/>
      <dgm:spPr/>
      <dgm:t>
        <a:bodyPr/>
        <a:lstStyle/>
        <a:p>
          <a:endParaRPr lang="en-GB"/>
        </a:p>
      </dgm:t>
    </dgm:pt>
    <dgm:pt modelId="{87B285FE-18FE-4E23-BC58-3A03DBD36F0D}" type="sibTrans" cxnId="{D2CA9C85-261D-403F-A395-CC57566A36CC}">
      <dgm:prSet/>
      <dgm:spPr/>
      <dgm:t>
        <a:bodyPr/>
        <a:lstStyle/>
        <a:p>
          <a:endParaRPr lang="en-GB"/>
        </a:p>
      </dgm:t>
    </dgm:pt>
    <dgm:pt modelId="{F8F0ACDC-E7BD-41DE-8727-46547690E047}">
      <dgm:prSet phldrT="[Text]" custT="1"/>
      <dgm:spPr/>
      <dgm:t>
        <a:bodyPr/>
        <a:lstStyle/>
        <a:p>
          <a:r>
            <a:rPr lang="en-GB" sz="1200" dirty="0"/>
            <a:t>Some ETTG staff become a Community Offender Manager (COM) resource in Probation Regions and others transfer to the CRS.</a:t>
          </a:r>
        </a:p>
      </dgm:t>
    </dgm:pt>
    <dgm:pt modelId="{4B47DD9E-C1DA-42CC-BCDE-7605484AD9AE}" type="parTrans" cxnId="{CB3548C4-2F78-43E4-9C5D-D8826DB2811D}">
      <dgm:prSet/>
      <dgm:spPr/>
      <dgm:t>
        <a:bodyPr/>
        <a:lstStyle/>
        <a:p>
          <a:endParaRPr lang="en-GB"/>
        </a:p>
      </dgm:t>
    </dgm:pt>
    <dgm:pt modelId="{39CD6D04-999E-4BEC-BBE9-E867C9E76BCD}" type="sibTrans" cxnId="{CB3548C4-2F78-43E4-9C5D-D8826DB2811D}">
      <dgm:prSet/>
      <dgm:spPr/>
      <dgm:t>
        <a:bodyPr/>
        <a:lstStyle/>
        <a:p>
          <a:endParaRPr lang="en-GB"/>
        </a:p>
      </dgm:t>
    </dgm:pt>
    <dgm:pt modelId="{FC77B0BC-AFC1-424A-98EE-E861B05B8252}">
      <dgm:prSet phldrT="[Text]" custT="1"/>
      <dgm:spPr/>
      <dgm:t>
        <a:bodyPr/>
        <a:lstStyle/>
        <a:p>
          <a:r>
            <a:rPr lang="en-GB" sz="1200" dirty="0"/>
            <a:t>Short Sentence Function available in Resettlement Prisons  </a:t>
          </a:r>
        </a:p>
      </dgm:t>
    </dgm:pt>
    <dgm:pt modelId="{59783F2F-FD9D-41CA-8B45-B05171ED626A}" type="parTrans" cxnId="{06AA06FB-7D80-4622-A2C8-19B8F90E02E6}">
      <dgm:prSet/>
      <dgm:spPr/>
      <dgm:t>
        <a:bodyPr/>
        <a:lstStyle/>
        <a:p>
          <a:endParaRPr lang="en-GB"/>
        </a:p>
      </dgm:t>
    </dgm:pt>
    <dgm:pt modelId="{17843951-9204-4AAB-9519-5741B2FA7476}" type="sibTrans" cxnId="{06AA06FB-7D80-4622-A2C8-19B8F90E02E6}">
      <dgm:prSet/>
      <dgm:spPr/>
      <dgm:t>
        <a:bodyPr/>
        <a:lstStyle/>
        <a:p>
          <a:endParaRPr lang="en-GB"/>
        </a:p>
      </dgm:t>
    </dgm:pt>
    <dgm:pt modelId="{395D1C39-8B94-4205-B863-2322FE756701}">
      <dgm:prSet phldrT="[Text]" custT="1"/>
      <dgm:spPr/>
      <dgm:t>
        <a:bodyPr/>
        <a:lstStyle/>
        <a:p>
          <a:endParaRPr lang="en-GB" sz="1200" dirty="0"/>
        </a:p>
      </dgm:t>
    </dgm:pt>
    <dgm:pt modelId="{658DD184-AC73-45FD-915C-92265CD1855B}" type="parTrans" cxnId="{0B528E03-C884-4486-8432-6BD1BE178DBE}">
      <dgm:prSet/>
      <dgm:spPr/>
      <dgm:t>
        <a:bodyPr/>
        <a:lstStyle/>
        <a:p>
          <a:endParaRPr lang="en-GB"/>
        </a:p>
      </dgm:t>
    </dgm:pt>
    <dgm:pt modelId="{9AAC8959-6056-40FE-AB52-502EDC36A0CE}" type="sibTrans" cxnId="{0B528E03-C884-4486-8432-6BD1BE178DBE}">
      <dgm:prSet/>
      <dgm:spPr/>
      <dgm:t>
        <a:bodyPr/>
        <a:lstStyle/>
        <a:p>
          <a:endParaRPr lang="en-GB"/>
        </a:p>
      </dgm:t>
    </dgm:pt>
    <dgm:pt modelId="{0AEC773C-F5CD-4443-954F-D2E32A073BAC}">
      <dgm:prSet phldrT="[Text]" custT="1"/>
      <dgm:spPr/>
      <dgm:t>
        <a:bodyPr/>
        <a:lstStyle/>
        <a:p>
          <a:r>
            <a:rPr lang="en-GB" sz="1200" dirty="0"/>
            <a:t>Enhancing the </a:t>
          </a:r>
          <a:r>
            <a:rPr lang="en-GB" sz="1200" dirty="0" err="1"/>
            <a:t>OMiC</a:t>
          </a:r>
          <a:r>
            <a:rPr lang="en-GB" sz="1200" dirty="0"/>
            <a:t> model by introducing additional process and resources to improve pre-release planning by COMs.</a:t>
          </a:r>
        </a:p>
      </dgm:t>
    </dgm:pt>
    <dgm:pt modelId="{513E8464-3A17-4DA3-8B7C-C3A94C3A6EBD}" type="parTrans" cxnId="{5F363FCB-4F7F-4D87-AA2B-CE1E40378395}">
      <dgm:prSet/>
      <dgm:spPr/>
      <dgm:t>
        <a:bodyPr/>
        <a:lstStyle/>
        <a:p>
          <a:endParaRPr lang="en-GB"/>
        </a:p>
      </dgm:t>
    </dgm:pt>
    <dgm:pt modelId="{14FA0B1B-58C7-4153-BFC3-7384F475731B}" type="sibTrans" cxnId="{5F363FCB-4F7F-4D87-AA2B-CE1E40378395}">
      <dgm:prSet/>
      <dgm:spPr/>
      <dgm:t>
        <a:bodyPr/>
        <a:lstStyle/>
        <a:p>
          <a:endParaRPr lang="en-GB"/>
        </a:p>
      </dgm:t>
    </dgm:pt>
    <dgm:pt modelId="{143C53D1-5210-416A-814A-08035F7047C4}">
      <dgm:prSet phldrT="[Text]" custT="1"/>
      <dgm:spPr/>
      <dgm:t>
        <a:bodyPr/>
        <a:lstStyle/>
        <a:p>
          <a:r>
            <a:rPr lang="en-GB" sz="1200" dirty="0"/>
            <a:t>A single accountable person with a single sentence plan to manage risk, victim issues and oversee and coordinate all services pre and post release providing continuity for individuals, more effective risk management</a:t>
          </a:r>
        </a:p>
      </dgm:t>
    </dgm:pt>
    <dgm:pt modelId="{AF1B014B-B24E-4665-8733-BC7F7E144855}" type="parTrans" cxnId="{FE556AF3-AFDE-4AD6-BE57-51EF88ADB124}">
      <dgm:prSet/>
      <dgm:spPr/>
      <dgm:t>
        <a:bodyPr/>
        <a:lstStyle/>
        <a:p>
          <a:endParaRPr lang="en-GB"/>
        </a:p>
      </dgm:t>
    </dgm:pt>
    <dgm:pt modelId="{6D1551EF-9B37-4C2A-A582-797CEABB41B4}" type="sibTrans" cxnId="{FE556AF3-AFDE-4AD6-BE57-51EF88ADB124}">
      <dgm:prSet/>
      <dgm:spPr/>
      <dgm:t>
        <a:bodyPr/>
        <a:lstStyle/>
        <a:p>
          <a:endParaRPr lang="en-GB"/>
        </a:p>
      </dgm:t>
    </dgm:pt>
    <dgm:pt modelId="{B1A178F6-F62A-4209-91F8-2EF60C3A40F8}">
      <dgm:prSet phldrT="[Text]" custT="1"/>
      <dgm:spPr/>
      <dgm:t>
        <a:bodyPr/>
        <a:lstStyle/>
        <a:p>
          <a:r>
            <a:rPr lang="en-GB" sz="1200" dirty="0"/>
            <a:t>Short Sentence Function being rolled out in prisons in England and Wales</a:t>
          </a:r>
        </a:p>
      </dgm:t>
    </dgm:pt>
    <dgm:pt modelId="{73F06D8E-6E23-42DC-96FA-BA829D46344C}" type="parTrans" cxnId="{FE2460CF-033C-4A84-AF80-F5B9D1DE0E7A}">
      <dgm:prSet/>
      <dgm:spPr/>
      <dgm:t>
        <a:bodyPr/>
        <a:lstStyle/>
        <a:p>
          <a:endParaRPr lang="en-GB"/>
        </a:p>
      </dgm:t>
    </dgm:pt>
    <dgm:pt modelId="{0C92EFC3-48E0-4E22-8010-635E660B5733}" type="sibTrans" cxnId="{FE2460CF-033C-4A84-AF80-F5B9D1DE0E7A}">
      <dgm:prSet/>
      <dgm:spPr/>
      <dgm:t>
        <a:bodyPr/>
        <a:lstStyle/>
        <a:p>
          <a:endParaRPr lang="en-GB"/>
        </a:p>
      </dgm:t>
    </dgm:pt>
    <dgm:pt modelId="{847A96FB-1E2A-492C-BB5B-D63954F32BEE}">
      <dgm:prSet phldrT="[Text]" custT="1"/>
      <dgm:spPr/>
      <dgm:t>
        <a:bodyPr/>
        <a:lstStyle/>
        <a:p>
          <a:r>
            <a:rPr lang="en-GB" sz="1200" dirty="0"/>
            <a:t>Full rollout of CRS</a:t>
          </a:r>
        </a:p>
      </dgm:t>
    </dgm:pt>
    <dgm:pt modelId="{C7E26C08-C34B-4F57-AA8A-37F67F314DED}" type="parTrans" cxnId="{07D8C851-A417-468C-A7AC-844E81BA521A}">
      <dgm:prSet/>
      <dgm:spPr/>
      <dgm:t>
        <a:bodyPr/>
        <a:lstStyle/>
        <a:p>
          <a:endParaRPr lang="en-GB"/>
        </a:p>
      </dgm:t>
    </dgm:pt>
    <dgm:pt modelId="{CCC6175A-8C3E-4E62-B24A-5256604521E8}" type="sibTrans" cxnId="{07D8C851-A417-468C-A7AC-844E81BA521A}">
      <dgm:prSet/>
      <dgm:spPr/>
      <dgm:t>
        <a:bodyPr/>
        <a:lstStyle/>
        <a:p>
          <a:endParaRPr lang="en-GB"/>
        </a:p>
      </dgm:t>
    </dgm:pt>
    <dgm:pt modelId="{56119B87-E8EF-4755-B997-4F437320CAF1}" type="pres">
      <dgm:prSet presAssocID="{BF84E413-273C-4C6B-937D-DDA791A263A5}" presName="Name0" presStyleCnt="0">
        <dgm:presLayoutVars>
          <dgm:dir/>
          <dgm:animLvl val="lvl"/>
          <dgm:resizeHandles val="exact"/>
        </dgm:presLayoutVars>
      </dgm:prSet>
      <dgm:spPr/>
    </dgm:pt>
    <dgm:pt modelId="{9A2D59FE-EB11-4EEB-9F0B-395B874C5959}" type="pres">
      <dgm:prSet presAssocID="{BF84E413-273C-4C6B-937D-DDA791A263A5}" presName="tSp" presStyleCnt="0"/>
      <dgm:spPr/>
    </dgm:pt>
    <dgm:pt modelId="{5689E4E0-9480-47BA-A099-EB5F3A0A23A7}" type="pres">
      <dgm:prSet presAssocID="{BF84E413-273C-4C6B-937D-DDA791A263A5}" presName="bSp" presStyleCnt="0"/>
      <dgm:spPr/>
    </dgm:pt>
    <dgm:pt modelId="{DF0CA5F7-40AD-4549-8A8A-A14FCCC899A8}" type="pres">
      <dgm:prSet presAssocID="{BF84E413-273C-4C6B-937D-DDA791A263A5}" presName="process" presStyleCnt="0"/>
      <dgm:spPr/>
    </dgm:pt>
    <dgm:pt modelId="{BA6782CE-94CA-4094-B2D2-2A7D5C4487ED}" type="pres">
      <dgm:prSet presAssocID="{80A6811C-D809-4E7A-9396-2B2F257F7D24}" presName="composite1" presStyleCnt="0"/>
      <dgm:spPr/>
    </dgm:pt>
    <dgm:pt modelId="{298E88B8-491A-466B-AD33-28A029B5552F}" type="pres">
      <dgm:prSet presAssocID="{80A6811C-D809-4E7A-9396-2B2F257F7D24}" presName="dummyNode1" presStyleLbl="node1" presStyleIdx="0" presStyleCnt="3"/>
      <dgm:spPr/>
    </dgm:pt>
    <dgm:pt modelId="{9226E49B-C966-408B-9AA5-FBD67F6B6D76}" type="pres">
      <dgm:prSet presAssocID="{80A6811C-D809-4E7A-9396-2B2F257F7D24}" presName="childNode1" presStyleLbl="bgAcc1" presStyleIdx="0" presStyleCnt="3" custScaleY="153232" custLinFactNeighborX="-802" custLinFactNeighborY="-14041">
        <dgm:presLayoutVars>
          <dgm:bulletEnabled val="1"/>
        </dgm:presLayoutVars>
      </dgm:prSet>
      <dgm:spPr/>
    </dgm:pt>
    <dgm:pt modelId="{DC0708D8-F5E7-4D6A-BDB4-4EF62D601586}" type="pres">
      <dgm:prSet presAssocID="{80A6811C-D809-4E7A-9396-2B2F257F7D24}" presName="childNode1tx" presStyleLbl="bgAcc1" presStyleIdx="0" presStyleCnt="3">
        <dgm:presLayoutVars>
          <dgm:bulletEnabled val="1"/>
        </dgm:presLayoutVars>
      </dgm:prSet>
      <dgm:spPr/>
    </dgm:pt>
    <dgm:pt modelId="{0D76529B-1192-41EE-8E4B-2716A241B7EA}" type="pres">
      <dgm:prSet presAssocID="{80A6811C-D809-4E7A-9396-2B2F257F7D24}" presName="parentNode1" presStyleLbl="node1" presStyleIdx="0" presStyleCnt="3" custLinFactNeighborX="897" custLinFactNeighborY="64186">
        <dgm:presLayoutVars>
          <dgm:chMax val="1"/>
          <dgm:bulletEnabled val="1"/>
        </dgm:presLayoutVars>
      </dgm:prSet>
      <dgm:spPr/>
    </dgm:pt>
    <dgm:pt modelId="{1F35EDE8-0359-449B-9826-E6720162017C}" type="pres">
      <dgm:prSet presAssocID="{80A6811C-D809-4E7A-9396-2B2F257F7D24}" presName="connSite1" presStyleCnt="0"/>
      <dgm:spPr/>
    </dgm:pt>
    <dgm:pt modelId="{F4FEDA38-141B-4DDD-8108-0D6D420A9926}" type="pres">
      <dgm:prSet presAssocID="{1E26C7BB-4683-4791-9C20-9CE3CD7C2126}" presName="Name9" presStyleLbl="sibTrans2D1" presStyleIdx="0" presStyleCnt="2"/>
      <dgm:spPr/>
    </dgm:pt>
    <dgm:pt modelId="{658AED32-2EB9-472D-BA57-EA8AFADCBD78}" type="pres">
      <dgm:prSet presAssocID="{BE8A7A00-3AEC-45BD-AD85-7E47135CBA7C}" presName="composite2" presStyleCnt="0"/>
      <dgm:spPr/>
    </dgm:pt>
    <dgm:pt modelId="{569BEDAC-9205-4C5B-BBA9-219DE0EB4186}" type="pres">
      <dgm:prSet presAssocID="{BE8A7A00-3AEC-45BD-AD85-7E47135CBA7C}" presName="dummyNode2" presStyleLbl="node1" presStyleIdx="0" presStyleCnt="3"/>
      <dgm:spPr/>
    </dgm:pt>
    <dgm:pt modelId="{B0137DCA-E4C5-46DA-90F1-D5282501E643}" type="pres">
      <dgm:prSet presAssocID="{BE8A7A00-3AEC-45BD-AD85-7E47135CBA7C}" presName="childNode2" presStyleLbl="bgAcc1" presStyleIdx="1" presStyleCnt="3" custScaleY="152402" custLinFactNeighborX="-1418" custLinFactNeighborY="-15473">
        <dgm:presLayoutVars>
          <dgm:bulletEnabled val="1"/>
        </dgm:presLayoutVars>
      </dgm:prSet>
      <dgm:spPr/>
    </dgm:pt>
    <dgm:pt modelId="{8D863398-A96E-4608-8D5A-6B6468213D27}" type="pres">
      <dgm:prSet presAssocID="{BE8A7A00-3AEC-45BD-AD85-7E47135CBA7C}" presName="childNode2tx" presStyleLbl="bgAcc1" presStyleIdx="1" presStyleCnt="3">
        <dgm:presLayoutVars>
          <dgm:bulletEnabled val="1"/>
        </dgm:presLayoutVars>
      </dgm:prSet>
      <dgm:spPr/>
    </dgm:pt>
    <dgm:pt modelId="{901D83AC-9A23-4693-8E2D-CE343A6CE53E}" type="pres">
      <dgm:prSet presAssocID="{BE8A7A00-3AEC-45BD-AD85-7E47135CBA7C}" presName="parentNode2" presStyleLbl="node1" presStyleIdx="1" presStyleCnt="3" custLinFactNeighborX="9572" custLinFactNeighborY="-84244">
        <dgm:presLayoutVars>
          <dgm:chMax val="0"/>
          <dgm:bulletEnabled val="1"/>
        </dgm:presLayoutVars>
      </dgm:prSet>
      <dgm:spPr/>
    </dgm:pt>
    <dgm:pt modelId="{86A9CD83-3D8B-454E-AB22-DB55AB26FC7D}" type="pres">
      <dgm:prSet presAssocID="{BE8A7A00-3AEC-45BD-AD85-7E47135CBA7C}" presName="connSite2" presStyleCnt="0"/>
      <dgm:spPr/>
    </dgm:pt>
    <dgm:pt modelId="{45A824E7-3556-48CE-98DB-ADDA40358C57}" type="pres">
      <dgm:prSet presAssocID="{1E2EAD6D-8BBD-4236-A542-B9F5F86D25CC}" presName="Name18" presStyleLbl="sibTrans2D1" presStyleIdx="1" presStyleCnt="2"/>
      <dgm:spPr/>
    </dgm:pt>
    <dgm:pt modelId="{9CF9111B-17D7-4207-9E20-1E75ED7FFD0D}" type="pres">
      <dgm:prSet presAssocID="{E8CD008E-7B45-4D4C-87A5-E613F24117C5}" presName="composite1" presStyleCnt="0"/>
      <dgm:spPr/>
    </dgm:pt>
    <dgm:pt modelId="{982DCD1F-C374-4086-A9B3-15CECC82F692}" type="pres">
      <dgm:prSet presAssocID="{E8CD008E-7B45-4D4C-87A5-E613F24117C5}" presName="dummyNode1" presStyleLbl="node1" presStyleIdx="1" presStyleCnt="3"/>
      <dgm:spPr/>
    </dgm:pt>
    <dgm:pt modelId="{262E06B4-418B-4948-B99A-FBD17765EFA9}" type="pres">
      <dgm:prSet presAssocID="{E8CD008E-7B45-4D4C-87A5-E613F24117C5}" presName="childNode1" presStyleLbl="bgAcc1" presStyleIdx="2" presStyleCnt="3" custScaleY="149766" custLinFactNeighborX="473" custLinFactNeighborY="-16333">
        <dgm:presLayoutVars>
          <dgm:bulletEnabled val="1"/>
        </dgm:presLayoutVars>
      </dgm:prSet>
      <dgm:spPr/>
    </dgm:pt>
    <dgm:pt modelId="{177CF163-C12C-41E6-9064-646FEEBA447E}" type="pres">
      <dgm:prSet presAssocID="{E8CD008E-7B45-4D4C-87A5-E613F24117C5}" presName="childNode1tx" presStyleLbl="bgAcc1" presStyleIdx="2" presStyleCnt="3">
        <dgm:presLayoutVars>
          <dgm:bulletEnabled val="1"/>
        </dgm:presLayoutVars>
      </dgm:prSet>
      <dgm:spPr/>
    </dgm:pt>
    <dgm:pt modelId="{30B0CB1D-2C74-43FC-A9C2-DF2AEACC6361}" type="pres">
      <dgm:prSet presAssocID="{E8CD008E-7B45-4D4C-87A5-E613F24117C5}" presName="parentNode1" presStyleLbl="node1" presStyleIdx="2" presStyleCnt="3" custLinFactNeighborX="7656" custLinFactNeighborY="64284">
        <dgm:presLayoutVars>
          <dgm:chMax val="1"/>
          <dgm:bulletEnabled val="1"/>
        </dgm:presLayoutVars>
      </dgm:prSet>
      <dgm:spPr/>
    </dgm:pt>
    <dgm:pt modelId="{D907626C-F2DE-4D82-BE3D-4EDADE63532C}" type="pres">
      <dgm:prSet presAssocID="{E8CD008E-7B45-4D4C-87A5-E613F24117C5}" presName="connSite1" presStyleCnt="0"/>
      <dgm:spPr/>
    </dgm:pt>
  </dgm:ptLst>
  <dgm:cxnLst>
    <dgm:cxn modelId="{0B528E03-C884-4486-8432-6BD1BE178DBE}" srcId="{E8CD008E-7B45-4D4C-87A5-E613F24117C5}" destId="{395D1C39-8B94-4205-B863-2322FE756701}" srcOrd="5" destOrd="0" parTransId="{658DD184-AC73-45FD-915C-92265CD1855B}" sibTransId="{9AAC8959-6056-40FE-AB52-502EDC36A0CE}"/>
    <dgm:cxn modelId="{CCFE0005-7379-4CC4-B763-CCCB65131E0E}" type="presOf" srcId="{FBAEE709-7A4A-4109-A172-AFBE0B02DE11}" destId="{9226E49B-C966-408B-9AA5-FBD67F6B6D76}" srcOrd="0" destOrd="2" presId="urn:microsoft.com/office/officeart/2005/8/layout/hProcess4"/>
    <dgm:cxn modelId="{1A4EEB06-F8A6-4CD4-9ADB-466802165CA5}" type="presOf" srcId="{FC77B0BC-AFC1-424A-98EE-E861B05B8252}" destId="{262E06B4-418B-4948-B99A-FBD17765EFA9}" srcOrd="0" destOrd="3" presId="urn:microsoft.com/office/officeart/2005/8/layout/hProcess4"/>
    <dgm:cxn modelId="{3C44AB09-17AA-44B7-A331-54911BF7C5B3}" type="presOf" srcId="{E73028D1-1D7F-4371-AF22-8243777B4D5D}" destId="{9226E49B-C966-408B-9AA5-FBD67F6B6D76}" srcOrd="0" destOrd="1" presId="urn:microsoft.com/office/officeart/2005/8/layout/hProcess4"/>
    <dgm:cxn modelId="{E9BB6B0B-1067-4987-8FF6-4E4DF5957FB2}" type="presOf" srcId="{80A6811C-D809-4E7A-9396-2B2F257F7D24}" destId="{0D76529B-1192-41EE-8E4B-2716A241B7EA}" srcOrd="0" destOrd="0" presId="urn:microsoft.com/office/officeart/2005/8/layout/hProcess4"/>
    <dgm:cxn modelId="{455F0A0D-68A3-4B6B-85AF-74F5112D8025}" srcId="{BF84E413-273C-4C6B-937D-DDA791A263A5}" destId="{BE8A7A00-3AEC-45BD-AD85-7E47135CBA7C}" srcOrd="1" destOrd="0" parTransId="{2C04F1BB-E1E6-4B3B-B61C-3725F609BCF8}" sibTransId="{1E2EAD6D-8BBD-4236-A542-B9F5F86D25CC}"/>
    <dgm:cxn modelId="{DD77631B-3A42-43A7-8317-2B422590CC18}" type="presOf" srcId="{395D1C39-8B94-4205-B863-2322FE756701}" destId="{177CF163-C12C-41E6-9064-646FEEBA447E}" srcOrd="1" destOrd="5" presId="urn:microsoft.com/office/officeart/2005/8/layout/hProcess4"/>
    <dgm:cxn modelId="{1577041C-9425-4094-9F0A-F51121336464}" type="presOf" srcId="{1A27119F-60CB-4BF6-97F5-43625FA8284A}" destId="{9226E49B-C966-408B-9AA5-FBD67F6B6D76}" srcOrd="0" destOrd="3" presId="urn:microsoft.com/office/officeart/2005/8/layout/hProcess4"/>
    <dgm:cxn modelId="{3172091F-2A21-44EE-8F3E-EE0B71345D88}" type="presOf" srcId="{FBAEE709-7A4A-4109-A172-AFBE0B02DE11}" destId="{DC0708D8-F5E7-4D6A-BDB4-4EF62D601586}" srcOrd="1" destOrd="2" presId="urn:microsoft.com/office/officeart/2005/8/layout/hProcess4"/>
    <dgm:cxn modelId="{ADCFC81F-5E25-45D9-9545-1A891AF3F5F9}" srcId="{80A6811C-D809-4E7A-9396-2B2F257F7D24}" destId="{1A27119F-60CB-4BF6-97F5-43625FA8284A}" srcOrd="3" destOrd="0" parTransId="{F734B198-4A8D-47BE-9CD3-E46557A0A79E}" sibTransId="{DFBC6F50-8FAF-4B1F-9C29-C695D068CF64}"/>
    <dgm:cxn modelId="{A115D437-5A60-4888-99AA-823D210F076B}" type="presOf" srcId="{ADF3D437-364A-4DD9-B25B-1BB5A781192F}" destId="{262E06B4-418B-4948-B99A-FBD17765EFA9}" srcOrd="0" destOrd="0" presId="urn:microsoft.com/office/officeart/2005/8/layout/hProcess4"/>
    <dgm:cxn modelId="{C9FA6339-9826-496C-A98A-13ABF8E393CA}" srcId="{BF84E413-273C-4C6B-937D-DDA791A263A5}" destId="{E8CD008E-7B45-4D4C-87A5-E613F24117C5}" srcOrd="2" destOrd="0" parTransId="{74B5340C-9242-432F-8A2A-2C08CDFD7F27}" sibTransId="{102A9009-164D-4656-8C2E-37671E0C89A1}"/>
    <dgm:cxn modelId="{36DEFB39-7383-42B9-A45E-69C0A61ACFCD}" srcId="{BF84E413-273C-4C6B-937D-DDA791A263A5}" destId="{80A6811C-D809-4E7A-9396-2B2F257F7D24}" srcOrd="0" destOrd="0" parTransId="{95D1709A-2EF9-4A23-BEE5-FB4D44B40483}" sibTransId="{1E26C7BB-4683-4791-9C20-9CE3CD7C2126}"/>
    <dgm:cxn modelId="{C3714640-49B0-411E-A113-B14C834B731F}" type="presOf" srcId="{45BFEDA7-2639-4BEB-8162-E78B6547B334}" destId="{9226E49B-C966-408B-9AA5-FBD67F6B6D76}" srcOrd="0" destOrd="5" presId="urn:microsoft.com/office/officeart/2005/8/layout/hProcess4"/>
    <dgm:cxn modelId="{67D94B40-3B78-4A6C-AA10-918120B01D00}" srcId="{BE8A7A00-3AEC-45BD-AD85-7E47135CBA7C}" destId="{FEFC6DFD-5B54-46F8-A385-34BD147A9C3C}" srcOrd="0" destOrd="0" parTransId="{98B4121C-6E95-438E-AB86-99FE8B161F8C}" sibTransId="{EADAADF6-9523-49B7-BC45-01E7FDF05F91}"/>
    <dgm:cxn modelId="{D7C6C05E-40CA-4E3E-9B9A-68128881398C}" type="presOf" srcId="{0AEC773C-F5CD-4443-954F-D2E32A073BAC}" destId="{262E06B4-418B-4948-B99A-FBD17765EFA9}" srcOrd="0" destOrd="1" presId="urn:microsoft.com/office/officeart/2005/8/layout/hProcess4"/>
    <dgm:cxn modelId="{3EC47E61-1929-4A6C-968E-C5F8B03E434B}" srcId="{E8CD008E-7B45-4D4C-87A5-E613F24117C5}" destId="{ADF3D437-364A-4DD9-B25B-1BB5A781192F}" srcOrd="0" destOrd="0" parTransId="{5B6AB87E-27F4-40BD-B010-9FAD51BDD758}" sibTransId="{C4F9D63A-65F3-4FED-A7E5-4329AF0C869D}"/>
    <dgm:cxn modelId="{DE1E2E68-9DBC-4EEC-A0CB-557E282B9C7C}" type="presOf" srcId="{BE8A7A00-3AEC-45BD-AD85-7E47135CBA7C}" destId="{901D83AC-9A23-4693-8E2D-CE343A6CE53E}" srcOrd="0" destOrd="0" presId="urn:microsoft.com/office/officeart/2005/8/layout/hProcess4"/>
    <dgm:cxn modelId="{677BAE6C-0EAE-4BAD-BF04-682968F89310}" type="presOf" srcId="{F8F0ACDC-E7BD-41DE-8727-46547690E047}" destId="{9226E49B-C966-408B-9AA5-FBD67F6B6D76}" srcOrd="0" destOrd="0" presId="urn:microsoft.com/office/officeart/2005/8/layout/hProcess4"/>
    <dgm:cxn modelId="{9206866F-DC2E-4630-8E1B-F568089E41CC}" type="presOf" srcId="{F8F0ACDC-E7BD-41DE-8727-46547690E047}" destId="{DC0708D8-F5E7-4D6A-BDB4-4EF62D601586}" srcOrd="1" destOrd="0" presId="urn:microsoft.com/office/officeart/2005/8/layout/hProcess4"/>
    <dgm:cxn modelId="{07D8C851-A417-468C-A7AC-844E81BA521A}" srcId="{E8CD008E-7B45-4D4C-87A5-E613F24117C5}" destId="{847A96FB-1E2A-492C-BB5B-D63954F32BEE}" srcOrd="4" destOrd="0" parTransId="{C7E26C08-C34B-4F57-AA8A-37F67F314DED}" sibTransId="{CCC6175A-8C3E-4E62-B24A-5256604521E8}"/>
    <dgm:cxn modelId="{CA907473-8FFF-42B9-A56E-70F3B865AC97}" srcId="{80A6811C-D809-4E7A-9396-2B2F257F7D24}" destId="{45BFEDA7-2639-4BEB-8162-E78B6547B334}" srcOrd="5" destOrd="0" parTransId="{97FC9791-08AA-4848-8A18-99A3BC17EE9B}" sibTransId="{734B5E7F-93EA-4578-AD2F-114E8AD7A1B2}"/>
    <dgm:cxn modelId="{F79C8075-A1F5-4F0C-8640-03DB8547EE65}" type="presOf" srcId="{B1A178F6-F62A-4209-91F8-2EF60C3A40F8}" destId="{B0137DCA-E4C5-46DA-90F1-D5282501E643}" srcOrd="0" destOrd="3" presId="urn:microsoft.com/office/officeart/2005/8/layout/hProcess4"/>
    <dgm:cxn modelId="{EEB0977A-CD7E-4F12-A58F-01A145202E68}" type="presOf" srcId="{1A27119F-60CB-4BF6-97F5-43625FA8284A}" destId="{DC0708D8-F5E7-4D6A-BDB4-4EF62D601586}" srcOrd="1" destOrd="3" presId="urn:microsoft.com/office/officeart/2005/8/layout/hProcess4"/>
    <dgm:cxn modelId="{016FB07A-1653-4592-BEDB-234D54AF6AED}" type="presOf" srcId="{1E26C7BB-4683-4791-9C20-9CE3CD7C2126}" destId="{F4FEDA38-141B-4DDD-8108-0D6D420A9926}" srcOrd="0" destOrd="0" presId="urn:microsoft.com/office/officeart/2005/8/layout/hProcess4"/>
    <dgm:cxn modelId="{601ABA82-1FC6-4208-8201-2E07AE20BB22}" srcId="{BE8A7A00-3AEC-45BD-AD85-7E47135CBA7C}" destId="{C1CEFE7A-7AA9-4187-A822-D67F29FA2C86}" srcOrd="2" destOrd="0" parTransId="{73DFAB63-C0BA-4889-9BCC-ED0C01AD5791}" sibTransId="{D5016D96-04A4-4E93-963A-AE79F4EC549D}"/>
    <dgm:cxn modelId="{CADBF882-6B4A-4E28-90BF-211142E60218}" type="presOf" srcId="{C1CEFE7A-7AA9-4187-A822-D67F29FA2C86}" destId="{B0137DCA-E4C5-46DA-90F1-D5282501E643}" srcOrd="0" destOrd="2" presId="urn:microsoft.com/office/officeart/2005/8/layout/hProcess4"/>
    <dgm:cxn modelId="{D2CA9C85-261D-403F-A395-CC57566A36CC}" srcId="{80A6811C-D809-4E7A-9396-2B2F257F7D24}" destId="{D3EEE9B7-B8EE-486B-B932-61DD4DC5777A}" srcOrd="4" destOrd="0" parTransId="{D7D3C646-51F3-4D9B-A7BC-DE7222620EDE}" sibTransId="{87B285FE-18FE-4E23-BC58-3A03DBD36F0D}"/>
    <dgm:cxn modelId="{0BD03E8D-E789-4171-A364-26E16400D615}" type="presOf" srcId="{143C53D1-5210-416A-814A-08035F7047C4}" destId="{177CF163-C12C-41E6-9064-646FEEBA447E}" srcOrd="1" destOrd="2" presId="urn:microsoft.com/office/officeart/2005/8/layout/hProcess4"/>
    <dgm:cxn modelId="{73652594-2CC2-4B6A-B310-E648813BD272}" type="presOf" srcId="{143C53D1-5210-416A-814A-08035F7047C4}" destId="{262E06B4-418B-4948-B99A-FBD17765EFA9}" srcOrd="0" destOrd="2" presId="urn:microsoft.com/office/officeart/2005/8/layout/hProcess4"/>
    <dgm:cxn modelId="{E5BF7195-0A50-48FA-A639-0B7425B3AFB9}" type="presOf" srcId="{45BFEDA7-2639-4BEB-8162-E78B6547B334}" destId="{DC0708D8-F5E7-4D6A-BDB4-4EF62D601586}" srcOrd="1" destOrd="5" presId="urn:microsoft.com/office/officeart/2005/8/layout/hProcess4"/>
    <dgm:cxn modelId="{F8E15195-3C36-4507-8B31-1F2C70B9D893}" type="presOf" srcId="{847A96FB-1E2A-492C-BB5B-D63954F32BEE}" destId="{177CF163-C12C-41E6-9064-646FEEBA447E}" srcOrd="1" destOrd="4" presId="urn:microsoft.com/office/officeart/2005/8/layout/hProcess4"/>
    <dgm:cxn modelId="{DDDF14A9-05E2-49FA-A017-B469F21752FF}" type="presOf" srcId="{FEFC6DFD-5B54-46F8-A385-34BD147A9C3C}" destId="{B0137DCA-E4C5-46DA-90F1-D5282501E643}" srcOrd="0" destOrd="0" presId="urn:microsoft.com/office/officeart/2005/8/layout/hProcess4"/>
    <dgm:cxn modelId="{867140B7-07C8-4811-AA1D-367E383B6DEE}" type="presOf" srcId="{C1CEFE7A-7AA9-4187-A822-D67F29FA2C86}" destId="{8D863398-A96E-4608-8D5A-6B6468213D27}" srcOrd="1" destOrd="2" presId="urn:microsoft.com/office/officeart/2005/8/layout/hProcess4"/>
    <dgm:cxn modelId="{0D339FB7-7BB9-4898-9C95-091EF17618B3}" srcId="{80A6811C-D809-4E7A-9396-2B2F257F7D24}" destId="{FBAEE709-7A4A-4109-A172-AFBE0B02DE11}" srcOrd="2" destOrd="0" parTransId="{93881AC6-5E02-438D-BFDB-AE309FF0F511}" sibTransId="{40FBECFA-C812-4384-BDA9-7D555F00AFF9}"/>
    <dgm:cxn modelId="{DEB37CBB-6D59-43CC-9E4E-9DEA169A65DB}" type="presOf" srcId="{D3EEE9B7-B8EE-486B-B932-61DD4DC5777A}" destId="{DC0708D8-F5E7-4D6A-BDB4-4EF62D601586}" srcOrd="1" destOrd="4" presId="urn:microsoft.com/office/officeart/2005/8/layout/hProcess4"/>
    <dgm:cxn modelId="{E3642AC0-C553-490D-BEB7-6FFF3C23D00B}" type="presOf" srcId="{ADF3D437-364A-4DD9-B25B-1BB5A781192F}" destId="{177CF163-C12C-41E6-9064-646FEEBA447E}" srcOrd="1" destOrd="0" presId="urn:microsoft.com/office/officeart/2005/8/layout/hProcess4"/>
    <dgm:cxn modelId="{A91715C4-610F-49BA-85AF-9B5EA6AC1CA1}" type="presOf" srcId="{0DEB2F97-CEFD-4138-8B18-D565D6140D5F}" destId="{8D863398-A96E-4608-8D5A-6B6468213D27}" srcOrd="1" destOrd="1" presId="urn:microsoft.com/office/officeart/2005/8/layout/hProcess4"/>
    <dgm:cxn modelId="{CB3548C4-2F78-43E4-9C5D-D8826DB2811D}" srcId="{80A6811C-D809-4E7A-9396-2B2F257F7D24}" destId="{F8F0ACDC-E7BD-41DE-8727-46547690E047}" srcOrd="0" destOrd="0" parTransId="{4B47DD9E-C1DA-42CC-BCDE-7605484AD9AE}" sibTransId="{39CD6D04-999E-4BEC-BBE9-E867C9E76BCD}"/>
    <dgm:cxn modelId="{238656C4-CF4D-43D9-A517-E6EB7C9A822F}" type="presOf" srcId="{847A96FB-1E2A-492C-BB5B-D63954F32BEE}" destId="{262E06B4-418B-4948-B99A-FBD17765EFA9}" srcOrd="0" destOrd="4" presId="urn:microsoft.com/office/officeart/2005/8/layout/hProcess4"/>
    <dgm:cxn modelId="{EDA9ACC9-9AB2-457F-898A-ADD39925FE5A}" type="presOf" srcId="{395D1C39-8B94-4205-B863-2322FE756701}" destId="{262E06B4-418B-4948-B99A-FBD17765EFA9}" srcOrd="0" destOrd="5" presId="urn:microsoft.com/office/officeart/2005/8/layout/hProcess4"/>
    <dgm:cxn modelId="{5F363FCB-4F7F-4D87-AA2B-CE1E40378395}" srcId="{E8CD008E-7B45-4D4C-87A5-E613F24117C5}" destId="{0AEC773C-F5CD-4443-954F-D2E32A073BAC}" srcOrd="1" destOrd="0" parTransId="{513E8464-3A17-4DA3-8B7C-C3A94C3A6EBD}" sibTransId="{14FA0B1B-58C7-4153-BFC3-7384F475731B}"/>
    <dgm:cxn modelId="{FE2460CF-033C-4A84-AF80-F5B9D1DE0E7A}" srcId="{BE8A7A00-3AEC-45BD-AD85-7E47135CBA7C}" destId="{B1A178F6-F62A-4209-91F8-2EF60C3A40F8}" srcOrd="3" destOrd="0" parTransId="{73F06D8E-6E23-42DC-96FA-BA829D46344C}" sibTransId="{0C92EFC3-48E0-4E22-8010-635E660B5733}"/>
    <dgm:cxn modelId="{E4286CD3-BA4C-478C-88E6-0B1ADB596BA9}" srcId="{BE8A7A00-3AEC-45BD-AD85-7E47135CBA7C}" destId="{0DEB2F97-CEFD-4138-8B18-D565D6140D5F}" srcOrd="1" destOrd="0" parTransId="{93FFF523-D852-4B5E-99A4-61AEA2AD739E}" sibTransId="{EAC41F4A-56F2-415E-A885-37EBF2ED25E2}"/>
    <dgm:cxn modelId="{8F8C95D5-4C96-4D4B-A21B-8B1AF5BF0522}" type="presOf" srcId="{FC77B0BC-AFC1-424A-98EE-E861B05B8252}" destId="{177CF163-C12C-41E6-9064-646FEEBA447E}" srcOrd="1" destOrd="3" presId="urn:microsoft.com/office/officeart/2005/8/layout/hProcess4"/>
    <dgm:cxn modelId="{CAE2C1D8-4147-4AFE-AAEC-D5FC8633D6A0}" type="presOf" srcId="{B1A178F6-F62A-4209-91F8-2EF60C3A40F8}" destId="{8D863398-A96E-4608-8D5A-6B6468213D27}" srcOrd="1" destOrd="3" presId="urn:microsoft.com/office/officeart/2005/8/layout/hProcess4"/>
    <dgm:cxn modelId="{B81671DB-2012-4D9F-A78A-0779267724C6}" type="presOf" srcId="{E8CD008E-7B45-4D4C-87A5-E613F24117C5}" destId="{30B0CB1D-2C74-43FC-A9C2-DF2AEACC6361}" srcOrd="0" destOrd="0" presId="urn:microsoft.com/office/officeart/2005/8/layout/hProcess4"/>
    <dgm:cxn modelId="{54BF33DD-D9A1-434C-AADF-A11DB958E0B5}" type="presOf" srcId="{0DEB2F97-CEFD-4138-8B18-D565D6140D5F}" destId="{B0137DCA-E4C5-46DA-90F1-D5282501E643}" srcOrd="0" destOrd="1" presId="urn:microsoft.com/office/officeart/2005/8/layout/hProcess4"/>
    <dgm:cxn modelId="{B6EDFFE3-EAC9-4BF1-AC14-407389B4096D}" type="presOf" srcId="{0AEC773C-F5CD-4443-954F-D2E32A073BAC}" destId="{177CF163-C12C-41E6-9064-646FEEBA447E}" srcOrd="1" destOrd="1" presId="urn:microsoft.com/office/officeart/2005/8/layout/hProcess4"/>
    <dgm:cxn modelId="{C77DD2EA-62A8-4EA5-97AE-84A704B6662B}" srcId="{80A6811C-D809-4E7A-9396-2B2F257F7D24}" destId="{E73028D1-1D7F-4371-AF22-8243777B4D5D}" srcOrd="1" destOrd="0" parTransId="{876332CE-0F4B-454B-AB82-F60F2E9C6598}" sibTransId="{034FD0BA-1182-4AAD-9459-9B4F0E8083CA}"/>
    <dgm:cxn modelId="{10CCF9EA-FC86-4883-AB18-F9E9BFF9CF90}" type="presOf" srcId="{E73028D1-1D7F-4371-AF22-8243777B4D5D}" destId="{DC0708D8-F5E7-4D6A-BDB4-4EF62D601586}" srcOrd="1" destOrd="1" presId="urn:microsoft.com/office/officeart/2005/8/layout/hProcess4"/>
    <dgm:cxn modelId="{C2801BF1-AD07-415C-9ABA-5DD7EC9C8D32}" type="presOf" srcId="{FEFC6DFD-5B54-46F8-A385-34BD147A9C3C}" destId="{8D863398-A96E-4608-8D5A-6B6468213D27}" srcOrd="1" destOrd="0" presId="urn:microsoft.com/office/officeart/2005/8/layout/hProcess4"/>
    <dgm:cxn modelId="{D72C25F3-94A0-43DF-B949-E2ED2E5B1624}" type="presOf" srcId="{BF84E413-273C-4C6B-937D-DDA791A263A5}" destId="{56119B87-E8EF-4755-B997-4F437320CAF1}" srcOrd="0" destOrd="0" presId="urn:microsoft.com/office/officeart/2005/8/layout/hProcess4"/>
    <dgm:cxn modelId="{FE556AF3-AFDE-4AD6-BE57-51EF88ADB124}" srcId="{E8CD008E-7B45-4D4C-87A5-E613F24117C5}" destId="{143C53D1-5210-416A-814A-08035F7047C4}" srcOrd="2" destOrd="0" parTransId="{AF1B014B-B24E-4665-8733-BC7F7E144855}" sibTransId="{6D1551EF-9B37-4C2A-A582-797CEABB41B4}"/>
    <dgm:cxn modelId="{A3F3F8F6-3927-4B2E-81F5-6D5945357DC0}" type="presOf" srcId="{1E2EAD6D-8BBD-4236-A542-B9F5F86D25CC}" destId="{45A824E7-3556-48CE-98DB-ADDA40358C57}" srcOrd="0" destOrd="0" presId="urn:microsoft.com/office/officeart/2005/8/layout/hProcess4"/>
    <dgm:cxn modelId="{06AA06FB-7D80-4622-A2C8-19B8F90E02E6}" srcId="{E8CD008E-7B45-4D4C-87A5-E613F24117C5}" destId="{FC77B0BC-AFC1-424A-98EE-E861B05B8252}" srcOrd="3" destOrd="0" parTransId="{59783F2F-FD9D-41CA-8B45-B05171ED626A}" sibTransId="{17843951-9204-4AAB-9519-5741B2FA7476}"/>
    <dgm:cxn modelId="{12B6C9FC-AAB3-49E5-8C5F-6CF9581B666D}" type="presOf" srcId="{D3EEE9B7-B8EE-486B-B932-61DD4DC5777A}" destId="{9226E49B-C966-408B-9AA5-FBD67F6B6D76}" srcOrd="0" destOrd="4" presId="urn:microsoft.com/office/officeart/2005/8/layout/hProcess4"/>
    <dgm:cxn modelId="{55C39707-8725-46C5-A666-C774635F2790}" type="presParOf" srcId="{56119B87-E8EF-4755-B997-4F437320CAF1}" destId="{9A2D59FE-EB11-4EEB-9F0B-395B874C5959}" srcOrd="0" destOrd="0" presId="urn:microsoft.com/office/officeart/2005/8/layout/hProcess4"/>
    <dgm:cxn modelId="{811B1378-1CC3-4792-98D8-57EDA4ABA65D}" type="presParOf" srcId="{56119B87-E8EF-4755-B997-4F437320CAF1}" destId="{5689E4E0-9480-47BA-A099-EB5F3A0A23A7}" srcOrd="1" destOrd="0" presId="urn:microsoft.com/office/officeart/2005/8/layout/hProcess4"/>
    <dgm:cxn modelId="{79B7FB24-5DB7-41E3-9B39-7F00214CD7B8}" type="presParOf" srcId="{56119B87-E8EF-4755-B997-4F437320CAF1}" destId="{DF0CA5F7-40AD-4549-8A8A-A14FCCC899A8}" srcOrd="2" destOrd="0" presId="urn:microsoft.com/office/officeart/2005/8/layout/hProcess4"/>
    <dgm:cxn modelId="{0AECF69E-E702-4124-AF34-D69CB4237F44}" type="presParOf" srcId="{DF0CA5F7-40AD-4549-8A8A-A14FCCC899A8}" destId="{BA6782CE-94CA-4094-B2D2-2A7D5C4487ED}" srcOrd="0" destOrd="0" presId="urn:microsoft.com/office/officeart/2005/8/layout/hProcess4"/>
    <dgm:cxn modelId="{21055F24-4924-4771-9762-D402BD6829BB}" type="presParOf" srcId="{BA6782CE-94CA-4094-B2D2-2A7D5C4487ED}" destId="{298E88B8-491A-466B-AD33-28A029B5552F}" srcOrd="0" destOrd="0" presId="urn:microsoft.com/office/officeart/2005/8/layout/hProcess4"/>
    <dgm:cxn modelId="{F030C96E-FF5E-4129-A82C-B11B5F04A84E}" type="presParOf" srcId="{BA6782CE-94CA-4094-B2D2-2A7D5C4487ED}" destId="{9226E49B-C966-408B-9AA5-FBD67F6B6D76}" srcOrd="1" destOrd="0" presId="urn:microsoft.com/office/officeart/2005/8/layout/hProcess4"/>
    <dgm:cxn modelId="{5D3A9FF1-9CF9-4BF1-839E-8A1269776ED0}" type="presParOf" srcId="{BA6782CE-94CA-4094-B2D2-2A7D5C4487ED}" destId="{DC0708D8-F5E7-4D6A-BDB4-4EF62D601586}" srcOrd="2" destOrd="0" presId="urn:microsoft.com/office/officeart/2005/8/layout/hProcess4"/>
    <dgm:cxn modelId="{E6F691F5-4738-4D44-A04E-02824DA27506}" type="presParOf" srcId="{BA6782CE-94CA-4094-B2D2-2A7D5C4487ED}" destId="{0D76529B-1192-41EE-8E4B-2716A241B7EA}" srcOrd="3" destOrd="0" presId="urn:microsoft.com/office/officeart/2005/8/layout/hProcess4"/>
    <dgm:cxn modelId="{F61CFEFF-9657-49EE-A82E-F08DC17DCDD7}" type="presParOf" srcId="{BA6782CE-94CA-4094-B2D2-2A7D5C4487ED}" destId="{1F35EDE8-0359-449B-9826-E6720162017C}" srcOrd="4" destOrd="0" presId="urn:microsoft.com/office/officeart/2005/8/layout/hProcess4"/>
    <dgm:cxn modelId="{3F6F1D47-2767-45C8-9B58-A261C7246B7E}" type="presParOf" srcId="{DF0CA5F7-40AD-4549-8A8A-A14FCCC899A8}" destId="{F4FEDA38-141B-4DDD-8108-0D6D420A9926}" srcOrd="1" destOrd="0" presId="urn:microsoft.com/office/officeart/2005/8/layout/hProcess4"/>
    <dgm:cxn modelId="{1B8F4FFF-93F9-46FC-9B21-AAA19922B856}" type="presParOf" srcId="{DF0CA5F7-40AD-4549-8A8A-A14FCCC899A8}" destId="{658AED32-2EB9-472D-BA57-EA8AFADCBD78}" srcOrd="2" destOrd="0" presId="urn:microsoft.com/office/officeart/2005/8/layout/hProcess4"/>
    <dgm:cxn modelId="{6278B1CC-F26D-4024-8ACF-1A915833F431}" type="presParOf" srcId="{658AED32-2EB9-472D-BA57-EA8AFADCBD78}" destId="{569BEDAC-9205-4C5B-BBA9-219DE0EB4186}" srcOrd="0" destOrd="0" presId="urn:microsoft.com/office/officeart/2005/8/layout/hProcess4"/>
    <dgm:cxn modelId="{81A382A6-3DA5-4E0C-A8BD-3E9B029C70EF}" type="presParOf" srcId="{658AED32-2EB9-472D-BA57-EA8AFADCBD78}" destId="{B0137DCA-E4C5-46DA-90F1-D5282501E643}" srcOrd="1" destOrd="0" presId="urn:microsoft.com/office/officeart/2005/8/layout/hProcess4"/>
    <dgm:cxn modelId="{C839B94A-29A0-43F2-A60F-AE4C6CAFB3FE}" type="presParOf" srcId="{658AED32-2EB9-472D-BA57-EA8AFADCBD78}" destId="{8D863398-A96E-4608-8D5A-6B6468213D27}" srcOrd="2" destOrd="0" presId="urn:microsoft.com/office/officeart/2005/8/layout/hProcess4"/>
    <dgm:cxn modelId="{35D71034-DB6C-4FB2-AAFF-A3D2CE1199CD}" type="presParOf" srcId="{658AED32-2EB9-472D-BA57-EA8AFADCBD78}" destId="{901D83AC-9A23-4693-8E2D-CE343A6CE53E}" srcOrd="3" destOrd="0" presId="urn:microsoft.com/office/officeart/2005/8/layout/hProcess4"/>
    <dgm:cxn modelId="{DD9FF857-DBCE-4869-B17D-45D06A4829CA}" type="presParOf" srcId="{658AED32-2EB9-472D-BA57-EA8AFADCBD78}" destId="{86A9CD83-3D8B-454E-AB22-DB55AB26FC7D}" srcOrd="4" destOrd="0" presId="urn:microsoft.com/office/officeart/2005/8/layout/hProcess4"/>
    <dgm:cxn modelId="{7963159B-0785-4BFC-9602-D2597F4A070F}" type="presParOf" srcId="{DF0CA5F7-40AD-4549-8A8A-A14FCCC899A8}" destId="{45A824E7-3556-48CE-98DB-ADDA40358C57}" srcOrd="3" destOrd="0" presId="urn:microsoft.com/office/officeart/2005/8/layout/hProcess4"/>
    <dgm:cxn modelId="{0F7433A7-06C6-453A-80C7-344466714F7F}" type="presParOf" srcId="{DF0CA5F7-40AD-4549-8A8A-A14FCCC899A8}" destId="{9CF9111B-17D7-4207-9E20-1E75ED7FFD0D}" srcOrd="4" destOrd="0" presId="urn:microsoft.com/office/officeart/2005/8/layout/hProcess4"/>
    <dgm:cxn modelId="{16075519-C11C-4F58-88EC-FEDFD50EFB78}" type="presParOf" srcId="{9CF9111B-17D7-4207-9E20-1E75ED7FFD0D}" destId="{982DCD1F-C374-4086-A9B3-15CECC82F692}" srcOrd="0" destOrd="0" presId="urn:microsoft.com/office/officeart/2005/8/layout/hProcess4"/>
    <dgm:cxn modelId="{5BB07CC1-B452-4767-9A18-1C77399B50AE}" type="presParOf" srcId="{9CF9111B-17D7-4207-9E20-1E75ED7FFD0D}" destId="{262E06B4-418B-4948-B99A-FBD17765EFA9}" srcOrd="1" destOrd="0" presId="urn:microsoft.com/office/officeart/2005/8/layout/hProcess4"/>
    <dgm:cxn modelId="{3A5D940E-F263-42ED-9425-A461C8619352}" type="presParOf" srcId="{9CF9111B-17D7-4207-9E20-1E75ED7FFD0D}" destId="{177CF163-C12C-41E6-9064-646FEEBA447E}" srcOrd="2" destOrd="0" presId="urn:microsoft.com/office/officeart/2005/8/layout/hProcess4"/>
    <dgm:cxn modelId="{B87277F2-B085-4952-AE40-4A5B574CB13D}" type="presParOf" srcId="{9CF9111B-17D7-4207-9E20-1E75ED7FFD0D}" destId="{30B0CB1D-2C74-43FC-A9C2-DF2AEACC6361}" srcOrd="3" destOrd="0" presId="urn:microsoft.com/office/officeart/2005/8/layout/hProcess4"/>
    <dgm:cxn modelId="{D0C2C82B-F311-4BD3-B207-D1DB0E53CA19}" type="presParOf" srcId="{9CF9111B-17D7-4207-9E20-1E75ED7FFD0D}" destId="{D907626C-F2DE-4D82-BE3D-4EDADE63532C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26E49B-C966-408B-9AA5-FBD67F6B6D76}">
      <dsp:nvSpPr>
        <dsp:cNvPr id="0" name=""/>
        <dsp:cNvSpPr/>
      </dsp:nvSpPr>
      <dsp:spPr>
        <a:xfrm>
          <a:off x="446948" y="255826"/>
          <a:ext cx="2724667" cy="34435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Some ETTG staff become a Community Offender Manager (COM) resource in Probation Regions and others transfer to the CRS.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Resettlement  services continue in Prison`s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Former ETTG staff will initially stay in their current locations, at least for a 3 month period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Continued use of BCST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Referrals to CRS can be made by COMS using the </a:t>
          </a:r>
          <a:r>
            <a:rPr lang="en-GB" sz="1200" b="1" kern="1200" dirty="0"/>
            <a:t>Refer and Monitor Digital Solution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b="0" kern="1200" dirty="0"/>
            <a:t>CRS</a:t>
          </a:r>
          <a:r>
            <a:rPr lang="en-GB" sz="1200" kern="1200" dirty="0"/>
            <a:t> – </a:t>
          </a:r>
          <a:r>
            <a:rPr lang="en-GB" sz="1200" b="1" kern="1200" dirty="0"/>
            <a:t>Accommodation (based in prison), Mentoring</a:t>
          </a:r>
        </a:p>
      </dsp:txBody>
      <dsp:txXfrm>
        <a:off x="526194" y="335072"/>
        <a:ext cx="2566175" cy="2547156"/>
      </dsp:txXfrm>
    </dsp:sp>
    <dsp:sp modelId="{F4FEDA38-141B-4DDD-8108-0D6D420A9926}">
      <dsp:nvSpPr>
        <dsp:cNvPr id="0" name=""/>
        <dsp:cNvSpPr/>
      </dsp:nvSpPr>
      <dsp:spPr>
        <a:xfrm>
          <a:off x="1619887" y="1678983"/>
          <a:ext cx="3309657" cy="3309657"/>
        </a:xfrm>
        <a:prstGeom prst="leftCircularArrow">
          <a:avLst>
            <a:gd name="adj1" fmla="val 3532"/>
            <a:gd name="adj2" fmla="val 438578"/>
            <a:gd name="adj3" fmla="val 947080"/>
            <a:gd name="adj4" fmla="val 7757480"/>
            <a:gd name="adj5" fmla="val 412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76529B-1192-41EE-8E4B-2716A241B7EA}">
      <dsp:nvSpPr>
        <dsp:cNvPr id="0" name=""/>
        <dsp:cNvSpPr/>
      </dsp:nvSpPr>
      <dsp:spPr>
        <a:xfrm>
          <a:off x="1096006" y="3553412"/>
          <a:ext cx="2421926" cy="963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Day 1</a:t>
          </a:r>
        </a:p>
      </dsp:txBody>
      <dsp:txXfrm>
        <a:off x="1124215" y="3581621"/>
        <a:ext cx="2365508" cy="906702"/>
      </dsp:txXfrm>
    </dsp:sp>
    <dsp:sp modelId="{B0137DCA-E4C5-46DA-90F1-D5282501E643}">
      <dsp:nvSpPr>
        <dsp:cNvPr id="0" name=""/>
        <dsp:cNvSpPr/>
      </dsp:nvSpPr>
      <dsp:spPr>
        <a:xfrm>
          <a:off x="4014229" y="232971"/>
          <a:ext cx="2724667" cy="34249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Gradual roll out of new components over a 12 month period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b="1" kern="1200" dirty="0"/>
            <a:t>Assess risk and needs Digital Solution (replacing BCST)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Upskilling staff (existing and on-boarding)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Short Sentence Function being rolled out in prisons in England and Wales</a:t>
          </a:r>
        </a:p>
      </dsp:txBody>
      <dsp:txXfrm>
        <a:off x="4093045" y="1045694"/>
        <a:ext cx="2567035" cy="2533361"/>
      </dsp:txXfrm>
    </dsp:sp>
    <dsp:sp modelId="{45A824E7-3556-48CE-98DB-ADDA40358C57}">
      <dsp:nvSpPr>
        <dsp:cNvPr id="0" name=""/>
        <dsp:cNvSpPr/>
      </dsp:nvSpPr>
      <dsp:spPr>
        <a:xfrm>
          <a:off x="5678200" y="-744434"/>
          <a:ext cx="3291585" cy="3291585"/>
        </a:xfrm>
        <a:prstGeom prst="circularArrow">
          <a:avLst>
            <a:gd name="adj1" fmla="val 3551"/>
            <a:gd name="adj2" fmla="val 441190"/>
            <a:gd name="adj3" fmla="val 19791407"/>
            <a:gd name="adj4" fmla="val 12983619"/>
            <a:gd name="adj5" fmla="val 41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1D83AC-9A23-4693-8E2D-CE343A6CE53E}">
      <dsp:nvSpPr>
        <dsp:cNvPr id="0" name=""/>
        <dsp:cNvSpPr/>
      </dsp:nvSpPr>
      <dsp:spPr>
        <a:xfrm>
          <a:off x="4890173" y="0"/>
          <a:ext cx="2421926" cy="963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Resettlement Approach</a:t>
          </a:r>
        </a:p>
      </dsp:txBody>
      <dsp:txXfrm>
        <a:off x="4918382" y="28209"/>
        <a:ext cx="2365508" cy="906702"/>
      </dsp:txXfrm>
    </dsp:sp>
    <dsp:sp modelId="{262E06B4-418B-4948-B99A-FBD17765EFA9}">
      <dsp:nvSpPr>
        <dsp:cNvPr id="0" name=""/>
        <dsp:cNvSpPr/>
      </dsp:nvSpPr>
      <dsp:spPr>
        <a:xfrm>
          <a:off x="7649817" y="243264"/>
          <a:ext cx="2724667" cy="33656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Full roll out of new resettlement approach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Enhancing the </a:t>
          </a:r>
          <a:r>
            <a:rPr lang="en-GB" sz="1200" kern="1200" dirty="0" err="1"/>
            <a:t>OMiC</a:t>
          </a:r>
          <a:r>
            <a:rPr lang="en-GB" sz="1200" kern="1200" dirty="0"/>
            <a:t> model by introducing additional process and resources to improve pre-release planning by COMs.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A single accountable person with a single sentence plan to manage risk, victim issues and oversee and coordinate all services pre and post release providing continuity for individuals, more effective risk management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Short Sentence Function available in Resettlement Prisons 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Full rollout of CRS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200" kern="1200" dirty="0"/>
        </a:p>
      </dsp:txBody>
      <dsp:txXfrm>
        <a:off x="7727270" y="320717"/>
        <a:ext cx="2569761" cy="2489542"/>
      </dsp:txXfrm>
    </dsp:sp>
    <dsp:sp modelId="{30B0CB1D-2C74-43FC-A9C2-DF2AEACC6361}">
      <dsp:nvSpPr>
        <dsp:cNvPr id="0" name=""/>
        <dsp:cNvSpPr/>
      </dsp:nvSpPr>
      <dsp:spPr>
        <a:xfrm>
          <a:off x="8427834" y="3554355"/>
          <a:ext cx="2421926" cy="963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End State</a:t>
          </a:r>
        </a:p>
      </dsp:txBody>
      <dsp:txXfrm>
        <a:off x="8456043" y="3582564"/>
        <a:ext cx="2365508" cy="9067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5CB22-8070-4FF8-B053-C48606A82294}" type="datetimeFigureOut">
              <a:rPr lang="en-GB" smtClean="0"/>
              <a:t>28/04/2021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ED4C27-44C7-4F31-8E3A-09CE2E0696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096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286"/>
          <a:stretch/>
        </p:blipFill>
        <p:spPr bwMode="auto">
          <a:xfrm>
            <a:off x="0" y="4433208"/>
            <a:ext cx="12192000" cy="2424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34" t="20029"/>
          <a:stretch>
            <a:fillRect/>
          </a:stretch>
        </p:blipFill>
        <p:spPr bwMode="auto">
          <a:xfrm>
            <a:off x="541867" y="347663"/>
            <a:ext cx="3462867" cy="174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8928" y="1981200"/>
            <a:ext cx="10622849" cy="1073150"/>
          </a:xfrm>
        </p:spPr>
        <p:txBody>
          <a:bodyPr anchor="b">
            <a:normAutofit/>
          </a:bodyPr>
          <a:lstStyle>
            <a:lvl1pPr algn="l">
              <a:defRPr sz="33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8928" y="3176059"/>
            <a:ext cx="9025467" cy="520900"/>
          </a:xfrm>
        </p:spPr>
        <p:txBody>
          <a:bodyPr>
            <a:normAutofit/>
          </a:bodyPr>
          <a:lstStyle>
            <a:lvl1pPr marL="0" indent="0" algn="l">
              <a:buNone/>
              <a:defRPr sz="27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E1A80B-7D99-4F43-ADE9-5BE554462095}"/>
              </a:ext>
            </a:extLst>
          </p:cNvPr>
          <p:cNvSpPr txBox="1"/>
          <p:nvPr userDrawn="1"/>
        </p:nvSpPr>
        <p:spPr>
          <a:xfrm>
            <a:off x="5478646" y="5460938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4196422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01" y="432000"/>
            <a:ext cx="11131200" cy="5111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62C57-F68F-4167-9CC7-0D93D0D78B0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389CE8-4C94-41DF-B324-C5FF20027A1A}"/>
              </a:ext>
            </a:extLst>
          </p:cNvPr>
          <p:cNvSpPr txBox="1"/>
          <p:nvPr userDrawn="1"/>
        </p:nvSpPr>
        <p:spPr>
          <a:xfrm>
            <a:off x="5481895" y="6435525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4174701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7999" y="1303200"/>
            <a:ext cx="5491801" cy="45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03200"/>
            <a:ext cx="5488525" cy="45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E555A-AC9E-4839-8C44-F9B339F5592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7700C6-B2D3-4037-A5E2-5708E907E5C0}"/>
              </a:ext>
            </a:extLst>
          </p:cNvPr>
          <p:cNvSpPr txBox="1"/>
          <p:nvPr userDrawn="1"/>
        </p:nvSpPr>
        <p:spPr>
          <a:xfrm>
            <a:off x="5481895" y="6435525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3864299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8282C-945A-4E2C-AE9D-3932FA70B03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16F7B3-D6F3-47F9-A4F7-27962B8E6C9F}"/>
              </a:ext>
            </a:extLst>
          </p:cNvPr>
          <p:cNvSpPr txBox="1"/>
          <p:nvPr userDrawn="1"/>
        </p:nvSpPr>
        <p:spPr>
          <a:xfrm>
            <a:off x="5481895" y="6435525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212549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6DA35-3D48-4A0C-86DD-6EA64440ECC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3AF8B1-4172-4D13-AAF3-5D33368BFD94}"/>
              </a:ext>
            </a:extLst>
          </p:cNvPr>
          <p:cNvSpPr txBox="1"/>
          <p:nvPr userDrawn="1"/>
        </p:nvSpPr>
        <p:spPr>
          <a:xfrm>
            <a:off x="5481895" y="6435525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1612761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84" y="1"/>
            <a:ext cx="1032933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184" y="0"/>
            <a:ext cx="1284816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9626"/>
            <a:ext cx="12192000" cy="968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527051" y="431801"/>
            <a:ext cx="11133667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27051" y="1303339"/>
            <a:ext cx="11133667" cy="45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051" y="6356351"/>
            <a:ext cx="10350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0580D15-CBB2-41DA-89FD-8E9F66504B2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FE744E-0FC7-4715-8DE3-0A715633D2C2}"/>
              </a:ext>
            </a:extLst>
          </p:cNvPr>
          <p:cNvSpPr txBox="1"/>
          <p:nvPr userDrawn="1"/>
        </p:nvSpPr>
        <p:spPr>
          <a:xfrm>
            <a:off x="5481895" y="6435525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932091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79388" indent="-179388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79388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179388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F1C98-A528-431D-94EF-820B9305621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62C57-F68F-4167-9CC7-0D93D0D78B03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EAF71DC-9027-4F3C-A528-E3C452BC0D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8644966"/>
              </p:ext>
            </p:extLst>
          </p:nvPr>
        </p:nvGraphicFramePr>
        <p:xfrm>
          <a:off x="466090" y="1065594"/>
          <a:ext cx="11133138" cy="4586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Arrow: Pentagon 5">
            <a:extLst>
              <a:ext uri="{FF2B5EF4-FFF2-40B4-BE49-F238E27FC236}">
                <a16:creationId xmlns:a16="http://schemas.microsoft.com/office/drawing/2014/main" id="{DF9F1E2F-F475-4DEC-A3D4-8C539939029D}"/>
              </a:ext>
            </a:extLst>
          </p:cNvPr>
          <p:cNvSpPr/>
          <p:nvPr/>
        </p:nvSpPr>
        <p:spPr>
          <a:xfrm>
            <a:off x="0" y="-4931"/>
            <a:ext cx="11315857" cy="50657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dirty="0">
                <a:solidFill>
                  <a:schemeClr val="bg1"/>
                </a:solidFill>
              </a:rPr>
              <a:t>Resettlement – Summary/Overview of the Changes taking place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05268718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HMPPS Colours">
      <a:dk1>
        <a:sysClr val="windowText" lastClr="000000"/>
      </a:dk1>
      <a:lt1>
        <a:sysClr val="window" lastClr="FFFFFF"/>
      </a:lt1>
      <a:dk2>
        <a:srgbClr val="7F4098"/>
      </a:dk2>
      <a:lt2>
        <a:srgbClr val="E7E6E6"/>
      </a:lt2>
      <a:accent1>
        <a:srgbClr val="7F4098"/>
      </a:accent1>
      <a:accent2>
        <a:srgbClr val="D0B9DA"/>
      </a:accent2>
      <a:accent3>
        <a:srgbClr val="F3EEF6"/>
      </a:accent3>
      <a:accent4>
        <a:srgbClr val="0096D7"/>
      </a:accent4>
      <a:accent5>
        <a:srgbClr val="A3D9F0"/>
      </a:accent5>
      <a:accent6>
        <a:srgbClr val="E8F5FB"/>
      </a:accent6>
      <a:hlink>
        <a:srgbClr val="0563C1"/>
      </a:hlink>
      <a:folHlink>
        <a:srgbClr val="954F72"/>
      </a:folHlink>
    </a:clrScheme>
    <a:fontScheme name="Arial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329162D-B8E6-4C67-889A-11B61790BDAE}" vid="{4B8DA0D7-C7EE-4848-9B10-395542E678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72C23878F82A4D929254BAE8592B6F" ma:contentTypeVersion="12" ma:contentTypeDescription="Create a new document." ma:contentTypeScope="" ma:versionID="17fac2f2df539a714b30ad9a823bf050">
  <xsd:schema xmlns:xsd="http://www.w3.org/2001/XMLSchema" xmlns:xs="http://www.w3.org/2001/XMLSchema" xmlns:p="http://schemas.microsoft.com/office/2006/metadata/properties" xmlns:ns3="2afc8c27-43a8-4e41-a74f-e04833c71bf0" xmlns:ns4="71354a7b-2b4f-4ff2-b6e4-59492e2ef5c9" targetNamespace="http://schemas.microsoft.com/office/2006/metadata/properties" ma:root="true" ma:fieldsID="faa64b946fa66bf235c5cdf153bb107a" ns3:_="" ns4:_="">
    <xsd:import namespace="2afc8c27-43a8-4e41-a74f-e04833c71bf0"/>
    <xsd:import namespace="71354a7b-2b4f-4ff2-b6e4-59492e2ef5c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fc8c27-43a8-4e41-a74f-e04833c71b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354a7b-2b4f-4ff2-b6e4-59492e2ef5c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64F757-CD52-49FB-8444-DCFE65EB5A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fc8c27-43a8-4e41-a74f-e04833c71bf0"/>
    <ds:schemaRef ds:uri="71354a7b-2b4f-4ff2-b6e4-59492e2ef5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E2BD53-9E1A-4688-B9CE-372AE89CAC26}">
  <ds:schemaRefs>
    <ds:schemaRef ds:uri="http://schemas.microsoft.com/office/2006/documentManagement/types"/>
    <ds:schemaRef ds:uri="2afc8c27-43a8-4e41-a74f-e04833c71bf0"/>
    <ds:schemaRef ds:uri="http://purl.org/dc/dcmitype/"/>
    <ds:schemaRef ds:uri="http://purl.org/dc/elements/1.1/"/>
    <ds:schemaRef ds:uri="71354a7b-2b4f-4ff2-b6e4-59492e2ef5c9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F663EE6-776E-49DA-8D63-D3E40BBE10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11444</TotalTime>
  <Words>201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Resettlement Design briefing/update  Friday 6 November 2020</dc:title>
  <dc:creator>Lowes, Anthony</dc:creator>
  <cp:lastModifiedBy>MacGregor, Paddy</cp:lastModifiedBy>
  <cp:revision>54</cp:revision>
  <dcterms:created xsi:type="dcterms:W3CDTF">2020-10-27T11:35:12Z</dcterms:created>
  <dcterms:modified xsi:type="dcterms:W3CDTF">2021-04-30T15:34:11Z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0x010100F772C23878F82A4D929254BAE8592B6F</vt:lpwstr>
  </property>
</Properties>
</file>