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6"/>
  </p:notesMasterIdLst>
  <p:handoutMasterIdLst>
    <p:handoutMasterId r:id="rId27"/>
  </p:handoutMasterIdLst>
  <p:sldIdLst>
    <p:sldId id="7904" r:id="rId5"/>
    <p:sldId id="7905" r:id="rId6"/>
    <p:sldId id="7906" r:id="rId7"/>
    <p:sldId id="7891" r:id="rId8"/>
    <p:sldId id="7910" r:id="rId9"/>
    <p:sldId id="7900" r:id="rId10"/>
    <p:sldId id="7918" r:id="rId11"/>
    <p:sldId id="7917" r:id="rId12"/>
    <p:sldId id="7901" r:id="rId13"/>
    <p:sldId id="7893" r:id="rId14"/>
    <p:sldId id="7902" r:id="rId15"/>
    <p:sldId id="7896" r:id="rId16"/>
    <p:sldId id="7899" r:id="rId17"/>
    <p:sldId id="7898" r:id="rId18"/>
    <p:sldId id="7915" r:id="rId19"/>
    <p:sldId id="7907" r:id="rId20"/>
    <p:sldId id="7908" r:id="rId21"/>
    <p:sldId id="7911" r:id="rId22"/>
    <p:sldId id="7912" r:id="rId23"/>
    <p:sldId id="7913" r:id="rId24"/>
    <p:sldId id="791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CFFF"/>
    <a:srgbClr val="9966FF"/>
    <a:srgbClr val="6699FF"/>
    <a:srgbClr val="339966"/>
    <a:srgbClr val="3399FF"/>
    <a:srgbClr val="FFFFFF"/>
    <a:srgbClr val="003399"/>
    <a:srgbClr val="33CCFF"/>
    <a:srgbClr val="99CCFF"/>
    <a:srgbClr val="D4C3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F8FBE5-AD7F-4465-A086-4E0D97A4B5DF}" v="95" dt="2022-02-02T14:31:05.2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54"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by,  Paul" userId="d672655a-9a29-4872-953f-9379244022ef" providerId="ADAL" clId="{38F8FBE5-AD7F-4465-A086-4E0D97A4B5DF}"/>
    <pc:docChg chg="undo custSel addSld delSld modSld sldOrd delMainMaster">
      <pc:chgData name="Darby,  Paul" userId="d672655a-9a29-4872-953f-9379244022ef" providerId="ADAL" clId="{38F8FBE5-AD7F-4465-A086-4E0D97A4B5DF}" dt="2022-02-04T08:57:32.448" v="1791" actId="20577"/>
      <pc:docMkLst>
        <pc:docMk/>
      </pc:docMkLst>
      <pc:sldChg chg="del">
        <pc:chgData name="Darby,  Paul" userId="d672655a-9a29-4872-953f-9379244022ef" providerId="ADAL" clId="{38F8FBE5-AD7F-4465-A086-4E0D97A4B5DF}" dt="2022-01-31T10:26:17.249" v="411" actId="2696"/>
        <pc:sldMkLst>
          <pc:docMk/>
          <pc:sldMk cId="3696981180" sldId="256"/>
        </pc:sldMkLst>
      </pc:sldChg>
      <pc:sldChg chg="addSp delSp modSp del">
        <pc:chgData name="Darby,  Paul" userId="d672655a-9a29-4872-953f-9379244022ef" providerId="ADAL" clId="{38F8FBE5-AD7F-4465-A086-4E0D97A4B5DF}" dt="2022-01-31T10:11:32.773" v="290" actId="2696"/>
        <pc:sldMkLst>
          <pc:docMk/>
          <pc:sldMk cId="582511203" sldId="7775"/>
        </pc:sldMkLst>
        <pc:spChg chg="del mod">
          <ac:chgData name="Darby,  Paul" userId="d672655a-9a29-4872-953f-9379244022ef" providerId="ADAL" clId="{38F8FBE5-AD7F-4465-A086-4E0D97A4B5DF}" dt="2022-01-31T10:09:26.761" v="270" actId="478"/>
          <ac:spMkLst>
            <pc:docMk/>
            <pc:sldMk cId="582511203" sldId="7775"/>
            <ac:spMk id="3" creationId="{CDEC7E55-3EB6-4375-82EF-1881CA5BB3D8}"/>
          </ac:spMkLst>
        </pc:spChg>
        <pc:spChg chg="add mod">
          <ac:chgData name="Darby,  Paul" userId="d672655a-9a29-4872-953f-9379244022ef" providerId="ADAL" clId="{38F8FBE5-AD7F-4465-A086-4E0D97A4B5DF}" dt="2022-01-31T10:10:46.050" v="283" actId="5793"/>
          <ac:spMkLst>
            <pc:docMk/>
            <pc:sldMk cId="582511203" sldId="7775"/>
            <ac:spMk id="5" creationId="{8A3F90B2-B27B-4AF8-8E7C-38842B50FFC3}"/>
          </ac:spMkLst>
        </pc:spChg>
      </pc:sldChg>
      <pc:sldChg chg="del">
        <pc:chgData name="Darby,  Paul" userId="d672655a-9a29-4872-953f-9379244022ef" providerId="ADAL" clId="{38F8FBE5-AD7F-4465-A086-4E0D97A4B5DF}" dt="2022-01-31T12:27:12.267" v="657" actId="2696"/>
        <pc:sldMkLst>
          <pc:docMk/>
          <pc:sldMk cId="1474935862" sldId="7783"/>
        </pc:sldMkLst>
      </pc:sldChg>
      <pc:sldChg chg="del">
        <pc:chgData name="Darby,  Paul" userId="d672655a-9a29-4872-953f-9379244022ef" providerId="ADAL" clId="{38F8FBE5-AD7F-4465-A086-4E0D97A4B5DF}" dt="2022-01-31T12:28:17.861" v="666" actId="2696"/>
        <pc:sldMkLst>
          <pc:docMk/>
          <pc:sldMk cId="3300324800" sldId="7784"/>
        </pc:sldMkLst>
      </pc:sldChg>
      <pc:sldChg chg="del">
        <pc:chgData name="Darby,  Paul" userId="d672655a-9a29-4872-953f-9379244022ef" providerId="ADAL" clId="{38F8FBE5-AD7F-4465-A086-4E0D97A4B5DF}" dt="2022-01-31T12:29:52.157" v="677" actId="2696"/>
        <pc:sldMkLst>
          <pc:docMk/>
          <pc:sldMk cId="4266613646" sldId="7786"/>
        </pc:sldMkLst>
      </pc:sldChg>
      <pc:sldChg chg="del">
        <pc:chgData name="Darby,  Paul" userId="d672655a-9a29-4872-953f-9379244022ef" providerId="ADAL" clId="{38F8FBE5-AD7F-4465-A086-4E0D97A4B5DF}" dt="2022-01-31T10:27:08.179" v="417" actId="2696"/>
        <pc:sldMkLst>
          <pc:docMk/>
          <pc:sldMk cId="660613002" sldId="7788"/>
        </pc:sldMkLst>
      </pc:sldChg>
      <pc:sldChg chg="del">
        <pc:chgData name="Darby,  Paul" userId="d672655a-9a29-4872-953f-9379244022ef" providerId="ADAL" clId="{38F8FBE5-AD7F-4465-A086-4E0D97A4B5DF}" dt="2022-01-31T12:27:06.802" v="656" actId="2696"/>
        <pc:sldMkLst>
          <pc:docMk/>
          <pc:sldMk cId="285484611" sldId="7789"/>
        </pc:sldMkLst>
      </pc:sldChg>
      <pc:sldChg chg="del">
        <pc:chgData name="Darby,  Paul" userId="d672655a-9a29-4872-953f-9379244022ef" providerId="ADAL" clId="{38F8FBE5-AD7F-4465-A086-4E0D97A4B5DF}" dt="2022-01-31T12:20:35.457" v="623" actId="2696"/>
        <pc:sldMkLst>
          <pc:docMk/>
          <pc:sldMk cId="1577012977" sldId="7860"/>
        </pc:sldMkLst>
      </pc:sldChg>
      <pc:sldChg chg="del">
        <pc:chgData name="Darby,  Paul" userId="d672655a-9a29-4872-953f-9379244022ef" providerId="ADAL" clId="{38F8FBE5-AD7F-4465-A086-4E0D97A4B5DF}" dt="2022-01-31T12:29:14.515" v="672" actId="2696"/>
        <pc:sldMkLst>
          <pc:docMk/>
          <pc:sldMk cId="996409918" sldId="7869"/>
        </pc:sldMkLst>
      </pc:sldChg>
      <pc:sldChg chg="del">
        <pc:chgData name="Darby,  Paul" userId="d672655a-9a29-4872-953f-9379244022ef" providerId="ADAL" clId="{38F8FBE5-AD7F-4465-A086-4E0D97A4B5DF}" dt="2022-01-31T12:22:33.730" v="639" actId="2696"/>
        <pc:sldMkLst>
          <pc:docMk/>
          <pc:sldMk cId="1555860991" sldId="7878"/>
        </pc:sldMkLst>
      </pc:sldChg>
      <pc:sldChg chg="delSp modSp add del">
        <pc:chgData name="Darby,  Paul" userId="d672655a-9a29-4872-953f-9379244022ef" providerId="ADAL" clId="{38F8FBE5-AD7F-4465-A086-4E0D97A4B5DF}" dt="2022-01-31T15:57:39.104" v="1099" actId="2696"/>
        <pc:sldMkLst>
          <pc:docMk/>
          <pc:sldMk cId="4246892712" sldId="7880"/>
        </pc:sldMkLst>
        <pc:spChg chg="mod">
          <ac:chgData name="Darby,  Paul" userId="d672655a-9a29-4872-953f-9379244022ef" providerId="ADAL" clId="{38F8FBE5-AD7F-4465-A086-4E0D97A4B5DF}" dt="2022-01-31T15:43:05.709" v="850" actId="20577"/>
          <ac:spMkLst>
            <pc:docMk/>
            <pc:sldMk cId="4246892712" sldId="7880"/>
            <ac:spMk id="2" creationId="{DE76415F-3D79-4F2F-8101-ED3F4BC9D33A}"/>
          </ac:spMkLst>
        </pc:spChg>
        <pc:spChg chg="mod">
          <ac:chgData name="Darby,  Paul" userId="d672655a-9a29-4872-953f-9379244022ef" providerId="ADAL" clId="{38F8FBE5-AD7F-4465-A086-4E0D97A4B5DF}" dt="2022-01-31T15:55:34.439" v="1084" actId="20577"/>
          <ac:spMkLst>
            <pc:docMk/>
            <pc:sldMk cId="4246892712" sldId="7880"/>
            <ac:spMk id="3" creationId="{C6B97DDA-FB4E-4A96-8502-BF496E556ADE}"/>
          </ac:spMkLst>
        </pc:spChg>
        <pc:spChg chg="mod">
          <ac:chgData name="Darby,  Paul" userId="d672655a-9a29-4872-953f-9379244022ef" providerId="ADAL" clId="{38F8FBE5-AD7F-4465-A086-4E0D97A4B5DF}" dt="2022-01-31T15:49:59.748" v="1071" actId="20577"/>
          <ac:spMkLst>
            <pc:docMk/>
            <pc:sldMk cId="4246892712" sldId="7880"/>
            <ac:spMk id="5" creationId="{AE25EA50-0DCB-488E-B8EA-90578ED59B81}"/>
          </ac:spMkLst>
        </pc:spChg>
        <pc:picChg chg="del">
          <ac:chgData name="Darby,  Paul" userId="d672655a-9a29-4872-953f-9379244022ef" providerId="ADAL" clId="{38F8FBE5-AD7F-4465-A086-4E0D97A4B5DF}" dt="2022-01-31T15:50:28.288" v="1072" actId="478"/>
          <ac:picMkLst>
            <pc:docMk/>
            <pc:sldMk cId="4246892712" sldId="7880"/>
            <ac:picMk id="6" creationId="{2D700018-7A4B-4BD3-A0D4-C7B04B32B89D}"/>
          </ac:picMkLst>
        </pc:picChg>
        <pc:picChg chg="mod">
          <ac:chgData name="Darby,  Paul" userId="d672655a-9a29-4872-953f-9379244022ef" providerId="ADAL" clId="{38F8FBE5-AD7F-4465-A086-4E0D97A4B5DF}" dt="2022-01-31T15:48:31.750" v="1039" actId="1076"/>
          <ac:picMkLst>
            <pc:docMk/>
            <pc:sldMk cId="4246892712" sldId="7880"/>
            <ac:picMk id="12" creationId="{4C616633-875A-49CA-BBA5-933D60410EAC}"/>
          </ac:picMkLst>
        </pc:picChg>
      </pc:sldChg>
      <pc:sldChg chg="del">
        <pc:chgData name="Darby,  Paul" userId="d672655a-9a29-4872-953f-9379244022ef" providerId="ADAL" clId="{38F8FBE5-AD7F-4465-A086-4E0D97A4B5DF}" dt="2022-01-31T10:24:25.335" v="349" actId="2696"/>
        <pc:sldMkLst>
          <pc:docMk/>
          <pc:sldMk cId="1474462862" sldId="7885"/>
        </pc:sldMkLst>
      </pc:sldChg>
      <pc:sldChg chg="addSp delSp modSp ord">
        <pc:chgData name="Darby,  Paul" userId="d672655a-9a29-4872-953f-9379244022ef" providerId="ADAL" clId="{38F8FBE5-AD7F-4465-A086-4E0D97A4B5DF}" dt="2022-02-04T08:55:38.611" v="1790" actId="20577"/>
        <pc:sldMkLst>
          <pc:docMk/>
          <pc:sldMk cId="3097927330" sldId="7891"/>
        </pc:sldMkLst>
        <pc:spChg chg="mod">
          <ac:chgData name="Darby,  Paul" userId="d672655a-9a29-4872-953f-9379244022ef" providerId="ADAL" clId="{38F8FBE5-AD7F-4465-A086-4E0D97A4B5DF}" dt="2022-01-31T10:09:14.505" v="268"/>
          <ac:spMkLst>
            <pc:docMk/>
            <pc:sldMk cId="3097927330" sldId="7891"/>
            <ac:spMk id="2" creationId="{2CDBE2D6-69FA-4A36-9DD6-C9E5CEF59381}"/>
          </ac:spMkLst>
        </pc:spChg>
        <pc:spChg chg="del">
          <ac:chgData name="Darby,  Paul" userId="d672655a-9a29-4872-953f-9379244022ef" providerId="ADAL" clId="{38F8FBE5-AD7F-4465-A086-4E0D97A4B5DF}" dt="2022-01-31T10:11:12.706" v="286" actId="478"/>
          <ac:spMkLst>
            <pc:docMk/>
            <pc:sldMk cId="3097927330" sldId="7891"/>
            <ac:spMk id="3" creationId="{2B5505F7-2A61-4265-AC6D-93ED824D892B}"/>
          </ac:spMkLst>
        </pc:spChg>
        <pc:spChg chg="add mod">
          <ac:chgData name="Darby,  Paul" userId="d672655a-9a29-4872-953f-9379244022ef" providerId="ADAL" clId="{38F8FBE5-AD7F-4465-A086-4E0D97A4B5DF}" dt="2022-02-04T08:55:38.611" v="1790" actId="20577"/>
          <ac:spMkLst>
            <pc:docMk/>
            <pc:sldMk cId="3097927330" sldId="7891"/>
            <ac:spMk id="4" creationId="{337F7616-3966-4F69-A682-E43CA0285C05}"/>
          </ac:spMkLst>
        </pc:spChg>
        <pc:spChg chg="add del mod">
          <ac:chgData name="Darby,  Paul" userId="d672655a-9a29-4872-953f-9379244022ef" providerId="ADAL" clId="{38F8FBE5-AD7F-4465-A086-4E0D97A4B5DF}" dt="2022-01-31T10:11:16.199" v="287" actId="478"/>
          <ac:spMkLst>
            <pc:docMk/>
            <pc:sldMk cId="3097927330" sldId="7891"/>
            <ac:spMk id="6" creationId="{AAED62B4-DEDF-4031-8E53-17A9857C2BC4}"/>
          </ac:spMkLst>
        </pc:spChg>
      </pc:sldChg>
      <pc:sldChg chg="del">
        <pc:chgData name="Darby,  Paul" userId="d672655a-9a29-4872-953f-9379244022ef" providerId="ADAL" clId="{38F8FBE5-AD7F-4465-A086-4E0D97A4B5DF}" dt="2022-01-31T12:21:26.312" v="631" actId="2696"/>
        <pc:sldMkLst>
          <pc:docMk/>
          <pc:sldMk cId="3281814442" sldId="7892"/>
        </pc:sldMkLst>
      </pc:sldChg>
      <pc:sldChg chg="add">
        <pc:chgData name="Darby,  Paul" userId="d672655a-9a29-4872-953f-9379244022ef" providerId="ADAL" clId="{38F8FBE5-AD7F-4465-A086-4E0D97A4B5DF}" dt="2022-01-31T09:51:10.956" v="0"/>
        <pc:sldMkLst>
          <pc:docMk/>
          <pc:sldMk cId="3411326473" sldId="7893"/>
        </pc:sldMkLst>
      </pc:sldChg>
      <pc:sldChg chg="modSp del">
        <pc:chgData name="Darby,  Paul" userId="d672655a-9a29-4872-953f-9379244022ef" providerId="ADAL" clId="{38F8FBE5-AD7F-4465-A086-4E0D97A4B5DF}" dt="2022-01-31T12:23:00.989" v="645" actId="2696"/>
        <pc:sldMkLst>
          <pc:docMk/>
          <pc:sldMk cId="1198644447" sldId="7895"/>
        </pc:sldMkLst>
        <pc:spChg chg="mod">
          <ac:chgData name="Darby,  Paul" userId="d672655a-9a29-4872-953f-9379244022ef" providerId="ADAL" clId="{38F8FBE5-AD7F-4465-A086-4E0D97A4B5DF}" dt="2022-01-31T12:13:35.579" v="614" actId="20577"/>
          <ac:spMkLst>
            <pc:docMk/>
            <pc:sldMk cId="1198644447" sldId="7895"/>
            <ac:spMk id="3" creationId="{04A5C418-7277-466C-8571-7E46AED6BBD9}"/>
          </ac:spMkLst>
        </pc:spChg>
      </pc:sldChg>
      <pc:sldChg chg="add">
        <pc:chgData name="Darby,  Paul" userId="d672655a-9a29-4872-953f-9379244022ef" providerId="ADAL" clId="{38F8FBE5-AD7F-4465-A086-4E0D97A4B5DF}" dt="2022-01-31T09:51:10.956" v="0"/>
        <pc:sldMkLst>
          <pc:docMk/>
          <pc:sldMk cId="3496757510" sldId="7896"/>
        </pc:sldMkLst>
      </pc:sldChg>
      <pc:sldChg chg="modSp add ord">
        <pc:chgData name="Darby,  Paul" userId="d672655a-9a29-4872-953f-9379244022ef" providerId="ADAL" clId="{38F8FBE5-AD7F-4465-A086-4E0D97A4B5DF}" dt="2022-01-31T15:38:55.560" v="734"/>
        <pc:sldMkLst>
          <pc:docMk/>
          <pc:sldMk cId="587572106" sldId="7898"/>
        </pc:sldMkLst>
        <pc:spChg chg="mod">
          <ac:chgData name="Darby,  Paul" userId="d672655a-9a29-4872-953f-9379244022ef" providerId="ADAL" clId="{38F8FBE5-AD7F-4465-A086-4E0D97A4B5DF}" dt="2022-01-31T15:32:02.492" v="706" actId="20577"/>
          <ac:spMkLst>
            <pc:docMk/>
            <pc:sldMk cId="587572106" sldId="7898"/>
            <ac:spMk id="3" creationId="{2B5505F7-2A61-4265-AC6D-93ED824D892B}"/>
          </ac:spMkLst>
        </pc:spChg>
      </pc:sldChg>
      <pc:sldChg chg="modSp add">
        <pc:chgData name="Darby,  Paul" userId="d672655a-9a29-4872-953f-9379244022ef" providerId="ADAL" clId="{38F8FBE5-AD7F-4465-A086-4E0D97A4B5DF}" dt="2022-02-01T12:57:31.692" v="1772" actId="20577"/>
        <pc:sldMkLst>
          <pc:docMk/>
          <pc:sldMk cId="2731578691" sldId="7899"/>
        </pc:sldMkLst>
        <pc:spChg chg="mod">
          <ac:chgData name="Darby,  Paul" userId="d672655a-9a29-4872-953f-9379244022ef" providerId="ADAL" clId="{38F8FBE5-AD7F-4465-A086-4E0D97A4B5DF}" dt="2022-02-01T12:57:31.692" v="1772" actId="20577"/>
          <ac:spMkLst>
            <pc:docMk/>
            <pc:sldMk cId="2731578691" sldId="7899"/>
            <ac:spMk id="3" creationId="{2B5505F7-2A61-4265-AC6D-93ED824D892B}"/>
          </ac:spMkLst>
        </pc:spChg>
      </pc:sldChg>
      <pc:sldChg chg="modSp add">
        <pc:chgData name="Darby,  Paul" userId="d672655a-9a29-4872-953f-9379244022ef" providerId="ADAL" clId="{38F8FBE5-AD7F-4465-A086-4E0D97A4B5DF}" dt="2022-02-01T09:39:57.320" v="1646" actId="113"/>
        <pc:sldMkLst>
          <pc:docMk/>
          <pc:sldMk cId="2650097188" sldId="7900"/>
        </pc:sldMkLst>
        <pc:spChg chg="mod">
          <ac:chgData name="Darby,  Paul" userId="d672655a-9a29-4872-953f-9379244022ef" providerId="ADAL" clId="{38F8FBE5-AD7F-4465-A086-4E0D97A4B5DF}" dt="2022-01-31T16:45:44.314" v="1590" actId="20577"/>
          <ac:spMkLst>
            <pc:docMk/>
            <pc:sldMk cId="2650097188" sldId="7900"/>
            <ac:spMk id="2" creationId="{2CDBE2D6-69FA-4A36-9DD6-C9E5CEF59381}"/>
          </ac:spMkLst>
        </pc:spChg>
        <pc:spChg chg="mod">
          <ac:chgData name="Darby,  Paul" userId="d672655a-9a29-4872-953f-9379244022ef" providerId="ADAL" clId="{38F8FBE5-AD7F-4465-A086-4E0D97A4B5DF}" dt="2022-02-01T09:39:57.320" v="1646" actId="113"/>
          <ac:spMkLst>
            <pc:docMk/>
            <pc:sldMk cId="2650097188" sldId="7900"/>
            <ac:spMk id="3" creationId="{2B5505F7-2A61-4265-AC6D-93ED824D892B}"/>
          </ac:spMkLst>
        </pc:spChg>
      </pc:sldChg>
      <pc:sldChg chg="modSp add">
        <pc:chgData name="Darby,  Paul" userId="d672655a-9a29-4872-953f-9379244022ef" providerId="ADAL" clId="{38F8FBE5-AD7F-4465-A086-4E0D97A4B5DF}" dt="2022-02-01T09:58:46.195" v="1759" actId="20577"/>
        <pc:sldMkLst>
          <pc:docMk/>
          <pc:sldMk cId="1772863770" sldId="7901"/>
        </pc:sldMkLst>
        <pc:spChg chg="mod">
          <ac:chgData name="Darby,  Paul" userId="d672655a-9a29-4872-953f-9379244022ef" providerId="ADAL" clId="{38F8FBE5-AD7F-4465-A086-4E0D97A4B5DF}" dt="2022-02-01T09:58:46.195" v="1759" actId="20577"/>
          <ac:spMkLst>
            <pc:docMk/>
            <pc:sldMk cId="1772863770" sldId="7901"/>
            <ac:spMk id="3" creationId="{2B5505F7-2A61-4265-AC6D-93ED824D892B}"/>
          </ac:spMkLst>
        </pc:spChg>
      </pc:sldChg>
      <pc:sldChg chg="modSp add">
        <pc:chgData name="Darby,  Paul" userId="d672655a-9a29-4872-953f-9379244022ef" providerId="ADAL" clId="{38F8FBE5-AD7F-4465-A086-4E0D97A4B5DF}" dt="2022-02-01T12:52:48.699" v="1769" actId="20577"/>
        <pc:sldMkLst>
          <pc:docMk/>
          <pc:sldMk cId="1274651297" sldId="7902"/>
        </pc:sldMkLst>
        <pc:spChg chg="mod">
          <ac:chgData name="Darby,  Paul" userId="d672655a-9a29-4872-953f-9379244022ef" providerId="ADAL" clId="{38F8FBE5-AD7F-4465-A086-4E0D97A4B5DF}" dt="2022-02-01T12:52:48.699" v="1769" actId="20577"/>
          <ac:spMkLst>
            <pc:docMk/>
            <pc:sldMk cId="1274651297" sldId="7902"/>
            <ac:spMk id="3" creationId="{2B5505F7-2A61-4265-AC6D-93ED824D892B}"/>
          </ac:spMkLst>
        </pc:spChg>
        <pc:spChg chg="mod">
          <ac:chgData name="Darby,  Paul" userId="d672655a-9a29-4872-953f-9379244022ef" providerId="ADAL" clId="{38F8FBE5-AD7F-4465-A086-4E0D97A4B5DF}" dt="2022-02-01T10:01:42.969" v="1764" actId="20577"/>
          <ac:spMkLst>
            <pc:docMk/>
            <pc:sldMk cId="1274651297" sldId="7902"/>
            <ac:spMk id="4" creationId="{3859C72B-F92D-4220-AAC3-4636861A41F1}"/>
          </ac:spMkLst>
        </pc:spChg>
      </pc:sldChg>
      <pc:sldChg chg="add del">
        <pc:chgData name="Darby,  Paul" userId="d672655a-9a29-4872-953f-9379244022ef" providerId="ADAL" clId="{38F8FBE5-AD7F-4465-A086-4E0D97A4B5DF}" dt="2022-01-31T10:51:57.528" v="576" actId="2696"/>
        <pc:sldMkLst>
          <pc:docMk/>
          <pc:sldMk cId="78971965" sldId="7903"/>
        </pc:sldMkLst>
      </pc:sldChg>
      <pc:sldChg chg="addSp delSp modSp add ord">
        <pc:chgData name="Darby,  Paul" userId="d672655a-9a29-4872-953f-9379244022ef" providerId="ADAL" clId="{38F8FBE5-AD7F-4465-A086-4E0D97A4B5DF}" dt="2022-02-01T09:52:16.215" v="1677" actId="20577"/>
        <pc:sldMkLst>
          <pc:docMk/>
          <pc:sldMk cId="2561036238" sldId="7904"/>
        </pc:sldMkLst>
        <pc:spChg chg="mod">
          <ac:chgData name="Darby,  Paul" userId="d672655a-9a29-4872-953f-9379244022ef" providerId="ADAL" clId="{38F8FBE5-AD7F-4465-A086-4E0D97A4B5DF}" dt="2022-01-31T10:23:41.009" v="345"/>
          <ac:spMkLst>
            <pc:docMk/>
            <pc:sldMk cId="2561036238" sldId="7904"/>
            <ac:spMk id="2" creationId="{2CDBE2D6-69FA-4A36-9DD6-C9E5CEF59381}"/>
          </ac:spMkLst>
        </pc:spChg>
        <pc:spChg chg="del">
          <ac:chgData name="Darby,  Paul" userId="d672655a-9a29-4872-953f-9379244022ef" providerId="ADAL" clId="{38F8FBE5-AD7F-4465-A086-4E0D97A4B5DF}" dt="2022-01-31T10:23:57.027" v="346" actId="478"/>
          <ac:spMkLst>
            <pc:docMk/>
            <pc:sldMk cId="2561036238" sldId="7904"/>
            <ac:spMk id="4" creationId="{337F7616-3966-4F69-A682-E43CA0285C05}"/>
          </ac:spMkLst>
        </pc:spChg>
        <pc:spChg chg="add mod">
          <ac:chgData name="Darby,  Paul" userId="d672655a-9a29-4872-953f-9379244022ef" providerId="ADAL" clId="{38F8FBE5-AD7F-4465-A086-4E0D97A4B5DF}" dt="2022-02-01T09:52:16.215" v="1677" actId="20577"/>
          <ac:spMkLst>
            <pc:docMk/>
            <pc:sldMk cId="2561036238" sldId="7904"/>
            <ac:spMk id="5" creationId="{AEF137A9-75AB-4BC1-B232-AF0B02A6B7AF}"/>
          </ac:spMkLst>
        </pc:spChg>
      </pc:sldChg>
      <pc:sldChg chg="addSp delSp modSp add">
        <pc:chgData name="Darby,  Paul" userId="d672655a-9a29-4872-953f-9379244022ef" providerId="ADAL" clId="{38F8FBE5-AD7F-4465-A086-4E0D97A4B5DF}" dt="2022-02-01T09:41:51.383" v="1666" actId="20577"/>
        <pc:sldMkLst>
          <pc:docMk/>
          <pc:sldMk cId="3906037766" sldId="7905"/>
        </pc:sldMkLst>
        <pc:spChg chg="mod">
          <ac:chgData name="Darby,  Paul" userId="d672655a-9a29-4872-953f-9379244022ef" providerId="ADAL" clId="{38F8FBE5-AD7F-4465-A086-4E0D97A4B5DF}" dt="2022-02-01T09:41:51.383" v="1666" actId="20577"/>
          <ac:spMkLst>
            <pc:docMk/>
            <pc:sldMk cId="3906037766" sldId="7905"/>
            <ac:spMk id="2" creationId="{2CDBE2D6-69FA-4A36-9DD6-C9E5CEF59381}"/>
          </ac:spMkLst>
        </pc:spChg>
        <pc:spChg chg="add del mod">
          <ac:chgData name="Darby,  Paul" userId="d672655a-9a29-4872-953f-9379244022ef" providerId="ADAL" clId="{38F8FBE5-AD7F-4465-A086-4E0D97A4B5DF}" dt="2022-01-31T10:25:11.044" v="353" actId="478"/>
          <ac:spMkLst>
            <pc:docMk/>
            <pc:sldMk cId="3906037766" sldId="7905"/>
            <ac:spMk id="4" creationId="{96ED0CB7-DDF5-4F8D-ADE1-34B790760B7A}"/>
          </ac:spMkLst>
        </pc:spChg>
        <pc:spChg chg="del">
          <ac:chgData name="Darby,  Paul" userId="d672655a-9a29-4872-953f-9379244022ef" providerId="ADAL" clId="{38F8FBE5-AD7F-4465-A086-4E0D97A4B5DF}" dt="2022-01-31T10:25:08.671" v="352" actId="478"/>
          <ac:spMkLst>
            <pc:docMk/>
            <pc:sldMk cId="3906037766" sldId="7905"/>
            <ac:spMk id="5" creationId="{AEF137A9-75AB-4BC1-B232-AF0B02A6B7AF}"/>
          </ac:spMkLst>
        </pc:spChg>
        <pc:spChg chg="add mod">
          <ac:chgData name="Darby,  Paul" userId="d672655a-9a29-4872-953f-9379244022ef" providerId="ADAL" clId="{38F8FBE5-AD7F-4465-A086-4E0D97A4B5DF}" dt="2022-01-31T10:25:57.682" v="410" actId="255"/>
          <ac:spMkLst>
            <pc:docMk/>
            <pc:sldMk cId="3906037766" sldId="7905"/>
            <ac:spMk id="6" creationId="{AAA20611-0E7C-47C4-9EEF-2FC03B54AA66}"/>
          </ac:spMkLst>
        </pc:spChg>
        <pc:spChg chg="add mod">
          <ac:chgData name="Darby,  Paul" userId="d672655a-9a29-4872-953f-9379244022ef" providerId="ADAL" clId="{38F8FBE5-AD7F-4465-A086-4E0D97A4B5DF}" dt="2022-01-31T10:25:29.760" v="358" actId="1076"/>
          <ac:spMkLst>
            <pc:docMk/>
            <pc:sldMk cId="3906037766" sldId="7905"/>
            <ac:spMk id="8" creationId="{FFA7472C-5328-4ECF-A9C2-A3DD748743CE}"/>
          </ac:spMkLst>
        </pc:spChg>
        <pc:picChg chg="add mod">
          <ac:chgData name="Darby,  Paul" userId="d672655a-9a29-4872-953f-9379244022ef" providerId="ADAL" clId="{38F8FBE5-AD7F-4465-A086-4E0D97A4B5DF}" dt="2022-01-31T10:25:29.760" v="358" actId="1076"/>
          <ac:picMkLst>
            <pc:docMk/>
            <pc:sldMk cId="3906037766" sldId="7905"/>
            <ac:picMk id="7" creationId="{60038500-9289-4CA6-B0D2-8FC47C8E1C14}"/>
          </ac:picMkLst>
        </pc:picChg>
      </pc:sldChg>
      <pc:sldChg chg="addSp delSp modSp add">
        <pc:chgData name="Darby,  Paul" userId="d672655a-9a29-4872-953f-9379244022ef" providerId="ADAL" clId="{38F8FBE5-AD7F-4465-A086-4E0D97A4B5DF}" dt="2022-01-31T10:27:27.079" v="421" actId="113"/>
        <pc:sldMkLst>
          <pc:docMk/>
          <pc:sldMk cId="863356032" sldId="7906"/>
        </pc:sldMkLst>
        <pc:spChg chg="mod">
          <ac:chgData name="Darby,  Paul" userId="d672655a-9a29-4872-953f-9379244022ef" providerId="ADAL" clId="{38F8FBE5-AD7F-4465-A086-4E0D97A4B5DF}" dt="2022-01-31T10:26:34.405" v="413"/>
          <ac:spMkLst>
            <pc:docMk/>
            <pc:sldMk cId="863356032" sldId="7906"/>
            <ac:spMk id="2" creationId="{2CDBE2D6-69FA-4A36-9DD6-C9E5CEF59381}"/>
          </ac:spMkLst>
        </pc:spChg>
        <pc:spChg chg="del">
          <ac:chgData name="Darby,  Paul" userId="d672655a-9a29-4872-953f-9379244022ef" providerId="ADAL" clId="{38F8FBE5-AD7F-4465-A086-4E0D97A4B5DF}" dt="2022-01-31T10:26:50.370" v="414" actId="478"/>
          <ac:spMkLst>
            <pc:docMk/>
            <pc:sldMk cId="863356032" sldId="7906"/>
            <ac:spMk id="6" creationId="{AAA20611-0E7C-47C4-9EEF-2FC03B54AA66}"/>
          </ac:spMkLst>
        </pc:spChg>
        <pc:spChg chg="del">
          <ac:chgData name="Darby,  Paul" userId="d672655a-9a29-4872-953f-9379244022ef" providerId="ADAL" clId="{38F8FBE5-AD7F-4465-A086-4E0D97A4B5DF}" dt="2022-01-31T10:26:52.897" v="415" actId="478"/>
          <ac:spMkLst>
            <pc:docMk/>
            <pc:sldMk cId="863356032" sldId="7906"/>
            <ac:spMk id="8" creationId="{FFA7472C-5328-4ECF-A9C2-A3DD748743CE}"/>
          </ac:spMkLst>
        </pc:spChg>
        <pc:spChg chg="add mod">
          <ac:chgData name="Darby,  Paul" userId="d672655a-9a29-4872-953f-9379244022ef" providerId="ADAL" clId="{38F8FBE5-AD7F-4465-A086-4E0D97A4B5DF}" dt="2022-01-31T10:27:16.618" v="418" actId="113"/>
          <ac:spMkLst>
            <pc:docMk/>
            <pc:sldMk cId="863356032" sldId="7906"/>
            <ac:spMk id="9" creationId="{2805F0BD-5824-43E9-9AD9-DD76ACFF6D6A}"/>
          </ac:spMkLst>
        </pc:spChg>
        <pc:spChg chg="add mod">
          <ac:chgData name="Darby,  Paul" userId="d672655a-9a29-4872-953f-9379244022ef" providerId="ADAL" clId="{38F8FBE5-AD7F-4465-A086-4E0D97A4B5DF}" dt="2022-01-31T10:27:24.421" v="420" actId="113"/>
          <ac:spMkLst>
            <pc:docMk/>
            <pc:sldMk cId="863356032" sldId="7906"/>
            <ac:spMk id="10" creationId="{EDB125DE-E74A-41D8-A135-ECD3AC1FAD50}"/>
          </ac:spMkLst>
        </pc:spChg>
        <pc:spChg chg="add mod">
          <ac:chgData name="Darby,  Paul" userId="d672655a-9a29-4872-953f-9379244022ef" providerId="ADAL" clId="{38F8FBE5-AD7F-4465-A086-4E0D97A4B5DF}" dt="2022-01-31T10:27:21.412" v="419" actId="113"/>
          <ac:spMkLst>
            <pc:docMk/>
            <pc:sldMk cId="863356032" sldId="7906"/>
            <ac:spMk id="11" creationId="{EBFE7A03-BFDA-4075-8F55-9DFFDB340A22}"/>
          </ac:spMkLst>
        </pc:spChg>
        <pc:spChg chg="add mod">
          <ac:chgData name="Darby,  Paul" userId="d672655a-9a29-4872-953f-9379244022ef" providerId="ADAL" clId="{38F8FBE5-AD7F-4465-A086-4E0D97A4B5DF}" dt="2022-01-31T10:27:27.079" v="421" actId="113"/>
          <ac:spMkLst>
            <pc:docMk/>
            <pc:sldMk cId="863356032" sldId="7906"/>
            <ac:spMk id="12" creationId="{3E0CA102-778E-4029-B107-BEA13DD65614}"/>
          </ac:spMkLst>
        </pc:spChg>
        <pc:picChg chg="del">
          <ac:chgData name="Darby,  Paul" userId="d672655a-9a29-4872-953f-9379244022ef" providerId="ADAL" clId="{38F8FBE5-AD7F-4465-A086-4E0D97A4B5DF}" dt="2022-01-31T10:26:52.897" v="415" actId="478"/>
          <ac:picMkLst>
            <pc:docMk/>
            <pc:sldMk cId="863356032" sldId="7906"/>
            <ac:picMk id="7" creationId="{60038500-9289-4CA6-B0D2-8FC47C8E1C14}"/>
          </ac:picMkLst>
        </pc:picChg>
      </pc:sldChg>
      <pc:sldChg chg="addSp delSp modSp add">
        <pc:chgData name="Darby,  Paul" userId="d672655a-9a29-4872-953f-9379244022ef" providerId="ADAL" clId="{38F8FBE5-AD7F-4465-A086-4E0D97A4B5DF}" dt="2022-01-31T15:35:09.490" v="710"/>
        <pc:sldMkLst>
          <pc:docMk/>
          <pc:sldMk cId="110844190" sldId="7907"/>
        </pc:sldMkLst>
        <pc:spChg chg="mod">
          <ac:chgData name="Darby,  Paul" userId="d672655a-9a29-4872-953f-9379244022ef" providerId="ADAL" clId="{38F8FBE5-AD7F-4465-A086-4E0D97A4B5DF}" dt="2022-01-31T12:19:47.719" v="620"/>
          <ac:spMkLst>
            <pc:docMk/>
            <pc:sldMk cId="110844190" sldId="7907"/>
            <ac:spMk id="2" creationId="{2CDBE2D6-69FA-4A36-9DD6-C9E5CEF59381}"/>
          </ac:spMkLst>
        </pc:spChg>
        <pc:spChg chg="del">
          <ac:chgData name="Darby,  Paul" userId="d672655a-9a29-4872-953f-9379244022ef" providerId="ADAL" clId="{38F8FBE5-AD7F-4465-A086-4E0D97A4B5DF}" dt="2022-01-31T12:19:15.239" v="616" actId="478"/>
          <ac:spMkLst>
            <pc:docMk/>
            <pc:sldMk cId="110844190" sldId="7907"/>
            <ac:spMk id="3" creationId="{2B5505F7-2A61-4265-AC6D-93ED824D892B}"/>
          </ac:spMkLst>
        </pc:spChg>
        <pc:spChg chg="add del mod">
          <ac:chgData name="Darby,  Paul" userId="d672655a-9a29-4872-953f-9379244022ef" providerId="ADAL" clId="{38F8FBE5-AD7F-4465-A086-4E0D97A4B5DF}" dt="2022-01-31T12:19:16.856" v="617" actId="478"/>
          <ac:spMkLst>
            <pc:docMk/>
            <pc:sldMk cId="110844190" sldId="7907"/>
            <ac:spMk id="6" creationId="{A6E77F90-ACD9-42AF-B605-D13BCE4CDA08}"/>
          </ac:spMkLst>
        </pc:spChg>
        <pc:spChg chg="add mod">
          <ac:chgData name="Darby,  Paul" userId="d672655a-9a29-4872-953f-9379244022ef" providerId="ADAL" clId="{38F8FBE5-AD7F-4465-A086-4E0D97A4B5DF}" dt="2022-01-31T12:19:51.294" v="621" actId="1076"/>
          <ac:spMkLst>
            <pc:docMk/>
            <pc:sldMk cId="110844190" sldId="7907"/>
            <ac:spMk id="7" creationId="{50B0EAFC-16EE-4580-B767-FFD2A6E80ACC}"/>
          </ac:spMkLst>
        </pc:spChg>
        <pc:spChg chg="add mod">
          <ac:chgData name="Darby,  Paul" userId="d672655a-9a29-4872-953f-9379244022ef" providerId="ADAL" clId="{38F8FBE5-AD7F-4465-A086-4E0D97A4B5DF}" dt="2022-01-31T15:35:09.490" v="710"/>
          <ac:spMkLst>
            <pc:docMk/>
            <pc:sldMk cId="110844190" sldId="7907"/>
            <ac:spMk id="8" creationId="{4DF5D129-0C1C-4B6E-AF43-AEC1FC80AA54}"/>
          </ac:spMkLst>
        </pc:spChg>
        <pc:spChg chg="add">
          <ac:chgData name="Darby,  Paul" userId="d672655a-9a29-4872-953f-9379244022ef" providerId="ADAL" clId="{38F8FBE5-AD7F-4465-A086-4E0D97A4B5DF}" dt="2022-01-31T12:19:30.902" v="619"/>
          <ac:spMkLst>
            <pc:docMk/>
            <pc:sldMk cId="110844190" sldId="7907"/>
            <ac:spMk id="10" creationId="{980C38F1-7828-4752-94A7-D20529FD6D17}"/>
          </ac:spMkLst>
        </pc:spChg>
        <pc:picChg chg="del">
          <ac:chgData name="Darby,  Paul" userId="d672655a-9a29-4872-953f-9379244022ef" providerId="ADAL" clId="{38F8FBE5-AD7F-4465-A086-4E0D97A4B5DF}" dt="2022-01-31T12:19:19.510" v="618" actId="478"/>
          <ac:picMkLst>
            <pc:docMk/>
            <pc:sldMk cId="110844190" sldId="7907"/>
            <ac:picMk id="4" creationId="{0CCB6AC2-A24D-49BD-A1A8-36E327438CD5}"/>
          </ac:picMkLst>
        </pc:picChg>
        <pc:picChg chg="add">
          <ac:chgData name="Darby,  Paul" userId="d672655a-9a29-4872-953f-9379244022ef" providerId="ADAL" clId="{38F8FBE5-AD7F-4465-A086-4E0D97A4B5DF}" dt="2022-01-31T12:19:30.902" v="619"/>
          <ac:picMkLst>
            <pc:docMk/>
            <pc:sldMk cId="110844190" sldId="7907"/>
            <ac:picMk id="9" creationId="{B7A407DE-5174-4A11-B5A3-FF53CDAEFA2E}"/>
          </ac:picMkLst>
        </pc:picChg>
      </pc:sldChg>
      <pc:sldChg chg="addSp delSp modSp add">
        <pc:chgData name="Darby,  Paul" userId="d672655a-9a29-4872-953f-9379244022ef" providerId="ADAL" clId="{38F8FBE5-AD7F-4465-A086-4E0D97A4B5DF}" dt="2022-01-31T15:35:43.757" v="711" actId="113"/>
        <pc:sldMkLst>
          <pc:docMk/>
          <pc:sldMk cId="3111448220" sldId="7908"/>
        </pc:sldMkLst>
        <pc:spChg chg="del">
          <ac:chgData name="Darby,  Paul" userId="d672655a-9a29-4872-953f-9379244022ef" providerId="ADAL" clId="{38F8FBE5-AD7F-4465-A086-4E0D97A4B5DF}" dt="2022-01-31T12:21:09.266" v="626" actId="478"/>
          <ac:spMkLst>
            <pc:docMk/>
            <pc:sldMk cId="3111448220" sldId="7908"/>
            <ac:spMk id="2" creationId="{2CDBE2D6-69FA-4A36-9DD6-C9E5CEF59381}"/>
          </ac:spMkLst>
        </pc:spChg>
        <pc:spChg chg="add del mod">
          <ac:chgData name="Darby,  Paul" userId="d672655a-9a29-4872-953f-9379244022ef" providerId="ADAL" clId="{38F8FBE5-AD7F-4465-A086-4E0D97A4B5DF}" dt="2022-01-31T12:21:12.133" v="627" actId="478"/>
          <ac:spMkLst>
            <pc:docMk/>
            <pc:sldMk cId="3111448220" sldId="7908"/>
            <ac:spMk id="4" creationId="{86178B8A-E16E-43C9-87D9-CF5CEE2D129C}"/>
          </ac:spMkLst>
        </pc:spChg>
        <pc:spChg chg="del">
          <ac:chgData name="Darby,  Paul" userId="d672655a-9a29-4872-953f-9379244022ef" providerId="ADAL" clId="{38F8FBE5-AD7F-4465-A086-4E0D97A4B5DF}" dt="2022-01-31T12:20:49.629" v="625" actId="478"/>
          <ac:spMkLst>
            <pc:docMk/>
            <pc:sldMk cId="3111448220" sldId="7908"/>
            <ac:spMk id="7" creationId="{50B0EAFC-16EE-4580-B767-FFD2A6E80ACC}"/>
          </ac:spMkLst>
        </pc:spChg>
        <pc:spChg chg="del">
          <ac:chgData name="Darby,  Paul" userId="d672655a-9a29-4872-953f-9379244022ef" providerId="ADAL" clId="{38F8FBE5-AD7F-4465-A086-4E0D97A4B5DF}" dt="2022-01-31T12:20:49.629" v="625" actId="478"/>
          <ac:spMkLst>
            <pc:docMk/>
            <pc:sldMk cId="3111448220" sldId="7908"/>
            <ac:spMk id="8" creationId="{4DF5D129-0C1C-4B6E-AF43-AEC1FC80AA54}"/>
          </ac:spMkLst>
        </pc:spChg>
        <pc:spChg chg="del">
          <ac:chgData name="Darby,  Paul" userId="d672655a-9a29-4872-953f-9379244022ef" providerId="ADAL" clId="{38F8FBE5-AD7F-4465-A086-4E0D97A4B5DF}" dt="2022-01-31T12:20:49.629" v="625" actId="478"/>
          <ac:spMkLst>
            <pc:docMk/>
            <pc:sldMk cId="3111448220" sldId="7908"/>
            <ac:spMk id="10" creationId="{980C38F1-7828-4752-94A7-D20529FD6D17}"/>
          </ac:spMkLst>
        </pc:spChg>
        <pc:spChg chg="add mod">
          <ac:chgData name="Darby,  Paul" userId="d672655a-9a29-4872-953f-9379244022ef" providerId="ADAL" clId="{38F8FBE5-AD7F-4465-A086-4E0D97A4B5DF}" dt="2022-01-31T12:21:13.673" v="629" actId="27636"/>
          <ac:spMkLst>
            <pc:docMk/>
            <pc:sldMk cId="3111448220" sldId="7908"/>
            <ac:spMk id="11" creationId="{8EA57923-1770-45DC-8195-3C279C5752C3}"/>
          </ac:spMkLst>
        </pc:spChg>
        <pc:spChg chg="add mod">
          <ac:chgData name="Darby,  Paul" userId="d672655a-9a29-4872-953f-9379244022ef" providerId="ADAL" clId="{38F8FBE5-AD7F-4465-A086-4E0D97A4B5DF}" dt="2022-01-31T15:35:43.757" v="711" actId="113"/>
          <ac:spMkLst>
            <pc:docMk/>
            <pc:sldMk cId="3111448220" sldId="7908"/>
            <ac:spMk id="12" creationId="{C274BF41-A9FE-400B-9FA4-5E642CCE8F2B}"/>
          </ac:spMkLst>
        </pc:spChg>
        <pc:spChg chg="add mod">
          <ac:chgData name="Darby,  Paul" userId="d672655a-9a29-4872-953f-9379244022ef" providerId="ADAL" clId="{38F8FBE5-AD7F-4465-A086-4E0D97A4B5DF}" dt="2022-01-31T12:21:13.688" v="630" actId="27636"/>
          <ac:spMkLst>
            <pc:docMk/>
            <pc:sldMk cId="3111448220" sldId="7908"/>
            <ac:spMk id="13" creationId="{83F251C2-D60C-4C4E-8DAA-865B3B3FA5F5}"/>
          </ac:spMkLst>
        </pc:spChg>
        <pc:spChg chg="add">
          <ac:chgData name="Darby,  Paul" userId="d672655a-9a29-4872-953f-9379244022ef" providerId="ADAL" clId="{38F8FBE5-AD7F-4465-A086-4E0D97A4B5DF}" dt="2022-01-31T12:21:13.557" v="628"/>
          <ac:spMkLst>
            <pc:docMk/>
            <pc:sldMk cId="3111448220" sldId="7908"/>
            <ac:spMk id="15" creationId="{82F71C3B-6CF3-4EA6-BB53-DC7064B39ADB}"/>
          </ac:spMkLst>
        </pc:spChg>
        <pc:picChg chg="del">
          <ac:chgData name="Darby,  Paul" userId="d672655a-9a29-4872-953f-9379244022ef" providerId="ADAL" clId="{38F8FBE5-AD7F-4465-A086-4E0D97A4B5DF}" dt="2022-01-31T12:20:49.629" v="625" actId="478"/>
          <ac:picMkLst>
            <pc:docMk/>
            <pc:sldMk cId="3111448220" sldId="7908"/>
            <ac:picMk id="9" creationId="{B7A407DE-5174-4A11-B5A3-FF53CDAEFA2E}"/>
          </ac:picMkLst>
        </pc:picChg>
        <pc:picChg chg="add">
          <ac:chgData name="Darby,  Paul" userId="d672655a-9a29-4872-953f-9379244022ef" providerId="ADAL" clId="{38F8FBE5-AD7F-4465-A086-4E0D97A4B5DF}" dt="2022-01-31T12:21:13.557" v="628"/>
          <ac:picMkLst>
            <pc:docMk/>
            <pc:sldMk cId="3111448220" sldId="7908"/>
            <ac:picMk id="14" creationId="{8A425478-F2C6-455C-BC2F-B1FE221EE6D8}"/>
          </ac:picMkLst>
        </pc:picChg>
      </pc:sldChg>
      <pc:sldChg chg="addSp delSp modSp add del">
        <pc:chgData name="Darby,  Paul" userId="d672655a-9a29-4872-953f-9379244022ef" providerId="ADAL" clId="{38F8FBE5-AD7F-4465-A086-4E0D97A4B5DF}" dt="2022-02-03T14:30:28.547" v="1780" actId="2696"/>
        <pc:sldMkLst>
          <pc:docMk/>
          <pc:sldMk cId="801081323" sldId="7909"/>
        </pc:sldMkLst>
        <pc:spChg chg="add del mod">
          <ac:chgData name="Darby,  Paul" userId="d672655a-9a29-4872-953f-9379244022ef" providerId="ADAL" clId="{38F8FBE5-AD7F-4465-A086-4E0D97A4B5DF}" dt="2022-01-31T12:21:59.452" v="635" actId="478"/>
          <ac:spMkLst>
            <pc:docMk/>
            <pc:sldMk cId="801081323" sldId="7909"/>
            <ac:spMk id="3" creationId="{18ECBE9A-DA3B-4B47-833A-085C3A6DEDAA}"/>
          </ac:spMkLst>
        </pc:spChg>
        <pc:spChg chg="add del mod">
          <ac:chgData name="Darby,  Paul" userId="d672655a-9a29-4872-953f-9379244022ef" providerId="ADAL" clId="{38F8FBE5-AD7F-4465-A086-4E0D97A4B5DF}" dt="2022-01-31T12:21:57.963" v="634" actId="478"/>
          <ac:spMkLst>
            <pc:docMk/>
            <pc:sldMk cId="801081323" sldId="7909"/>
            <ac:spMk id="5" creationId="{D14DE3BF-2F91-4416-B73D-DA0002401C1F}"/>
          </ac:spMkLst>
        </pc:spChg>
        <pc:spChg chg="del">
          <ac:chgData name="Darby,  Paul" userId="d672655a-9a29-4872-953f-9379244022ef" providerId="ADAL" clId="{38F8FBE5-AD7F-4465-A086-4E0D97A4B5DF}" dt="2022-01-31T12:21:55.211" v="633" actId="478"/>
          <ac:spMkLst>
            <pc:docMk/>
            <pc:sldMk cId="801081323" sldId="7909"/>
            <ac:spMk id="11" creationId="{8EA57923-1770-45DC-8195-3C279C5752C3}"/>
          </ac:spMkLst>
        </pc:spChg>
        <pc:spChg chg="del">
          <ac:chgData name="Darby,  Paul" userId="d672655a-9a29-4872-953f-9379244022ef" providerId="ADAL" clId="{38F8FBE5-AD7F-4465-A086-4E0D97A4B5DF}" dt="2022-01-31T12:21:55.211" v="633" actId="478"/>
          <ac:spMkLst>
            <pc:docMk/>
            <pc:sldMk cId="801081323" sldId="7909"/>
            <ac:spMk id="12" creationId="{C274BF41-A9FE-400B-9FA4-5E642CCE8F2B}"/>
          </ac:spMkLst>
        </pc:spChg>
        <pc:spChg chg="del">
          <ac:chgData name="Darby,  Paul" userId="d672655a-9a29-4872-953f-9379244022ef" providerId="ADAL" clId="{38F8FBE5-AD7F-4465-A086-4E0D97A4B5DF}" dt="2022-01-31T12:21:55.211" v="633" actId="478"/>
          <ac:spMkLst>
            <pc:docMk/>
            <pc:sldMk cId="801081323" sldId="7909"/>
            <ac:spMk id="13" creationId="{83F251C2-D60C-4C4E-8DAA-865B3B3FA5F5}"/>
          </ac:spMkLst>
        </pc:spChg>
        <pc:spChg chg="del">
          <ac:chgData name="Darby,  Paul" userId="d672655a-9a29-4872-953f-9379244022ef" providerId="ADAL" clId="{38F8FBE5-AD7F-4465-A086-4E0D97A4B5DF}" dt="2022-01-31T12:21:55.211" v="633" actId="478"/>
          <ac:spMkLst>
            <pc:docMk/>
            <pc:sldMk cId="801081323" sldId="7909"/>
            <ac:spMk id="15" creationId="{82F71C3B-6CF3-4EA6-BB53-DC7064B39ADB}"/>
          </ac:spMkLst>
        </pc:spChg>
        <pc:spChg chg="add">
          <ac:chgData name="Darby,  Paul" userId="d672655a-9a29-4872-953f-9379244022ef" providerId="ADAL" clId="{38F8FBE5-AD7F-4465-A086-4E0D97A4B5DF}" dt="2022-01-31T12:22:08.037" v="636"/>
          <ac:spMkLst>
            <pc:docMk/>
            <pc:sldMk cId="801081323" sldId="7909"/>
            <ac:spMk id="16" creationId="{CEE36F5F-0562-47F8-B50C-ADFA942D28F0}"/>
          </ac:spMkLst>
        </pc:spChg>
        <pc:spChg chg="add">
          <ac:chgData name="Darby,  Paul" userId="d672655a-9a29-4872-953f-9379244022ef" providerId="ADAL" clId="{38F8FBE5-AD7F-4465-A086-4E0D97A4B5DF}" dt="2022-01-31T12:22:08.037" v="636"/>
          <ac:spMkLst>
            <pc:docMk/>
            <pc:sldMk cId="801081323" sldId="7909"/>
            <ac:spMk id="17" creationId="{BF95F132-1979-46FC-BBE3-788E71613B4B}"/>
          </ac:spMkLst>
        </pc:spChg>
        <pc:spChg chg="add">
          <ac:chgData name="Darby,  Paul" userId="d672655a-9a29-4872-953f-9379244022ef" providerId="ADAL" clId="{38F8FBE5-AD7F-4465-A086-4E0D97A4B5DF}" dt="2022-01-31T12:22:08.037" v="636"/>
          <ac:spMkLst>
            <pc:docMk/>
            <pc:sldMk cId="801081323" sldId="7909"/>
            <ac:spMk id="18" creationId="{6B8EF63C-48C1-467A-90DE-E4AEE8FA1F1C}"/>
          </ac:spMkLst>
        </pc:spChg>
        <pc:spChg chg="add">
          <ac:chgData name="Darby,  Paul" userId="d672655a-9a29-4872-953f-9379244022ef" providerId="ADAL" clId="{38F8FBE5-AD7F-4465-A086-4E0D97A4B5DF}" dt="2022-01-31T12:22:08.037" v="636"/>
          <ac:spMkLst>
            <pc:docMk/>
            <pc:sldMk cId="801081323" sldId="7909"/>
            <ac:spMk id="19" creationId="{F94577A8-8C53-46F3-AEEA-6876A29D3AC9}"/>
          </ac:spMkLst>
        </pc:spChg>
        <pc:picChg chg="del">
          <ac:chgData name="Darby,  Paul" userId="d672655a-9a29-4872-953f-9379244022ef" providerId="ADAL" clId="{38F8FBE5-AD7F-4465-A086-4E0D97A4B5DF}" dt="2022-01-31T12:21:55.211" v="633" actId="478"/>
          <ac:picMkLst>
            <pc:docMk/>
            <pc:sldMk cId="801081323" sldId="7909"/>
            <ac:picMk id="14" creationId="{8A425478-F2C6-455C-BC2F-B1FE221EE6D8}"/>
          </ac:picMkLst>
        </pc:picChg>
      </pc:sldChg>
      <pc:sldChg chg="add del">
        <pc:chgData name="Darby,  Paul" userId="d672655a-9a29-4872-953f-9379244022ef" providerId="ADAL" clId="{38F8FBE5-AD7F-4465-A086-4E0D97A4B5DF}" dt="2022-01-31T12:22:25.605" v="638"/>
        <pc:sldMkLst>
          <pc:docMk/>
          <pc:sldMk cId="166040021" sldId="7910"/>
        </pc:sldMkLst>
      </pc:sldChg>
      <pc:sldChg chg="addSp delSp modSp add ord">
        <pc:chgData name="Darby,  Paul" userId="d672655a-9a29-4872-953f-9379244022ef" providerId="ADAL" clId="{38F8FBE5-AD7F-4465-A086-4E0D97A4B5DF}" dt="2022-02-04T08:57:32.448" v="1791" actId="20577"/>
        <pc:sldMkLst>
          <pc:docMk/>
          <pc:sldMk cId="3165942308" sldId="7910"/>
        </pc:sldMkLst>
        <pc:spChg chg="add del mod">
          <ac:chgData name="Darby,  Paul" userId="d672655a-9a29-4872-953f-9379244022ef" providerId="ADAL" clId="{38F8FBE5-AD7F-4465-A086-4E0D97A4B5DF}" dt="2022-01-31T12:22:49.943" v="642" actId="478"/>
          <ac:spMkLst>
            <pc:docMk/>
            <pc:sldMk cId="3165942308" sldId="7910"/>
            <ac:spMk id="3" creationId="{6EA7A4D6-3E77-4465-90C3-3F85D016F8D0}"/>
          </ac:spMkLst>
        </pc:spChg>
        <pc:spChg chg="add">
          <ac:chgData name="Darby,  Paul" userId="d672655a-9a29-4872-953f-9379244022ef" providerId="ADAL" clId="{38F8FBE5-AD7F-4465-A086-4E0D97A4B5DF}" dt="2022-01-31T12:22:56.929" v="643"/>
          <ac:spMkLst>
            <pc:docMk/>
            <pc:sldMk cId="3165942308" sldId="7910"/>
            <ac:spMk id="8" creationId="{2DB2ACDD-E27C-426E-956F-D0261D7A579B}"/>
          </ac:spMkLst>
        </pc:spChg>
        <pc:spChg chg="add mod">
          <ac:chgData name="Darby,  Paul" userId="d672655a-9a29-4872-953f-9379244022ef" providerId="ADAL" clId="{38F8FBE5-AD7F-4465-A086-4E0D97A4B5DF}" dt="2022-02-04T08:57:32.448" v="1791" actId="20577"/>
          <ac:spMkLst>
            <pc:docMk/>
            <pc:sldMk cId="3165942308" sldId="7910"/>
            <ac:spMk id="9" creationId="{B1EDF4FB-F889-4016-8CEC-F72AE66A80A9}"/>
          </ac:spMkLst>
        </pc:spChg>
        <pc:spChg chg="del">
          <ac:chgData name="Darby,  Paul" userId="d672655a-9a29-4872-953f-9379244022ef" providerId="ADAL" clId="{38F8FBE5-AD7F-4465-A086-4E0D97A4B5DF}" dt="2022-01-31T12:22:47.846" v="641" actId="478"/>
          <ac:spMkLst>
            <pc:docMk/>
            <pc:sldMk cId="3165942308" sldId="7910"/>
            <ac:spMk id="16" creationId="{CEE36F5F-0562-47F8-B50C-ADFA942D28F0}"/>
          </ac:spMkLst>
        </pc:spChg>
        <pc:spChg chg="del">
          <ac:chgData name="Darby,  Paul" userId="d672655a-9a29-4872-953f-9379244022ef" providerId="ADAL" clId="{38F8FBE5-AD7F-4465-A086-4E0D97A4B5DF}" dt="2022-01-31T12:22:47.846" v="641" actId="478"/>
          <ac:spMkLst>
            <pc:docMk/>
            <pc:sldMk cId="3165942308" sldId="7910"/>
            <ac:spMk id="17" creationId="{BF95F132-1979-46FC-BBE3-788E71613B4B}"/>
          </ac:spMkLst>
        </pc:spChg>
        <pc:spChg chg="del">
          <ac:chgData name="Darby,  Paul" userId="d672655a-9a29-4872-953f-9379244022ef" providerId="ADAL" clId="{38F8FBE5-AD7F-4465-A086-4E0D97A4B5DF}" dt="2022-01-31T12:22:47.846" v="641" actId="478"/>
          <ac:spMkLst>
            <pc:docMk/>
            <pc:sldMk cId="3165942308" sldId="7910"/>
            <ac:spMk id="18" creationId="{6B8EF63C-48C1-467A-90DE-E4AEE8FA1F1C}"/>
          </ac:spMkLst>
        </pc:spChg>
        <pc:spChg chg="del">
          <ac:chgData name="Darby,  Paul" userId="d672655a-9a29-4872-953f-9379244022ef" providerId="ADAL" clId="{38F8FBE5-AD7F-4465-A086-4E0D97A4B5DF}" dt="2022-01-31T12:22:47.846" v="641" actId="478"/>
          <ac:spMkLst>
            <pc:docMk/>
            <pc:sldMk cId="3165942308" sldId="7910"/>
            <ac:spMk id="19" creationId="{F94577A8-8C53-46F3-AEEA-6876A29D3AC9}"/>
          </ac:spMkLst>
        </pc:spChg>
        <pc:picChg chg="add">
          <ac:chgData name="Darby,  Paul" userId="d672655a-9a29-4872-953f-9379244022ef" providerId="ADAL" clId="{38F8FBE5-AD7F-4465-A086-4E0D97A4B5DF}" dt="2022-01-31T12:22:56.929" v="643"/>
          <ac:picMkLst>
            <pc:docMk/>
            <pc:sldMk cId="3165942308" sldId="7910"/>
            <ac:picMk id="10" creationId="{EEB79A8B-DFB6-4CAC-B9C2-00B5CA14CF4E}"/>
          </ac:picMkLst>
        </pc:picChg>
      </pc:sldChg>
      <pc:sldChg chg="addSp delSp modSp add">
        <pc:chgData name="Darby,  Paul" userId="d672655a-9a29-4872-953f-9379244022ef" providerId="ADAL" clId="{38F8FBE5-AD7F-4465-A086-4E0D97A4B5DF}" dt="2022-01-31T12:27:02.175" v="655"/>
        <pc:sldMkLst>
          <pc:docMk/>
          <pc:sldMk cId="4144309288" sldId="7911"/>
        </pc:sldMkLst>
        <pc:spChg chg="add del mod">
          <ac:chgData name="Darby,  Paul" userId="d672655a-9a29-4872-953f-9379244022ef" providerId="ADAL" clId="{38F8FBE5-AD7F-4465-A086-4E0D97A4B5DF}" dt="2022-01-31T12:26:34.088" v="653" actId="478"/>
          <ac:spMkLst>
            <pc:docMk/>
            <pc:sldMk cId="4144309288" sldId="7911"/>
            <ac:spMk id="3" creationId="{65C7ED8E-A7E2-4CBA-ACDB-71FEB8358549}"/>
          </ac:spMkLst>
        </pc:spChg>
        <pc:spChg chg="add del mod">
          <ac:chgData name="Darby,  Paul" userId="d672655a-9a29-4872-953f-9379244022ef" providerId="ADAL" clId="{38F8FBE5-AD7F-4465-A086-4E0D97A4B5DF}" dt="2022-01-31T12:26:35.767" v="654" actId="478"/>
          <ac:spMkLst>
            <pc:docMk/>
            <pc:sldMk cId="4144309288" sldId="7911"/>
            <ac:spMk id="5" creationId="{C1D65B42-03B7-4B36-BDA3-718D7E85A8BF}"/>
          </ac:spMkLst>
        </pc:spChg>
        <pc:spChg chg="del">
          <ac:chgData name="Darby,  Paul" userId="d672655a-9a29-4872-953f-9379244022ef" providerId="ADAL" clId="{38F8FBE5-AD7F-4465-A086-4E0D97A4B5DF}" dt="2022-01-31T12:26:31.360" v="652" actId="478"/>
          <ac:spMkLst>
            <pc:docMk/>
            <pc:sldMk cId="4144309288" sldId="7911"/>
            <ac:spMk id="8" creationId="{2DB2ACDD-E27C-426E-956F-D0261D7A579B}"/>
          </ac:spMkLst>
        </pc:spChg>
        <pc:spChg chg="del">
          <ac:chgData name="Darby,  Paul" userId="d672655a-9a29-4872-953f-9379244022ef" providerId="ADAL" clId="{38F8FBE5-AD7F-4465-A086-4E0D97A4B5DF}" dt="2022-01-31T12:26:31.360" v="652" actId="478"/>
          <ac:spMkLst>
            <pc:docMk/>
            <pc:sldMk cId="4144309288" sldId="7911"/>
            <ac:spMk id="9" creationId="{B1EDF4FB-F889-4016-8CEC-F72AE66A80A9}"/>
          </ac:spMkLst>
        </pc:spChg>
        <pc:spChg chg="add">
          <ac:chgData name="Darby,  Paul" userId="d672655a-9a29-4872-953f-9379244022ef" providerId="ADAL" clId="{38F8FBE5-AD7F-4465-A086-4E0D97A4B5DF}" dt="2022-01-31T12:27:02.175" v="655"/>
          <ac:spMkLst>
            <pc:docMk/>
            <pc:sldMk cId="4144309288" sldId="7911"/>
            <ac:spMk id="11" creationId="{8DA5CD31-66B4-432F-BFB4-18A393D640D3}"/>
          </ac:spMkLst>
        </pc:spChg>
        <pc:spChg chg="add">
          <ac:chgData name="Darby,  Paul" userId="d672655a-9a29-4872-953f-9379244022ef" providerId="ADAL" clId="{38F8FBE5-AD7F-4465-A086-4E0D97A4B5DF}" dt="2022-01-31T12:27:02.175" v="655"/>
          <ac:spMkLst>
            <pc:docMk/>
            <pc:sldMk cId="4144309288" sldId="7911"/>
            <ac:spMk id="12" creationId="{3FEAA415-E863-460F-B62B-0917E3713782}"/>
          </ac:spMkLst>
        </pc:spChg>
        <pc:picChg chg="del">
          <ac:chgData name="Darby,  Paul" userId="d672655a-9a29-4872-953f-9379244022ef" providerId="ADAL" clId="{38F8FBE5-AD7F-4465-A086-4E0D97A4B5DF}" dt="2022-01-31T12:26:31.360" v="652" actId="478"/>
          <ac:picMkLst>
            <pc:docMk/>
            <pc:sldMk cId="4144309288" sldId="7911"/>
            <ac:picMk id="10" creationId="{EEB79A8B-DFB6-4CAC-B9C2-00B5CA14CF4E}"/>
          </ac:picMkLst>
        </pc:picChg>
      </pc:sldChg>
      <pc:sldChg chg="addSp delSp modSp add">
        <pc:chgData name="Darby,  Paul" userId="d672655a-9a29-4872-953f-9379244022ef" providerId="ADAL" clId="{38F8FBE5-AD7F-4465-A086-4E0D97A4B5DF}" dt="2022-01-31T12:28:11.131" v="665" actId="1076"/>
        <pc:sldMkLst>
          <pc:docMk/>
          <pc:sldMk cId="2453177849" sldId="7912"/>
        </pc:sldMkLst>
        <pc:spChg chg="add del mod">
          <ac:chgData name="Darby,  Paul" userId="d672655a-9a29-4872-953f-9379244022ef" providerId="ADAL" clId="{38F8FBE5-AD7F-4465-A086-4E0D97A4B5DF}" dt="2022-01-31T12:27:52.480" v="662" actId="478"/>
          <ac:spMkLst>
            <pc:docMk/>
            <pc:sldMk cId="2453177849" sldId="7912"/>
            <ac:spMk id="3" creationId="{44C9AE15-2BE8-48F9-9066-AFF3AE171292}"/>
          </ac:spMkLst>
        </pc:spChg>
        <pc:spChg chg="add del mod">
          <ac:chgData name="Darby,  Paul" userId="d672655a-9a29-4872-953f-9379244022ef" providerId="ADAL" clId="{38F8FBE5-AD7F-4465-A086-4E0D97A4B5DF}" dt="2022-01-31T12:27:53.782" v="663" actId="478"/>
          <ac:spMkLst>
            <pc:docMk/>
            <pc:sldMk cId="2453177849" sldId="7912"/>
            <ac:spMk id="5" creationId="{F0F519EB-079D-4184-94A9-3F4363723395}"/>
          </ac:spMkLst>
        </pc:spChg>
        <pc:spChg chg="add mod">
          <ac:chgData name="Darby,  Paul" userId="d672655a-9a29-4872-953f-9379244022ef" providerId="ADAL" clId="{38F8FBE5-AD7F-4465-A086-4E0D97A4B5DF}" dt="2022-01-31T12:28:11.131" v="665" actId="1076"/>
          <ac:spMkLst>
            <pc:docMk/>
            <pc:sldMk cId="2453177849" sldId="7912"/>
            <ac:spMk id="8" creationId="{2089FCC7-7CFE-47EF-ABD1-49C592C85454}"/>
          </ac:spMkLst>
        </pc:spChg>
        <pc:spChg chg="del">
          <ac:chgData name="Darby,  Paul" userId="d672655a-9a29-4872-953f-9379244022ef" providerId="ADAL" clId="{38F8FBE5-AD7F-4465-A086-4E0D97A4B5DF}" dt="2022-01-31T12:27:50.822" v="661" actId="478"/>
          <ac:spMkLst>
            <pc:docMk/>
            <pc:sldMk cId="2453177849" sldId="7912"/>
            <ac:spMk id="11" creationId="{8DA5CD31-66B4-432F-BFB4-18A393D640D3}"/>
          </ac:spMkLst>
        </pc:spChg>
        <pc:spChg chg="del mod">
          <ac:chgData name="Darby,  Paul" userId="d672655a-9a29-4872-953f-9379244022ef" providerId="ADAL" clId="{38F8FBE5-AD7F-4465-A086-4E0D97A4B5DF}" dt="2022-01-31T12:27:49.158" v="660" actId="478"/>
          <ac:spMkLst>
            <pc:docMk/>
            <pc:sldMk cId="2453177849" sldId="7912"/>
            <ac:spMk id="12" creationId="{3FEAA415-E863-460F-B62B-0917E3713782}"/>
          </ac:spMkLst>
        </pc:spChg>
        <pc:graphicFrameChg chg="add">
          <ac:chgData name="Darby,  Paul" userId="d672655a-9a29-4872-953f-9379244022ef" providerId="ADAL" clId="{38F8FBE5-AD7F-4465-A086-4E0D97A4B5DF}" dt="2022-01-31T12:28:04.085" v="664"/>
          <ac:graphicFrameMkLst>
            <pc:docMk/>
            <pc:sldMk cId="2453177849" sldId="7912"/>
            <ac:graphicFrameMk id="9" creationId="{31DB1AF5-8715-4825-A8E2-AF7832399F86}"/>
          </ac:graphicFrameMkLst>
        </pc:graphicFrameChg>
      </pc:sldChg>
      <pc:sldChg chg="addSp delSp modSp add">
        <pc:chgData name="Darby,  Paul" userId="d672655a-9a29-4872-953f-9379244022ef" providerId="ADAL" clId="{38F8FBE5-AD7F-4465-A086-4E0D97A4B5DF}" dt="2022-01-31T16:22:49.635" v="1227" actId="1076"/>
        <pc:sldMkLst>
          <pc:docMk/>
          <pc:sldMk cId="1319435956" sldId="7913"/>
        </pc:sldMkLst>
        <pc:spChg chg="add del mod">
          <ac:chgData name="Darby,  Paul" userId="d672655a-9a29-4872-953f-9379244022ef" providerId="ADAL" clId="{38F8FBE5-AD7F-4465-A086-4E0D97A4B5DF}" dt="2022-01-31T12:28:55.522" v="669" actId="478"/>
          <ac:spMkLst>
            <pc:docMk/>
            <pc:sldMk cId="1319435956" sldId="7913"/>
            <ac:spMk id="3" creationId="{5410DB2A-005C-4301-8D8A-4CB1F8C94AB0}"/>
          </ac:spMkLst>
        </pc:spChg>
        <pc:spChg chg="add">
          <ac:chgData name="Darby,  Paul" userId="d672655a-9a29-4872-953f-9379244022ef" providerId="ADAL" clId="{38F8FBE5-AD7F-4465-A086-4E0D97A4B5DF}" dt="2022-01-31T12:29:07.100" v="671"/>
          <ac:spMkLst>
            <pc:docMk/>
            <pc:sldMk cId="1319435956" sldId="7913"/>
            <ac:spMk id="6" creationId="{DA0DD8B9-5B7C-4504-9814-C2D72328FFF0}"/>
          </ac:spMkLst>
        </pc:spChg>
        <pc:spChg chg="add mod">
          <ac:chgData name="Darby,  Paul" userId="d672655a-9a29-4872-953f-9379244022ef" providerId="ADAL" clId="{38F8FBE5-AD7F-4465-A086-4E0D97A4B5DF}" dt="2022-01-31T16:22:48.264" v="1224" actId="1076"/>
          <ac:spMkLst>
            <pc:docMk/>
            <pc:sldMk cId="1319435956" sldId="7913"/>
            <ac:spMk id="7" creationId="{F3F97441-A26C-4C73-8D92-475114C90852}"/>
          </ac:spMkLst>
        </pc:spChg>
        <pc:spChg chg="add del mod">
          <ac:chgData name="Darby,  Paul" userId="d672655a-9a29-4872-953f-9379244022ef" providerId="ADAL" clId="{38F8FBE5-AD7F-4465-A086-4E0D97A4B5DF}" dt="2022-01-31T16:22:47.547" v="1223"/>
          <ac:spMkLst>
            <pc:docMk/>
            <pc:sldMk cId="1319435956" sldId="7913"/>
            <ac:spMk id="8" creationId="{16182668-58D8-4555-83BA-C4C52341BF9F}"/>
          </ac:spMkLst>
        </pc:spChg>
        <pc:spChg chg="del">
          <ac:chgData name="Darby,  Paul" userId="d672655a-9a29-4872-953f-9379244022ef" providerId="ADAL" clId="{38F8FBE5-AD7F-4465-A086-4E0D97A4B5DF}" dt="2022-01-31T12:28:52.515" v="668" actId="478"/>
          <ac:spMkLst>
            <pc:docMk/>
            <pc:sldMk cId="1319435956" sldId="7913"/>
            <ac:spMk id="8" creationId="{2089FCC7-7CFE-47EF-ABD1-49C592C85454}"/>
          </ac:spMkLst>
        </pc:spChg>
        <pc:graphicFrameChg chg="del">
          <ac:chgData name="Darby,  Paul" userId="d672655a-9a29-4872-953f-9379244022ef" providerId="ADAL" clId="{38F8FBE5-AD7F-4465-A086-4E0D97A4B5DF}" dt="2022-01-31T12:29:01.202" v="670" actId="478"/>
          <ac:graphicFrameMkLst>
            <pc:docMk/>
            <pc:sldMk cId="1319435956" sldId="7913"/>
            <ac:graphicFrameMk id="9" creationId="{31DB1AF5-8715-4825-A8E2-AF7832399F86}"/>
          </ac:graphicFrameMkLst>
        </pc:graphicFrameChg>
        <pc:picChg chg="add mod">
          <ac:chgData name="Darby,  Paul" userId="d672655a-9a29-4872-953f-9379244022ef" providerId="ADAL" clId="{38F8FBE5-AD7F-4465-A086-4E0D97A4B5DF}" dt="2022-01-31T16:22:48.734" v="1225" actId="1076"/>
          <ac:picMkLst>
            <pc:docMk/>
            <pc:sldMk cId="1319435956" sldId="7913"/>
            <ac:picMk id="10" creationId="{A0530113-B37B-41D7-BFB0-C4FAFCD1B7EB}"/>
          </ac:picMkLst>
        </pc:picChg>
        <pc:picChg chg="add mod">
          <ac:chgData name="Darby,  Paul" userId="d672655a-9a29-4872-953f-9379244022ef" providerId="ADAL" clId="{38F8FBE5-AD7F-4465-A086-4E0D97A4B5DF}" dt="2022-01-31T16:22:49.635" v="1227" actId="1076"/>
          <ac:picMkLst>
            <pc:docMk/>
            <pc:sldMk cId="1319435956" sldId="7913"/>
            <ac:picMk id="11" creationId="{68B4ABC9-ED5F-4FD7-B16E-50B373026E62}"/>
          </ac:picMkLst>
        </pc:picChg>
        <pc:picChg chg="add mod">
          <ac:chgData name="Darby,  Paul" userId="d672655a-9a29-4872-953f-9379244022ef" providerId="ADAL" clId="{38F8FBE5-AD7F-4465-A086-4E0D97A4B5DF}" dt="2022-01-31T16:22:49.203" v="1226" actId="1076"/>
          <ac:picMkLst>
            <pc:docMk/>
            <pc:sldMk cId="1319435956" sldId="7913"/>
            <ac:picMk id="12" creationId="{266F130C-C62C-4315-9D11-1E252A55F931}"/>
          </ac:picMkLst>
        </pc:picChg>
      </pc:sldChg>
      <pc:sldChg chg="addSp delSp modSp add">
        <pc:chgData name="Darby,  Paul" userId="d672655a-9a29-4872-953f-9379244022ef" providerId="ADAL" clId="{38F8FBE5-AD7F-4465-A086-4E0D97A4B5DF}" dt="2022-01-31T12:29:49.936" v="676"/>
        <pc:sldMkLst>
          <pc:docMk/>
          <pc:sldMk cId="2835412922" sldId="7914"/>
        </pc:sldMkLst>
        <pc:spChg chg="add del mod">
          <ac:chgData name="Darby,  Paul" userId="d672655a-9a29-4872-953f-9379244022ef" providerId="ADAL" clId="{38F8FBE5-AD7F-4465-A086-4E0D97A4B5DF}" dt="2022-01-31T12:29:43.607" v="675" actId="478"/>
          <ac:spMkLst>
            <pc:docMk/>
            <pc:sldMk cId="2835412922" sldId="7914"/>
            <ac:spMk id="3" creationId="{17E9DF91-AC97-4E09-A98F-3068D5C6E7F5}"/>
          </ac:spMkLst>
        </pc:spChg>
        <pc:spChg chg="del">
          <ac:chgData name="Darby,  Paul" userId="d672655a-9a29-4872-953f-9379244022ef" providerId="ADAL" clId="{38F8FBE5-AD7F-4465-A086-4E0D97A4B5DF}" dt="2022-01-31T12:29:39.730" v="674" actId="478"/>
          <ac:spMkLst>
            <pc:docMk/>
            <pc:sldMk cId="2835412922" sldId="7914"/>
            <ac:spMk id="6" creationId="{DA0DD8B9-5B7C-4504-9814-C2D72328FFF0}"/>
          </ac:spMkLst>
        </pc:spChg>
        <pc:spChg chg="del">
          <ac:chgData name="Darby,  Paul" userId="d672655a-9a29-4872-953f-9379244022ef" providerId="ADAL" clId="{38F8FBE5-AD7F-4465-A086-4E0D97A4B5DF}" dt="2022-01-31T12:29:39.730" v="674" actId="478"/>
          <ac:spMkLst>
            <pc:docMk/>
            <pc:sldMk cId="2835412922" sldId="7914"/>
            <ac:spMk id="7" creationId="{F3F97441-A26C-4C73-8D92-475114C90852}"/>
          </ac:spMkLst>
        </pc:spChg>
        <pc:spChg chg="add">
          <ac:chgData name="Darby,  Paul" userId="d672655a-9a29-4872-953f-9379244022ef" providerId="ADAL" clId="{38F8FBE5-AD7F-4465-A086-4E0D97A4B5DF}" dt="2022-01-31T12:29:49.936" v="676"/>
          <ac:spMkLst>
            <pc:docMk/>
            <pc:sldMk cId="2835412922" sldId="7914"/>
            <ac:spMk id="9" creationId="{63337505-2400-4862-AA5B-5746E778A99E}"/>
          </ac:spMkLst>
        </pc:spChg>
        <pc:picChg chg="del">
          <ac:chgData name="Darby,  Paul" userId="d672655a-9a29-4872-953f-9379244022ef" providerId="ADAL" clId="{38F8FBE5-AD7F-4465-A086-4E0D97A4B5DF}" dt="2022-01-31T12:29:39.730" v="674" actId="478"/>
          <ac:picMkLst>
            <pc:docMk/>
            <pc:sldMk cId="2835412922" sldId="7914"/>
            <ac:picMk id="10" creationId="{A0530113-B37B-41D7-BFB0-C4FAFCD1B7EB}"/>
          </ac:picMkLst>
        </pc:picChg>
        <pc:picChg chg="del">
          <ac:chgData name="Darby,  Paul" userId="d672655a-9a29-4872-953f-9379244022ef" providerId="ADAL" clId="{38F8FBE5-AD7F-4465-A086-4E0D97A4B5DF}" dt="2022-01-31T12:29:39.730" v="674" actId="478"/>
          <ac:picMkLst>
            <pc:docMk/>
            <pc:sldMk cId="2835412922" sldId="7914"/>
            <ac:picMk id="11" creationId="{68B4ABC9-ED5F-4FD7-B16E-50B373026E62}"/>
          </ac:picMkLst>
        </pc:picChg>
        <pc:picChg chg="del">
          <ac:chgData name="Darby,  Paul" userId="d672655a-9a29-4872-953f-9379244022ef" providerId="ADAL" clId="{38F8FBE5-AD7F-4465-A086-4E0D97A4B5DF}" dt="2022-01-31T12:29:39.730" v="674" actId="478"/>
          <ac:picMkLst>
            <pc:docMk/>
            <pc:sldMk cId="2835412922" sldId="7914"/>
            <ac:picMk id="12" creationId="{266F130C-C62C-4315-9D11-1E252A55F931}"/>
          </ac:picMkLst>
        </pc:picChg>
      </pc:sldChg>
      <pc:sldChg chg="addSp delSp modSp add del">
        <pc:chgData name="Darby,  Paul" userId="d672655a-9a29-4872-953f-9379244022ef" providerId="ADAL" clId="{38F8FBE5-AD7F-4465-A086-4E0D97A4B5DF}" dt="2022-01-31T15:49:32.919" v="1041" actId="2696"/>
        <pc:sldMkLst>
          <pc:docMk/>
          <pc:sldMk cId="2778621507" sldId="7915"/>
        </pc:sldMkLst>
        <pc:spChg chg="del mod">
          <ac:chgData name="Darby,  Paul" userId="d672655a-9a29-4872-953f-9379244022ef" providerId="ADAL" clId="{38F8FBE5-AD7F-4465-A086-4E0D97A4B5DF}" dt="2022-01-31T15:48:15.435" v="1035" actId="478"/>
          <ac:spMkLst>
            <pc:docMk/>
            <pc:sldMk cId="2778621507" sldId="7915"/>
            <ac:spMk id="3" creationId="{2B5505F7-2A61-4265-AC6D-93ED824D892B}"/>
          </ac:spMkLst>
        </pc:spChg>
        <pc:spChg chg="add del mod">
          <ac:chgData name="Darby,  Paul" userId="d672655a-9a29-4872-953f-9379244022ef" providerId="ADAL" clId="{38F8FBE5-AD7F-4465-A086-4E0D97A4B5DF}" dt="2022-01-31T15:48:17.973" v="1036" actId="478"/>
          <ac:spMkLst>
            <pc:docMk/>
            <pc:sldMk cId="2778621507" sldId="7915"/>
            <ac:spMk id="6" creationId="{B20AC41B-DCDD-4335-84BB-7016F8BAB386}"/>
          </ac:spMkLst>
        </pc:spChg>
        <pc:picChg chg="del">
          <ac:chgData name="Darby,  Paul" userId="d672655a-9a29-4872-953f-9379244022ef" providerId="ADAL" clId="{38F8FBE5-AD7F-4465-A086-4E0D97A4B5DF}" dt="2022-01-31T15:48:11.904" v="1033" actId="478"/>
          <ac:picMkLst>
            <pc:docMk/>
            <pc:sldMk cId="2778621507" sldId="7915"/>
            <ac:picMk id="4" creationId="{2689875E-832D-4407-A847-74F08423B57B}"/>
          </ac:picMkLst>
        </pc:picChg>
      </pc:sldChg>
      <pc:sldChg chg="addSp delSp modSp add">
        <pc:chgData name="Darby,  Paul" userId="d672655a-9a29-4872-953f-9379244022ef" providerId="ADAL" clId="{38F8FBE5-AD7F-4465-A086-4E0D97A4B5DF}" dt="2022-02-01T12:59:22.956" v="1777" actId="14100"/>
        <pc:sldMkLst>
          <pc:docMk/>
          <pc:sldMk cId="3874179950" sldId="7915"/>
        </pc:sldMkLst>
        <pc:spChg chg="del">
          <ac:chgData name="Darby,  Paul" userId="d672655a-9a29-4872-953f-9379244022ef" providerId="ADAL" clId="{38F8FBE5-AD7F-4465-A086-4E0D97A4B5DF}" dt="2022-01-31T15:56:03.384" v="1089" actId="478"/>
          <ac:spMkLst>
            <pc:docMk/>
            <pc:sldMk cId="3874179950" sldId="7915"/>
            <ac:spMk id="2" creationId="{2CDBE2D6-69FA-4A36-9DD6-C9E5CEF59381}"/>
          </ac:spMkLst>
        </pc:spChg>
        <pc:spChg chg="del">
          <ac:chgData name="Darby,  Paul" userId="d672655a-9a29-4872-953f-9379244022ef" providerId="ADAL" clId="{38F8FBE5-AD7F-4465-A086-4E0D97A4B5DF}" dt="2022-01-31T15:55:57.050" v="1086" actId="478"/>
          <ac:spMkLst>
            <pc:docMk/>
            <pc:sldMk cId="3874179950" sldId="7915"/>
            <ac:spMk id="3" creationId="{2B5505F7-2A61-4265-AC6D-93ED824D892B}"/>
          </ac:spMkLst>
        </pc:spChg>
        <pc:spChg chg="add del mod">
          <ac:chgData name="Darby,  Paul" userId="d672655a-9a29-4872-953f-9379244022ef" providerId="ADAL" clId="{38F8FBE5-AD7F-4465-A086-4E0D97A4B5DF}" dt="2022-01-31T15:56:00.093" v="1087" actId="478"/>
          <ac:spMkLst>
            <pc:docMk/>
            <pc:sldMk cId="3874179950" sldId="7915"/>
            <ac:spMk id="6" creationId="{47BDA849-2F64-4ECF-8E99-F0E702B25BA2}"/>
          </ac:spMkLst>
        </pc:spChg>
        <pc:spChg chg="add del mod">
          <ac:chgData name="Darby,  Paul" userId="d672655a-9a29-4872-953f-9379244022ef" providerId="ADAL" clId="{38F8FBE5-AD7F-4465-A086-4E0D97A4B5DF}" dt="2022-01-31T15:56:05.236" v="1090" actId="478"/>
          <ac:spMkLst>
            <pc:docMk/>
            <pc:sldMk cId="3874179950" sldId="7915"/>
            <ac:spMk id="8" creationId="{6F5969BE-F3DE-4576-A2D8-57CACA2B62F8}"/>
          </ac:spMkLst>
        </pc:spChg>
        <pc:spChg chg="add">
          <ac:chgData name="Darby,  Paul" userId="d672655a-9a29-4872-953f-9379244022ef" providerId="ADAL" clId="{38F8FBE5-AD7F-4465-A086-4E0D97A4B5DF}" dt="2022-01-31T15:56:07.171" v="1091"/>
          <ac:spMkLst>
            <pc:docMk/>
            <pc:sldMk cId="3874179950" sldId="7915"/>
            <ac:spMk id="9" creationId="{A99F3F67-CE54-4C14-BB35-771A5F87DFE7}"/>
          </ac:spMkLst>
        </pc:spChg>
        <pc:spChg chg="add mod">
          <ac:chgData name="Darby,  Paul" userId="d672655a-9a29-4872-953f-9379244022ef" providerId="ADAL" clId="{38F8FBE5-AD7F-4465-A086-4E0D97A4B5DF}" dt="2022-02-01T12:58:54.160" v="1774" actId="27636"/>
          <ac:spMkLst>
            <pc:docMk/>
            <pc:sldMk cId="3874179950" sldId="7915"/>
            <ac:spMk id="10" creationId="{512B4A70-E913-43E3-A1F8-D4FFAD128369}"/>
          </ac:spMkLst>
        </pc:spChg>
        <pc:spChg chg="add mod">
          <ac:chgData name="Darby,  Paul" userId="d672655a-9a29-4872-953f-9379244022ef" providerId="ADAL" clId="{38F8FBE5-AD7F-4465-A086-4E0D97A4B5DF}" dt="2022-02-01T12:59:22.956" v="1777" actId="14100"/>
          <ac:spMkLst>
            <pc:docMk/>
            <pc:sldMk cId="3874179950" sldId="7915"/>
            <ac:spMk id="11" creationId="{EFC0794A-E1BC-4AFC-8682-76DA5006B45D}"/>
          </ac:spMkLst>
        </pc:spChg>
        <pc:picChg chg="del">
          <ac:chgData name="Darby,  Paul" userId="d672655a-9a29-4872-953f-9379244022ef" providerId="ADAL" clId="{38F8FBE5-AD7F-4465-A086-4E0D97A4B5DF}" dt="2022-01-31T15:56:00.895" v="1088" actId="478"/>
          <ac:picMkLst>
            <pc:docMk/>
            <pc:sldMk cId="3874179950" sldId="7915"/>
            <ac:picMk id="4" creationId="{2689875E-832D-4407-A847-74F08423B57B}"/>
          </ac:picMkLst>
        </pc:picChg>
        <pc:picChg chg="add">
          <ac:chgData name="Darby,  Paul" userId="d672655a-9a29-4872-953f-9379244022ef" providerId="ADAL" clId="{38F8FBE5-AD7F-4465-A086-4E0D97A4B5DF}" dt="2022-01-31T15:56:07.171" v="1091"/>
          <ac:picMkLst>
            <pc:docMk/>
            <pc:sldMk cId="3874179950" sldId="7915"/>
            <ac:picMk id="12" creationId="{18527858-13D3-472E-BE1A-453B43A0C95F}"/>
          </ac:picMkLst>
        </pc:picChg>
        <pc:picChg chg="add mod">
          <ac:chgData name="Darby,  Paul" userId="d672655a-9a29-4872-953f-9379244022ef" providerId="ADAL" clId="{38F8FBE5-AD7F-4465-A086-4E0D97A4B5DF}" dt="2022-01-31T15:56:33.652" v="1098" actId="1076"/>
          <ac:picMkLst>
            <pc:docMk/>
            <pc:sldMk cId="3874179950" sldId="7915"/>
            <ac:picMk id="14" creationId="{8C472AE2-5CEE-4FA5-8EAA-1A9BF0B98696}"/>
          </ac:picMkLst>
        </pc:picChg>
      </pc:sldChg>
      <pc:sldChg chg="add del">
        <pc:chgData name="Darby,  Paul" userId="d672655a-9a29-4872-953f-9379244022ef" providerId="ADAL" clId="{38F8FBE5-AD7F-4465-A086-4E0D97A4B5DF}" dt="2022-01-31T16:28:15.767" v="1284" actId="2696"/>
        <pc:sldMkLst>
          <pc:docMk/>
          <pc:sldMk cId="2844757527" sldId="7916"/>
        </pc:sldMkLst>
      </pc:sldChg>
      <pc:sldChg chg="modSp add">
        <pc:chgData name="Darby,  Paul" userId="d672655a-9a29-4872-953f-9379244022ef" providerId="ADAL" clId="{38F8FBE5-AD7F-4465-A086-4E0D97A4B5DF}" dt="2022-02-01T09:56:33.462" v="1714" actId="20577"/>
        <pc:sldMkLst>
          <pc:docMk/>
          <pc:sldMk cId="2340318678" sldId="7917"/>
        </pc:sldMkLst>
        <pc:spChg chg="mod">
          <ac:chgData name="Darby,  Paul" userId="d672655a-9a29-4872-953f-9379244022ef" providerId="ADAL" clId="{38F8FBE5-AD7F-4465-A086-4E0D97A4B5DF}" dt="2022-01-31T16:27:43.317" v="1283" actId="20577"/>
          <ac:spMkLst>
            <pc:docMk/>
            <pc:sldMk cId="2340318678" sldId="7917"/>
            <ac:spMk id="2" creationId="{2CDBE2D6-69FA-4A36-9DD6-C9E5CEF59381}"/>
          </ac:spMkLst>
        </pc:spChg>
        <pc:spChg chg="mod">
          <ac:chgData name="Darby,  Paul" userId="d672655a-9a29-4872-953f-9379244022ef" providerId="ADAL" clId="{38F8FBE5-AD7F-4465-A086-4E0D97A4B5DF}" dt="2022-02-01T09:56:33.462" v="1714" actId="20577"/>
          <ac:spMkLst>
            <pc:docMk/>
            <pc:sldMk cId="2340318678" sldId="7917"/>
            <ac:spMk id="3" creationId="{2B5505F7-2A61-4265-AC6D-93ED824D892B}"/>
          </ac:spMkLst>
        </pc:spChg>
      </pc:sldChg>
      <pc:sldChg chg="modSp add">
        <pc:chgData name="Darby,  Paul" userId="d672655a-9a29-4872-953f-9379244022ef" providerId="ADAL" clId="{38F8FBE5-AD7F-4465-A086-4E0D97A4B5DF}" dt="2022-02-01T09:55:02.998" v="1678" actId="20577"/>
        <pc:sldMkLst>
          <pc:docMk/>
          <pc:sldMk cId="4280174318" sldId="7918"/>
        </pc:sldMkLst>
        <pc:spChg chg="mod">
          <ac:chgData name="Darby,  Paul" userId="d672655a-9a29-4872-953f-9379244022ef" providerId="ADAL" clId="{38F8FBE5-AD7F-4465-A086-4E0D97A4B5DF}" dt="2022-02-01T09:55:02.998" v="1678" actId="20577"/>
          <ac:spMkLst>
            <pc:docMk/>
            <pc:sldMk cId="4280174318" sldId="7918"/>
            <ac:spMk id="3" creationId="{2B5505F7-2A61-4265-AC6D-93ED824D892B}"/>
          </ac:spMkLst>
        </pc:spChg>
      </pc:sldChg>
      <pc:sldMasterChg chg="del delSldLayout">
        <pc:chgData name="Darby,  Paul" userId="d672655a-9a29-4872-953f-9379244022ef" providerId="ADAL" clId="{38F8FBE5-AD7F-4465-A086-4E0D97A4B5DF}" dt="2022-01-31T12:23:01.004" v="650" actId="2696"/>
        <pc:sldMasterMkLst>
          <pc:docMk/>
          <pc:sldMasterMk cId="948683133" sldId="2147483666"/>
        </pc:sldMasterMkLst>
        <pc:sldLayoutChg chg="del">
          <pc:chgData name="Darby,  Paul" userId="d672655a-9a29-4872-953f-9379244022ef" providerId="ADAL" clId="{38F8FBE5-AD7F-4465-A086-4E0D97A4B5DF}" dt="2022-01-31T12:23:00.989" v="646" actId="2696"/>
          <pc:sldLayoutMkLst>
            <pc:docMk/>
            <pc:sldMasterMk cId="948683133" sldId="2147483666"/>
            <pc:sldLayoutMk cId="1859447402" sldId="2147483650"/>
          </pc:sldLayoutMkLst>
        </pc:sldLayoutChg>
        <pc:sldLayoutChg chg="del">
          <pc:chgData name="Darby,  Paul" userId="d672655a-9a29-4872-953f-9379244022ef" providerId="ADAL" clId="{38F8FBE5-AD7F-4465-A086-4E0D97A4B5DF}" dt="2022-01-31T12:23:00.989" v="647" actId="2696"/>
          <pc:sldLayoutMkLst>
            <pc:docMk/>
            <pc:sldMasterMk cId="948683133" sldId="2147483666"/>
            <pc:sldLayoutMk cId="2205342922" sldId="2147483651"/>
          </pc:sldLayoutMkLst>
        </pc:sldLayoutChg>
        <pc:sldLayoutChg chg="del">
          <pc:chgData name="Darby,  Paul" userId="d672655a-9a29-4872-953f-9379244022ef" providerId="ADAL" clId="{38F8FBE5-AD7F-4465-A086-4E0D97A4B5DF}" dt="2022-01-31T12:23:00.989" v="648" actId="2696"/>
          <pc:sldLayoutMkLst>
            <pc:docMk/>
            <pc:sldMasterMk cId="948683133" sldId="2147483666"/>
            <pc:sldLayoutMk cId="3874418095" sldId="2147483652"/>
          </pc:sldLayoutMkLst>
        </pc:sldLayoutChg>
        <pc:sldLayoutChg chg="del">
          <pc:chgData name="Darby,  Paul" userId="d672655a-9a29-4872-953f-9379244022ef" providerId="ADAL" clId="{38F8FBE5-AD7F-4465-A086-4E0D97A4B5DF}" dt="2022-01-31T12:23:01.004" v="649" actId="2696"/>
          <pc:sldLayoutMkLst>
            <pc:docMk/>
            <pc:sldMasterMk cId="948683133" sldId="2147483666"/>
            <pc:sldLayoutMk cId="669309834" sldId="214748366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146208-7F78-4CA4-BC77-3601A021F2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040193CB-F94C-4450-91D0-0650CFCD5F56}">
      <dgm:prSet phldrT="[Text]" custT="1"/>
      <dgm:spPr>
        <a:solidFill>
          <a:schemeClr val="accent1">
            <a:lumMod val="40000"/>
            <a:lumOff val="60000"/>
          </a:schemeClr>
        </a:solidFill>
        <a:ln>
          <a:noFill/>
        </a:ln>
      </dgm:spPr>
      <dgm:t>
        <a:bodyPr/>
        <a:lstStyle/>
        <a:p>
          <a:r>
            <a:rPr lang="en-GB" sz="2000" b="1">
              <a:latin typeface="+mj-lt"/>
            </a:rPr>
            <a:t>How might these changes affect our team?</a:t>
          </a:r>
        </a:p>
      </dgm:t>
    </dgm:pt>
    <dgm:pt modelId="{0E9B6034-BFF2-4638-8BC8-5B8DF2D6800E}" type="parTrans" cxnId="{8D58BD4B-804F-4F1C-AB4B-7C1B0FF251C7}">
      <dgm:prSet/>
      <dgm:spPr/>
      <dgm:t>
        <a:bodyPr/>
        <a:lstStyle/>
        <a:p>
          <a:endParaRPr lang="en-GB"/>
        </a:p>
      </dgm:t>
    </dgm:pt>
    <dgm:pt modelId="{02D3500F-F106-4B1E-9B73-36C321A78730}" type="sibTrans" cxnId="{8D58BD4B-804F-4F1C-AB4B-7C1B0FF251C7}">
      <dgm:prSet/>
      <dgm:spPr/>
      <dgm:t>
        <a:bodyPr/>
        <a:lstStyle/>
        <a:p>
          <a:endParaRPr lang="en-GB"/>
        </a:p>
      </dgm:t>
    </dgm:pt>
    <dgm:pt modelId="{072D8E17-AF0C-4A10-A143-790051023ECB}">
      <dgm:prSet phldrT="[Text]" custT="1"/>
      <dgm:spPr>
        <a:solidFill>
          <a:schemeClr val="accent1">
            <a:lumMod val="60000"/>
            <a:lumOff val="40000"/>
          </a:schemeClr>
        </a:solidFill>
        <a:ln>
          <a:noFill/>
        </a:ln>
      </dgm:spPr>
      <dgm:t>
        <a:bodyPr/>
        <a:lstStyle/>
        <a:p>
          <a:r>
            <a:rPr lang="en-GB" sz="2000" b="1">
              <a:latin typeface="+mj-lt"/>
            </a:rPr>
            <a:t>Are we clear on our individual and team next steps and delivery?</a:t>
          </a:r>
        </a:p>
      </dgm:t>
    </dgm:pt>
    <dgm:pt modelId="{E34F9738-FD1F-48FA-924C-AAC55ADB257F}" type="parTrans" cxnId="{837BA6D3-1123-4038-9FBE-F577F7C564F5}">
      <dgm:prSet/>
      <dgm:spPr/>
      <dgm:t>
        <a:bodyPr/>
        <a:lstStyle/>
        <a:p>
          <a:endParaRPr lang="en-GB"/>
        </a:p>
      </dgm:t>
    </dgm:pt>
    <dgm:pt modelId="{5C48ECDB-726A-41BF-A388-1B30A4DA46EF}" type="sibTrans" cxnId="{837BA6D3-1123-4038-9FBE-F577F7C564F5}">
      <dgm:prSet/>
      <dgm:spPr/>
      <dgm:t>
        <a:bodyPr/>
        <a:lstStyle/>
        <a:p>
          <a:endParaRPr lang="en-GB"/>
        </a:p>
      </dgm:t>
    </dgm:pt>
    <dgm:pt modelId="{929C5B19-94D2-4FD0-B645-54B59D86019A}">
      <dgm:prSet phldrT="[Text]" custT="1"/>
      <dgm:spPr>
        <a:solidFill>
          <a:schemeClr val="accent1"/>
        </a:solidFill>
        <a:ln>
          <a:noFill/>
        </a:ln>
      </dgm:spPr>
      <dgm:t>
        <a:bodyPr/>
        <a:lstStyle/>
        <a:p>
          <a:r>
            <a:rPr lang="en-GB" sz="2000" b="1">
              <a:latin typeface="+mj-lt"/>
            </a:rPr>
            <a:t>How are we managing change?  Do we need support?</a:t>
          </a:r>
        </a:p>
      </dgm:t>
    </dgm:pt>
    <dgm:pt modelId="{DF977788-DD36-4E5B-A613-58BBF14DA500}" type="parTrans" cxnId="{2C8079ED-C6E5-4339-A149-B51B7BFEA51E}">
      <dgm:prSet/>
      <dgm:spPr/>
      <dgm:t>
        <a:bodyPr/>
        <a:lstStyle/>
        <a:p>
          <a:endParaRPr lang="en-GB"/>
        </a:p>
      </dgm:t>
    </dgm:pt>
    <dgm:pt modelId="{463B7534-91DC-44F1-A34F-4B123F29B714}" type="sibTrans" cxnId="{2C8079ED-C6E5-4339-A149-B51B7BFEA51E}">
      <dgm:prSet/>
      <dgm:spPr/>
      <dgm:t>
        <a:bodyPr/>
        <a:lstStyle/>
        <a:p>
          <a:endParaRPr lang="en-GB"/>
        </a:p>
      </dgm:t>
    </dgm:pt>
    <dgm:pt modelId="{09ADD7ED-F3D3-4990-9095-D7584A9C0553}" type="pres">
      <dgm:prSet presAssocID="{CF146208-7F78-4CA4-BC77-3601A021F27D}" presName="linear" presStyleCnt="0">
        <dgm:presLayoutVars>
          <dgm:dir/>
          <dgm:animLvl val="lvl"/>
          <dgm:resizeHandles val="exact"/>
        </dgm:presLayoutVars>
      </dgm:prSet>
      <dgm:spPr/>
    </dgm:pt>
    <dgm:pt modelId="{C7036E02-AD17-49FA-88A4-F1C1FA58D9C4}" type="pres">
      <dgm:prSet presAssocID="{040193CB-F94C-4450-91D0-0650CFCD5F56}" presName="parentLin" presStyleCnt="0"/>
      <dgm:spPr/>
    </dgm:pt>
    <dgm:pt modelId="{04DE415D-510E-4D3C-B7BE-48F7B9DF7C4C}" type="pres">
      <dgm:prSet presAssocID="{040193CB-F94C-4450-91D0-0650CFCD5F56}" presName="parentLeftMargin" presStyleLbl="node1" presStyleIdx="0" presStyleCnt="3"/>
      <dgm:spPr/>
    </dgm:pt>
    <dgm:pt modelId="{AB637719-FEEB-4F64-A14C-AA7761BF2CC4}" type="pres">
      <dgm:prSet presAssocID="{040193CB-F94C-4450-91D0-0650CFCD5F56}" presName="parentText" presStyleLbl="node1" presStyleIdx="0" presStyleCnt="3">
        <dgm:presLayoutVars>
          <dgm:chMax val="0"/>
          <dgm:bulletEnabled val="1"/>
        </dgm:presLayoutVars>
      </dgm:prSet>
      <dgm:spPr/>
    </dgm:pt>
    <dgm:pt modelId="{EFCC871B-BEF6-4E1A-BA3E-848E84E89962}" type="pres">
      <dgm:prSet presAssocID="{040193CB-F94C-4450-91D0-0650CFCD5F56}" presName="negativeSpace" presStyleCnt="0"/>
      <dgm:spPr/>
    </dgm:pt>
    <dgm:pt modelId="{2DBC1FA2-ACB0-4C98-92B2-9AD4C39D550F}" type="pres">
      <dgm:prSet presAssocID="{040193CB-F94C-4450-91D0-0650CFCD5F56}" presName="childText" presStyleLbl="conFgAcc1" presStyleIdx="0" presStyleCnt="3">
        <dgm:presLayoutVars>
          <dgm:bulletEnabled val="1"/>
        </dgm:presLayoutVars>
      </dgm:prSet>
      <dgm:spPr>
        <a:ln w="28575">
          <a:solidFill>
            <a:schemeClr val="bg1">
              <a:lumMod val="50000"/>
            </a:schemeClr>
          </a:solidFill>
        </a:ln>
      </dgm:spPr>
    </dgm:pt>
    <dgm:pt modelId="{60EDA6A4-775B-41D2-A770-2FEB7282F234}" type="pres">
      <dgm:prSet presAssocID="{02D3500F-F106-4B1E-9B73-36C321A78730}" presName="spaceBetweenRectangles" presStyleCnt="0"/>
      <dgm:spPr/>
    </dgm:pt>
    <dgm:pt modelId="{5502882C-5124-45FE-B696-346808FEFE9A}" type="pres">
      <dgm:prSet presAssocID="{072D8E17-AF0C-4A10-A143-790051023ECB}" presName="parentLin" presStyleCnt="0"/>
      <dgm:spPr/>
    </dgm:pt>
    <dgm:pt modelId="{E24ECAE8-312D-4B25-B65B-4DA7196E0AF1}" type="pres">
      <dgm:prSet presAssocID="{072D8E17-AF0C-4A10-A143-790051023ECB}" presName="parentLeftMargin" presStyleLbl="node1" presStyleIdx="0" presStyleCnt="3"/>
      <dgm:spPr/>
    </dgm:pt>
    <dgm:pt modelId="{F5B03DF8-10C7-44CD-A96B-35B97D5F42FB}" type="pres">
      <dgm:prSet presAssocID="{072D8E17-AF0C-4A10-A143-790051023ECB}" presName="parentText" presStyleLbl="node1" presStyleIdx="1" presStyleCnt="3">
        <dgm:presLayoutVars>
          <dgm:chMax val="0"/>
          <dgm:bulletEnabled val="1"/>
        </dgm:presLayoutVars>
      </dgm:prSet>
      <dgm:spPr/>
    </dgm:pt>
    <dgm:pt modelId="{70C8D41F-CB14-45C9-BF0D-072FE69BF1FC}" type="pres">
      <dgm:prSet presAssocID="{072D8E17-AF0C-4A10-A143-790051023ECB}" presName="negativeSpace" presStyleCnt="0"/>
      <dgm:spPr/>
    </dgm:pt>
    <dgm:pt modelId="{CE971A16-963B-4B6A-AAD2-2D174B2AF089}" type="pres">
      <dgm:prSet presAssocID="{072D8E17-AF0C-4A10-A143-790051023ECB}" presName="childText" presStyleLbl="conFgAcc1" presStyleIdx="1" presStyleCnt="3">
        <dgm:presLayoutVars>
          <dgm:bulletEnabled val="1"/>
        </dgm:presLayoutVars>
      </dgm:prSet>
      <dgm:spPr>
        <a:ln w="28575">
          <a:solidFill>
            <a:schemeClr val="bg1">
              <a:lumMod val="50000"/>
            </a:schemeClr>
          </a:solidFill>
        </a:ln>
      </dgm:spPr>
    </dgm:pt>
    <dgm:pt modelId="{F05071C0-BA5C-4ADE-95A6-B1E5F2F6B16A}" type="pres">
      <dgm:prSet presAssocID="{5C48ECDB-726A-41BF-A388-1B30A4DA46EF}" presName="spaceBetweenRectangles" presStyleCnt="0"/>
      <dgm:spPr/>
    </dgm:pt>
    <dgm:pt modelId="{2E4BB535-2F9C-4868-884C-10618B9EFFE6}" type="pres">
      <dgm:prSet presAssocID="{929C5B19-94D2-4FD0-B645-54B59D86019A}" presName="parentLin" presStyleCnt="0"/>
      <dgm:spPr/>
    </dgm:pt>
    <dgm:pt modelId="{F3FE3FDB-3594-4CB3-BE11-24EF9CCF4CFC}" type="pres">
      <dgm:prSet presAssocID="{929C5B19-94D2-4FD0-B645-54B59D86019A}" presName="parentLeftMargin" presStyleLbl="node1" presStyleIdx="1" presStyleCnt="3"/>
      <dgm:spPr/>
    </dgm:pt>
    <dgm:pt modelId="{80995470-B5B3-4FC6-8C40-EF451D499967}" type="pres">
      <dgm:prSet presAssocID="{929C5B19-94D2-4FD0-B645-54B59D86019A}" presName="parentText" presStyleLbl="node1" presStyleIdx="2" presStyleCnt="3">
        <dgm:presLayoutVars>
          <dgm:chMax val="0"/>
          <dgm:bulletEnabled val="1"/>
        </dgm:presLayoutVars>
      </dgm:prSet>
      <dgm:spPr/>
    </dgm:pt>
    <dgm:pt modelId="{20799DFF-70A3-4D66-9C19-326C91EE9B7D}" type="pres">
      <dgm:prSet presAssocID="{929C5B19-94D2-4FD0-B645-54B59D86019A}" presName="negativeSpace" presStyleCnt="0"/>
      <dgm:spPr/>
    </dgm:pt>
    <dgm:pt modelId="{05C1D062-D12D-469C-B8F0-91033F981BC3}" type="pres">
      <dgm:prSet presAssocID="{929C5B19-94D2-4FD0-B645-54B59D86019A}" presName="childText" presStyleLbl="conFgAcc1" presStyleIdx="2" presStyleCnt="3">
        <dgm:presLayoutVars>
          <dgm:bulletEnabled val="1"/>
        </dgm:presLayoutVars>
      </dgm:prSet>
      <dgm:spPr>
        <a:ln w="28575">
          <a:solidFill>
            <a:schemeClr val="bg1">
              <a:lumMod val="50000"/>
            </a:schemeClr>
          </a:solidFill>
        </a:ln>
      </dgm:spPr>
    </dgm:pt>
  </dgm:ptLst>
  <dgm:cxnLst>
    <dgm:cxn modelId="{F9384615-B392-4CA3-87F2-9EAAEB35A1CE}" type="presOf" srcId="{929C5B19-94D2-4FD0-B645-54B59D86019A}" destId="{F3FE3FDB-3594-4CB3-BE11-24EF9CCF4CFC}" srcOrd="0" destOrd="0" presId="urn:microsoft.com/office/officeart/2005/8/layout/list1"/>
    <dgm:cxn modelId="{E8CEEF1E-65CE-46A1-B190-F903C9A4B605}" type="presOf" srcId="{CF146208-7F78-4CA4-BC77-3601A021F27D}" destId="{09ADD7ED-F3D3-4990-9095-D7584A9C0553}" srcOrd="0" destOrd="0" presId="urn:microsoft.com/office/officeart/2005/8/layout/list1"/>
    <dgm:cxn modelId="{E14BF420-07BF-4769-B9CF-9C94FF1B7FD0}" type="presOf" srcId="{040193CB-F94C-4450-91D0-0650CFCD5F56}" destId="{04DE415D-510E-4D3C-B7BE-48F7B9DF7C4C}" srcOrd="0" destOrd="0" presId="urn:microsoft.com/office/officeart/2005/8/layout/list1"/>
    <dgm:cxn modelId="{617ED72D-8F80-431F-9CA6-F8783DC03961}" type="presOf" srcId="{072D8E17-AF0C-4A10-A143-790051023ECB}" destId="{F5B03DF8-10C7-44CD-A96B-35B97D5F42FB}" srcOrd="1" destOrd="0" presId="urn:microsoft.com/office/officeart/2005/8/layout/list1"/>
    <dgm:cxn modelId="{C885B260-C21A-4948-95AD-33F5B2343D68}" type="presOf" srcId="{072D8E17-AF0C-4A10-A143-790051023ECB}" destId="{E24ECAE8-312D-4B25-B65B-4DA7196E0AF1}" srcOrd="0" destOrd="0" presId="urn:microsoft.com/office/officeart/2005/8/layout/list1"/>
    <dgm:cxn modelId="{8D58BD4B-804F-4F1C-AB4B-7C1B0FF251C7}" srcId="{CF146208-7F78-4CA4-BC77-3601A021F27D}" destId="{040193CB-F94C-4450-91D0-0650CFCD5F56}" srcOrd="0" destOrd="0" parTransId="{0E9B6034-BFF2-4638-8BC8-5B8DF2D6800E}" sibTransId="{02D3500F-F106-4B1E-9B73-36C321A78730}"/>
    <dgm:cxn modelId="{C845FDC6-8954-4F30-90E0-A41A4C6B0F4A}" type="presOf" srcId="{040193CB-F94C-4450-91D0-0650CFCD5F56}" destId="{AB637719-FEEB-4F64-A14C-AA7761BF2CC4}" srcOrd="1" destOrd="0" presId="urn:microsoft.com/office/officeart/2005/8/layout/list1"/>
    <dgm:cxn modelId="{837BA6D3-1123-4038-9FBE-F577F7C564F5}" srcId="{CF146208-7F78-4CA4-BC77-3601A021F27D}" destId="{072D8E17-AF0C-4A10-A143-790051023ECB}" srcOrd="1" destOrd="0" parTransId="{E34F9738-FD1F-48FA-924C-AAC55ADB257F}" sibTransId="{5C48ECDB-726A-41BF-A388-1B30A4DA46EF}"/>
    <dgm:cxn modelId="{2C8079ED-C6E5-4339-A149-B51B7BFEA51E}" srcId="{CF146208-7F78-4CA4-BC77-3601A021F27D}" destId="{929C5B19-94D2-4FD0-B645-54B59D86019A}" srcOrd="2" destOrd="0" parTransId="{DF977788-DD36-4E5B-A613-58BBF14DA500}" sibTransId="{463B7534-91DC-44F1-A34F-4B123F29B714}"/>
    <dgm:cxn modelId="{334134F5-953E-4A30-9C27-5C648E8E54D7}" type="presOf" srcId="{929C5B19-94D2-4FD0-B645-54B59D86019A}" destId="{80995470-B5B3-4FC6-8C40-EF451D499967}" srcOrd="1" destOrd="0" presId="urn:microsoft.com/office/officeart/2005/8/layout/list1"/>
    <dgm:cxn modelId="{1459CCF5-081D-4D4F-B03F-9D21AC0A15B9}" type="presParOf" srcId="{09ADD7ED-F3D3-4990-9095-D7584A9C0553}" destId="{C7036E02-AD17-49FA-88A4-F1C1FA58D9C4}" srcOrd="0" destOrd="0" presId="urn:microsoft.com/office/officeart/2005/8/layout/list1"/>
    <dgm:cxn modelId="{F20EBA4F-331C-46A7-8A46-4BE0F7327315}" type="presParOf" srcId="{C7036E02-AD17-49FA-88A4-F1C1FA58D9C4}" destId="{04DE415D-510E-4D3C-B7BE-48F7B9DF7C4C}" srcOrd="0" destOrd="0" presId="urn:microsoft.com/office/officeart/2005/8/layout/list1"/>
    <dgm:cxn modelId="{C4951403-90FC-4F5D-8626-8E76550616F5}" type="presParOf" srcId="{C7036E02-AD17-49FA-88A4-F1C1FA58D9C4}" destId="{AB637719-FEEB-4F64-A14C-AA7761BF2CC4}" srcOrd="1" destOrd="0" presId="urn:microsoft.com/office/officeart/2005/8/layout/list1"/>
    <dgm:cxn modelId="{087FCE5B-FBDD-4C64-9829-7C612BB830F8}" type="presParOf" srcId="{09ADD7ED-F3D3-4990-9095-D7584A9C0553}" destId="{EFCC871B-BEF6-4E1A-BA3E-848E84E89962}" srcOrd="1" destOrd="0" presId="urn:microsoft.com/office/officeart/2005/8/layout/list1"/>
    <dgm:cxn modelId="{048AA275-73A2-49EB-A16C-2215EB28AF03}" type="presParOf" srcId="{09ADD7ED-F3D3-4990-9095-D7584A9C0553}" destId="{2DBC1FA2-ACB0-4C98-92B2-9AD4C39D550F}" srcOrd="2" destOrd="0" presId="urn:microsoft.com/office/officeart/2005/8/layout/list1"/>
    <dgm:cxn modelId="{B8B9A615-5438-4E3B-8C1A-F160F76239AF}" type="presParOf" srcId="{09ADD7ED-F3D3-4990-9095-D7584A9C0553}" destId="{60EDA6A4-775B-41D2-A770-2FEB7282F234}" srcOrd="3" destOrd="0" presId="urn:microsoft.com/office/officeart/2005/8/layout/list1"/>
    <dgm:cxn modelId="{9E5427D0-962D-483F-AE34-08692BC6DBF1}" type="presParOf" srcId="{09ADD7ED-F3D3-4990-9095-D7584A9C0553}" destId="{5502882C-5124-45FE-B696-346808FEFE9A}" srcOrd="4" destOrd="0" presId="urn:microsoft.com/office/officeart/2005/8/layout/list1"/>
    <dgm:cxn modelId="{485F2B7F-B6CD-4D62-B188-AF4D1743BB9E}" type="presParOf" srcId="{5502882C-5124-45FE-B696-346808FEFE9A}" destId="{E24ECAE8-312D-4B25-B65B-4DA7196E0AF1}" srcOrd="0" destOrd="0" presId="urn:microsoft.com/office/officeart/2005/8/layout/list1"/>
    <dgm:cxn modelId="{E13F9F8C-DC99-4E49-AD95-0893D943D0F7}" type="presParOf" srcId="{5502882C-5124-45FE-B696-346808FEFE9A}" destId="{F5B03DF8-10C7-44CD-A96B-35B97D5F42FB}" srcOrd="1" destOrd="0" presId="urn:microsoft.com/office/officeart/2005/8/layout/list1"/>
    <dgm:cxn modelId="{69D94867-8826-4294-9EAC-0208321E7C0F}" type="presParOf" srcId="{09ADD7ED-F3D3-4990-9095-D7584A9C0553}" destId="{70C8D41F-CB14-45C9-BF0D-072FE69BF1FC}" srcOrd="5" destOrd="0" presId="urn:microsoft.com/office/officeart/2005/8/layout/list1"/>
    <dgm:cxn modelId="{AB536B9E-329C-41A8-A417-6E61DD972571}" type="presParOf" srcId="{09ADD7ED-F3D3-4990-9095-D7584A9C0553}" destId="{CE971A16-963B-4B6A-AAD2-2D174B2AF089}" srcOrd="6" destOrd="0" presId="urn:microsoft.com/office/officeart/2005/8/layout/list1"/>
    <dgm:cxn modelId="{59B411EA-E618-438F-9A1A-6765345B7B25}" type="presParOf" srcId="{09ADD7ED-F3D3-4990-9095-D7584A9C0553}" destId="{F05071C0-BA5C-4ADE-95A6-B1E5F2F6B16A}" srcOrd="7" destOrd="0" presId="urn:microsoft.com/office/officeart/2005/8/layout/list1"/>
    <dgm:cxn modelId="{55A03F24-71C5-47D0-B438-4626D4F2BC9E}" type="presParOf" srcId="{09ADD7ED-F3D3-4990-9095-D7584A9C0553}" destId="{2E4BB535-2F9C-4868-884C-10618B9EFFE6}" srcOrd="8" destOrd="0" presId="urn:microsoft.com/office/officeart/2005/8/layout/list1"/>
    <dgm:cxn modelId="{8F2786FB-2618-4792-BF1B-D056902D5EE8}" type="presParOf" srcId="{2E4BB535-2F9C-4868-884C-10618B9EFFE6}" destId="{F3FE3FDB-3594-4CB3-BE11-24EF9CCF4CFC}" srcOrd="0" destOrd="0" presId="urn:microsoft.com/office/officeart/2005/8/layout/list1"/>
    <dgm:cxn modelId="{50D7B2CC-DD08-46FC-A332-3FE7A376DF9C}" type="presParOf" srcId="{2E4BB535-2F9C-4868-884C-10618B9EFFE6}" destId="{80995470-B5B3-4FC6-8C40-EF451D499967}" srcOrd="1" destOrd="0" presId="urn:microsoft.com/office/officeart/2005/8/layout/list1"/>
    <dgm:cxn modelId="{4FDE1BDC-0332-4912-94A3-AEC10279DF2E}" type="presParOf" srcId="{09ADD7ED-F3D3-4990-9095-D7584A9C0553}" destId="{20799DFF-70A3-4D66-9C19-326C91EE9B7D}" srcOrd="9" destOrd="0" presId="urn:microsoft.com/office/officeart/2005/8/layout/list1"/>
    <dgm:cxn modelId="{579CA30B-8410-46C7-88D5-1792E69CB597}" type="presParOf" srcId="{09ADD7ED-F3D3-4990-9095-D7584A9C0553}" destId="{05C1D062-D12D-469C-B8F0-91033F981BC3}" srcOrd="10" destOrd="0" presId="urn:microsoft.com/office/officeart/2005/8/layout/list1"/>
  </dgm:cxnLst>
  <dgm:bg/>
  <dgm:whole>
    <a:ln w="28575"/>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C1FA2-ACB0-4C98-92B2-9AD4C39D550F}">
      <dsp:nvSpPr>
        <dsp:cNvPr id="0" name=""/>
        <dsp:cNvSpPr/>
      </dsp:nvSpPr>
      <dsp:spPr>
        <a:xfrm>
          <a:off x="0" y="532428"/>
          <a:ext cx="11784521" cy="856800"/>
        </a:xfrm>
        <a:prstGeom prst="rect">
          <a:avLst/>
        </a:prstGeom>
        <a:solidFill>
          <a:schemeClr val="lt1">
            <a:alpha val="90000"/>
            <a:hueOff val="0"/>
            <a:satOff val="0"/>
            <a:lumOff val="0"/>
            <a:alphaOff val="0"/>
          </a:schemeClr>
        </a:solidFill>
        <a:ln w="28575"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AB637719-FEEB-4F64-A14C-AA7761BF2CC4}">
      <dsp:nvSpPr>
        <dsp:cNvPr id="0" name=""/>
        <dsp:cNvSpPr/>
      </dsp:nvSpPr>
      <dsp:spPr>
        <a:xfrm>
          <a:off x="589226" y="30587"/>
          <a:ext cx="8249164" cy="1003680"/>
        </a:xfrm>
        <a:prstGeom prst="roundRect">
          <a:avLst/>
        </a:prstGeom>
        <a:solidFill>
          <a:schemeClr val="accent1">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799" tIns="0" rIns="311799" bIns="0" numCol="1" spcCol="1270" anchor="ctr" anchorCtr="0">
          <a:noAutofit/>
        </a:bodyPr>
        <a:lstStyle/>
        <a:p>
          <a:pPr marL="0" lvl="0" indent="0" algn="l" defTabSz="889000">
            <a:lnSpc>
              <a:spcPct val="90000"/>
            </a:lnSpc>
            <a:spcBef>
              <a:spcPct val="0"/>
            </a:spcBef>
            <a:spcAft>
              <a:spcPct val="35000"/>
            </a:spcAft>
            <a:buNone/>
          </a:pPr>
          <a:r>
            <a:rPr lang="en-GB" sz="2000" b="1" kern="1200">
              <a:latin typeface="+mj-lt"/>
            </a:rPr>
            <a:t>How might these changes affect our team?</a:t>
          </a:r>
        </a:p>
      </dsp:txBody>
      <dsp:txXfrm>
        <a:off x="638222" y="79583"/>
        <a:ext cx="8151172" cy="905688"/>
      </dsp:txXfrm>
    </dsp:sp>
    <dsp:sp modelId="{CE971A16-963B-4B6A-AAD2-2D174B2AF089}">
      <dsp:nvSpPr>
        <dsp:cNvPr id="0" name=""/>
        <dsp:cNvSpPr/>
      </dsp:nvSpPr>
      <dsp:spPr>
        <a:xfrm>
          <a:off x="0" y="2074668"/>
          <a:ext cx="11784521" cy="856800"/>
        </a:xfrm>
        <a:prstGeom prst="rect">
          <a:avLst/>
        </a:prstGeom>
        <a:solidFill>
          <a:schemeClr val="lt1">
            <a:alpha val="90000"/>
            <a:hueOff val="0"/>
            <a:satOff val="0"/>
            <a:lumOff val="0"/>
            <a:alphaOff val="0"/>
          </a:schemeClr>
        </a:solidFill>
        <a:ln w="28575"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F5B03DF8-10C7-44CD-A96B-35B97D5F42FB}">
      <dsp:nvSpPr>
        <dsp:cNvPr id="0" name=""/>
        <dsp:cNvSpPr/>
      </dsp:nvSpPr>
      <dsp:spPr>
        <a:xfrm>
          <a:off x="589226" y="1572828"/>
          <a:ext cx="8249164" cy="1003680"/>
        </a:xfrm>
        <a:prstGeom prst="roundRect">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799" tIns="0" rIns="311799" bIns="0" numCol="1" spcCol="1270" anchor="ctr" anchorCtr="0">
          <a:noAutofit/>
        </a:bodyPr>
        <a:lstStyle/>
        <a:p>
          <a:pPr marL="0" lvl="0" indent="0" algn="l" defTabSz="889000">
            <a:lnSpc>
              <a:spcPct val="90000"/>
            </a:lnSpc>
            <a:spcBef>
              <a:spcPct val="0"/>
            </a:spcBef>
            <a:spcAft>
              <a:spcPct val="35000"/>
            </a:spcAft>
            <a:buNone/>
          </a:pPr>
          <a:r>
            <a:rPr lang="en-GB" sz="2000" b="1" kern="1200">
              <a:latin typeface="+mj-lt"/>
            </a:rPr>
            <a:t>Are we clear on our individual and team next steps and delivery?</a:t>
          </a:r>
        </a:p>
      </dsp:txBody>
      <dsp:txXfrm>
        <a:off x="638222" y="1621824"/>
        <a:ext cx="8151172" cy="905688"/>
      </dsp:txXfrm>
    </dsp:sp>
    <dsp:sp modelId="{05C1D062-D12D-469C-B8F0-91033F981BC3}">
      <dsp:nvSpPr>
        <dsp:cNvPr id="0" name=""/>
        <dsp:cNvSpPr/>
      </dsp:nvSpPr>
      <dsp:spPr>
        <a:xfrm>
          <a:off x="0" y="3616908"/>
          <a:ext cx="11784521" cy="856800"/>
        </a:xfrm>
        <a:prstGeom prst="rect">
          <a:avLst/>
        </a:prstGeom>
        <a:solidFill>
          <a:schemeClr val="lt1">
            <a:alpha val="90000"/>
            <a:hueOff val="0"/>
            <a:satOff val="0"/>
            <a:lumOff val="0"/>
            <a:alphaOff val="0"/>
          </a:schemeClr>
        </a:solidFill>
        <a:ln w="28575"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80995470-B5B3-4FC6-8C40-EF451D499967}">
      <dsp:nvSpPr>
        <dsp:cNvPr id="0" name=""/>
        <dsp:cNvSpPr/>
      </dsp:nvSpPr>
      <dsp:spPr>
        <a:xfrm>
          <a:off x="589226" y="3115067"/>
          <a:ext cx="8249164" cy="1003680"/>
        </a:xfrm>
        <a:prstGeom prst="round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799" tIns="0" rIns="311799" bIns="0" numCol="1" spcCol="1270" anchor="ctr" anchorCtr="0">
          <a:noAutofit/>
        </a:bodyPr>
        <a:lstStyle/>
        <a:p>
          <a:pPr marL="0" lvl="0" indent="0" algn="l" defTabSz="889000">
            <a:lnSpc>
              <a:spcPct val="90000"/>
            </a:lnSpc>
            <a:spcBef>
              <a:spcPct val="0"/>
            </a:spcBef>
            <a:spcAft>
              <a:spcPct val="35000"/>
            </a:spcAft>
            <a:buNone/>
          </a:pPr>
          <a:r>
            <a:rPr lang="en-GB" sz="2000" b="1" kern="1200">
              <a:latin typeface="+mj-lt"/>
            </a:rPr>
            <a:t>How are we managing change?  Do we need support?</a:t>
          </a:r>
        </a:p>
      </dsp:txBody>
      <dsp:txXfrm>
        <a:off x="638222" y="3164063"/>
        <a:ext cx="8151172" cy="90568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D20365-2445-47A0-937F-07CC4E37E1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BC0557C-44EF-4CC4-AA14-41FA340EBC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76C2C0-176F-4F37-BD3B-29D3563738E2}" type="datetimeFigureOut">
              <a:rPr lang="en-GB" smtClean="0"/>
              <a:t>04/02/2022</a:t>
            </a:fld>
            <a:endParaRPr lang="en-GB"/>
          </a:p>
        </p:txBody>
      </p:sp>
      <p:sp>
        <p:nvSpPr>
          <p:cNvPr id="4" name="Footer Placeholder 3">
            <a:extLst>
              <a:ext uri="{FF2B5EF4-FFF2-40B4-BE49-F238E27FC236}">
                <a16:creationId xmlns:a16="http://schemas.microsoft.com/office/drawing/2014/main" id="{7F2D8760-0183-48AC-BC61-9A346666DB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E8C7808-F719-4C5F-AF8E-E26E5087D3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8C25EC-C4E3-4BB4-9475-34C83F282234}" type="slidenum">
              <a:rPr lang="en-GB" smtClean="0"/>
              <a:t>‹#›</a:t>
            </a:fld>
            <a:endParaRPr lang="en-GB"/>
          </a:p>
        </p:txBody>
      </p:sp>
    </p:spTree>
    <p:extLst>
      <p:ext uri="{BB962C8B-B14F-4D97-AF65-F5344CB8AC3E}">
        <p14:creationId xmlns:p14="http://schemas.microsoft.com/office/powerpoint/2010/main" val="52075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49149-B57C-7E49-89EA-D1494E9291F6}" type="datetimeFigureOut">
              <a:rPr lang="en-US" smtClean="0"/>
              <a:t>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8A50D-95A0-3449-9134-B4955750AE5B}" type="slidenum">
              <a:rPr lang="en-US" smtClean="0"/>
              <a:t>‹#›</a:t>
            </a:fld>
            <a:endParaRPr lang="en-US"/>
          </a:p>
        </p:txBody>
      </p:sp>
    </p:spTree>
    <p:extLst>
      <p:ext uri="{BB962C8B-B14F-4D97-AF65-F5344CB8AC3E}">
        <p14:creationId xmlns:p14="http://schemas.microsoft.com/office/powerpoint/2010/main" val="114264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D8A50D-95A0-3449-9134-B4955750AE5B}" type="slidenum">
              <a:rPr lang="en-US" smtClean="0"/>
              <a:t>1</a:t>
            </a:fld>
            <a:endParaRPr lang="en-US"/>
          </a:p>
        </p:txBody>
      </p:sp>
    </p:spTree>
    <p:extLst>
      <p:ext uri="{BB962C8B-B14F-4D97-AF65-F5344CB8AC3E}">
        <p14:creationId xmlns:p14="http://schemas.microsoft.com/office/powerpoint/2010/main" val="850884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10</a:t>
            </a:fld>
            <a:endParaRPr lang="en-US"/>
          </a:p>
        </p:txBody>
      </p:sp>
    </p:spTree>
    <p:extLst>
      <p:ext uri="{BB962C8B-B14F-4D97-AF65-F5344CB8AC3E}">
        <p14:creationId xmlns:p14="http://schemas.microsoft.com/office/powerpoint/2010/main" val="2729583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11</a:t>
            </a:fld>
            <a:endParaRPr lang="en-US"/>
          </a:p>
        </p:txBody>
      </p:sp>
    </p:spTree>
    <p:extLst>
      <p:ext uri="{BB962C8B-B14F-4D97-AF65-F5344CB8AC3E}">
        <p14:creationId xmlns:p14="http://schemas.microsoft.com/office/powerpoint/2010/main" val="2402671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12</a:t>
            </a:fld>
            <a:endParaRPr lang="en-US"/>
          </a:p>
        </p:txBody>
      </p:sp>
    </p:spTree>
    <p:extLst>
      <p:ext uri="{BB962C8B-B14F-4D97-AF65-F5344CB8AC3E}">
        <p14:creationId xmlns:p14="http://schemas.microsoft.com/office/powerpoint/2010/main" val="4204558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13</a:t>
            </a:fld>
            <a:endParaRPr lang="en-US"/>
          </a:p>
        </p:txBody>
      </p:sp>
    </p:spTree>
    <p:extLst>
      <p:ext uri="{BB962C8B-B14F-4D97-AF65-F5344CB8AC3E}">
        <p14:creationId xmlns:p14="http://schemas.microsoft.com/office/powerpoint/2010/main" val="3266647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14</a:t>
            </a:fld>
            <a:endParaRPr lang="en-US"/>
          </a:p>
        </p:txBody>
      </p:sp>
    </p:spTree>
    <p:extLst>
      <p:ext uri="{BB962C8B-B14F-4D97-AF65-F5344CB8AC3E}">
        <p14:creationId xmlns:p14="http://schemas.microsoft.com/office/powerpoint/2010/main" val="1428961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15</a:t>
            </a:fld>
            <a:endParaRPr lang="en-US"/>
          </a:p>
        </p:txBody>
      </p:sp>
    </p:spTree>
    <p:extLst>
      <p:ext uri="{BB962C8B-B14F-4D97-AF65-F5344CB8AC3E}">
        <p14:creationId xmlns:p14="http://schemas.microsoft.com/office/powerpoint/2010/main" val="58998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16</a:t>
            </a:fld>
            <a:endParaRPr lang="en-US"/>
          </a:p>
        </p:txBody>
      </p:sp>
    </p:spTree>
    <p:extLst>
      <p:ext uri="{BB962C8B-B14F-4D97-AF65-F5344CB8AC3E}">
        <p14:creationId xmlns:p14="http://schemas.microsoft.com/office/powerpoint/2010/main" val="3914861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17</a:t>
            </a:fld>
            <a:endParaRPr lang="en-US"/>
          </a:p>
        </p:txBody>
      </p:sp>
    </p:spTree>
    <p:extLst>
      <p:ext uri="{BB962C8B-B14F-4D97-AF65-F5344CB8AC3E}">
        <p14:creationId xmlns:p14="http://schemas.microsoft.com/office/powerpoint/2010/main" val="4016232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18</a:t>
            </a:fld>
            <a:endParaRPr lang="en-US"/>
          </a:p>
        </p:txBody>
      </p:sp>
    </p:spTree>
    <p:extLst>
      <p:ext uri="{BB962C8B-B14F-4D97-AF65-F5344CB8AC3E}">
        <p14:creationId xmlns:p14="http://schemas.microsoft.com/office/powerpoint/2010/main" val="349699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19</a:t>
            </a:fld>
            <a:endParaRPr lang="en-US"/>
          </a:p>
        </p:txBody>
      </p:sp>
    </p:spTree>
    <p:extLst>
      <p:ext uri="{BB962C8B-B14F-4D97-AF65-F5344CB8AC3E}">
        <p14:creationId xmlns:p14="http://schemas.microsoft.com/office/powerpoint/2010/main" val="4075624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D8A50D-95A0-3449-9134-B4955750AE5B}" type="slidenum">
              <a:rPr lang="en-US" smtClean="0"/>
              <a:t>2</a:t>
            </a:fld>
            <a:endParaRPr lang="en-US"/>
          </a:p>
        </p:txBody>
      </p:sp>
    </p:spTree>
    <p:extLst>
      <p:ext uri="{BB962C8B-B14F-4D97-AF65-F5344CB8AC3E}">
        <p14:creationId xmlns:p14="http://schemas.microsoft.com/office/powerpoint/2010/main" val="1649291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20</a:t>
            </a:fld>
            <a:endParaRPr lang="en-US"/>
          </a:p>
        </p:txBody>
      </p:sp>
    </p:spTree>
    <p:extLst>
      <p:ext uri="{BB962C8B-B14F-4D97-AF65-F5344CB8AC3E}">
        <p14:creationId xmlns:p14="http://schemas.microsoft.com/office/powerpoint/2010/main" val="3591273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21</a:t>
            </a:fld>
            <a:endParaRPr lang="en-US"/>
          </a:p>
        </p:txBody>
      </p:sp>
    </p:spTree>
    <p:extLst>
      <p:ext uri="{BB962C8B-B14F-4D97-AF65-F5344CB8AC3E}">
        <p14:creationId xmlns:p14="http://schemas.microsoft.com/office/powerpoint/2010/main" val="1100688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D8A50D-95A0-3449-9134-B4955750AE5B}" type="slidenum">
              <a:rPr lang="en-US" smtClean="0"/>
              <a:t>3</a:t>
            </a:fld>
            <a:endParaRPr lang="en-US"/>
          </a:p>
        </p:txBody>
      </p:sp>
    </p:spTree>
    <p:extLst>
      <p:ext uri="{BB962C8B-B14F-4D97-AF65-F5344CB8AC3E}">
        <p14:creationId xmlns:p14="http://schemas.microsoft.com/office/powerpoint/2010/main" val="1378735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D8A50D-95A0-3449-9134-B4955750AE5B}" type="slidenum">
              <a:rPr lang="en-US" smtClean="0"/>
              <a:t>4</a:t>
            </a:fld>
            <a:endParaRPr lang="en-US"/>
          </a:p>
        </p:txBody>
      </p:sp>
    </p:spTree>
    <p:extLst>
      <p:ext uri="{BB962C8B-B14F-4D97-AF65-F5344CB8AC3E}">
        <p14:creationId xmlns:p14="http://schemas.microsoft.com/office/powerpoint/2010/main" val="704041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5</a:t>
            </a:fld>
            <a:endParaRPr lang="en-US"/>
          </a:p>
        </p:txBody>
      </p:sp>
    </p:spTree>
    <p:extLst>
      <p:ext uri="{BB962C8B-B14F-4D97-AF65-F5344CB8AC3E}">
        <p14:creationId xmlns:p14="http://schemas.microsoft.com/office/powerpoint/2010/main" val="3160308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6</a:t>
            </a:fld>
            <a:endParaRPr lang="en-US"/>
          </a:p>
        </p:txBody>
      </p:sp>
    </p:spTree>
    <p:extLst>
      <p:ext uri="{BB962C8B-B14F-4D97-AF65-F5344CB8AC3E}">
        <p14:creationId xmlns:p14="http://schemas.microsoft.com/office/powerpoint/2010/main" val="949969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7</a:t>
            </a:fld>
            <a:endParaRPr lang="en-US"/>
          </a:p>
        </p:txBody>
      </p:sp>
    </p:spTree>
    <p:extLst>
      <p:ext uri="{BB962C8B-B14F-4D97-AF65-F5344CB8AC3E}">
        <p14:creationId xmlns:p14="http://schemas.microsoft.com/office/powerpoint/2010/main" val="964002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8</a:t>
            </a:fld>
            <a:endParaRPr lang="en-US"/>
          </a:p>
        </p:txBody>
      </p:sp>
    </p:spTree>
    <p:extLst>
      <p:ext uri="{BB962C8B-B14F-4D97-AF65-F5344CB8AC3E}">
        <p14:creationId xmlns:p14="http://schemas.microsoft.com/office/powerpoint/2010/main" val="3232334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9</a:t>
            </a:fld>
            <a:endParaRPr lang="en-US"/>
          </a:p>
        </p:txBody>
      </p:sp>
    </p:spTree>
    <p:extLst>
      <p:ext uri="{BB962C8B-B14F-4D97-AF65-F5344CB8AC3E}">
        <p14:creationId xmlns:p14="http://schemas.microsoft.com/office/powerpoint/2010/main" val="713068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83731BF-221D-4858-932D-B044E917F89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BD9A42-A97A-4FAA-89C8-3216805CC491}"/>
              </a:ext>
            </a:extLst>
          </p:cNvPr>
          <p:cNvSpPr>
            <a:spLocks noGrp="1"/>
          </p:cNvSpPr>
          <p:nvPr>
            <p:ph type="title"/>
          </p:nvPr>
        </p:nvSpPr>
        <p:spPr/>
        <p:txBody>
          <a:bodyPr>
            <a:noAutofit/>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B5A21B3-F91F-4C40-A2FF-7F2FDA7408EE}"/>
              </a:ext>
            </a:extLst>
          </p:cNvPr>
          <p:cNvSpPr>
            <a:spLocks noGrp="1"/>
          </p:cNvSpPr>
          <p:nvPr>
            <p:ph idx="1"/>
          </p:nvPr>
        </p:nvSpPr>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Slide Number Placeholder 5">
            <a:extLst>
              <a:ext uri="{FF2B5EF4-FFF2-40B4-BE49-F238E27FC236}">
                <a16:creationId xmlns:a16="http://schemas.microsoft.com/office/drawing/2014/main" id="{2FD018E3-1711-4800-B816-902F2740A433}"/>
              </a:ext>
            </a:extLst>
          </p:cNvPr>
          <p:cNvSpPr>
            <a:spLocks noGrp="1"/>
          </p:cNvSpPr>
          <p:nvPr>
            <p:ph type="sldNum" sz="quarter" idx="12"/>
          </p:nvPr>
        </p:nvSpPr>
        <p:spPr>
          <a:xfrm>
            <a:off x="11596687" y="6296257"/>
            <a:ext cx="276225" cy="365125"/>
          </a:xfrm>
          <a:prstGeom prst="rect">
            <a:avLst/>
          </a:prstGeom>
        </p:spPr>
        <p:txBody>
          <a:bodyPr/>
          <a:lstStyle>
            <a:lvl1pPr algn="ctr">
              <a:defRPr/>
            </a:lvl1pPr>
          </a:lstStyle>
          <a:p>
            <a:fld id="{6BA6D896-E1CD-4198-B852-D6590D56DF76}" type="slidenum">
              <a:rPr lang="en-GB" smtClean="0"/>
              <a:pPr/>
              <a:t>‹#›</a:t>
            </a:fld>
            <a:endParaRPr lang="en-GB"/>
          </a:p>
        </p:txBody>
      </p:sp>
      <p:sp>
        <p:nvSpPr>
          <p:cNvPr id="7" name="TextBox 6">
            <a:extLst>
              <a:ext uri="{FF2B5EF4-FFF2-40B4-BE49-F238E27FC236}">
                <a16:creationId xmlns:a16="http://schemas.microsoft.com/office/drawing/2014/main" id="{7FFEC3FD-791D-470A-AA36-9522E58E9FED}"/>
              </a:ext>
            </a:extLst>
          </p:cNvPr>
          <p:cNvSpPr txBox="1"/>
          <p:nvPr userDrawn="1"/>
        </p:nvSpPr>
        <p:spPr>
          <a:xfrm>
            <a:off x="4758529" y="6458417"/>
            <a:ext cx="2505814" cy="369332"/>
          </a:xfrm>
          <a:prstGeom prst="rect">
            <a:avLst/>
          </a:prstGeom>
          <a:noFill/>
        </p:spPr>
        <p:txBody>
          <a:bodyPr wrap="none" rtlCol="0">
            <a:spAutoFit/>
          </a:bodyPr>
          <a:lstStyle/>
          <a:p>
            <a:pPr algn="ctr"/>
            <a:r>
              <a:rPr lang="en-GB" u="sng">
                <a:latin typeface="+mj-lt"/>
              </a:rPr>
              <a:t>OFFICIAL-SENSITIVE</a:t>
            </a:r>
          </a:p>
        </p:txBody>
      </p:sp>
    </p:spTree>
    <p:extLst>
      <p:ext uri="{BB962C8B-B14F-4D97-AF65-F5344CB8AC3E}">
        <p14:creationId xmlns:p14="http://schemas.microsoft.com/office/powerpoint/2010/main" val="545935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446049" y="365125"/>
            <a:ext cx="11306750" cy="1325563"/>
          </a:xfrm>
          <a:prstGeom prst="rect">
            <a:avLst/>
          </a:prstGeom>
        </p:spPr>
        <p:txBody>
          <a:bodyPr/>
          <a:lstStyle>
            <a:lvl1pPr>
              <a:defRPr sz="2400"/>
            </a:lvl1pPr>
          </a:lstStyle>
          <a:p>
            <a:r>
              <a:rPr lang="en-GB"/>
              <a:t>Presentation title one column / picture</a:t>
            </a:r>
            <a:endParaRPr lang="en-US"/>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446049" y="1825625"/>
            <a:ext cx="11306750" cy="4351338"/>
          </a:xfrm>
          <a:prstGeom prst="rect">
            <a:avLst/>
          </a:prstGeom>
        </p:spPr>
        <p:txBody>
          <a:bodyPr/>
          <a:lstStyle>
            <a:lvl1pPr>
              <a:buNone/>
              <a:defRPr sz="2400"/>
            </a:lvl1pPr>
          </a:lstStyle>
          <a:p>
            <a:pPr lvl="0"/>
            <a:r>
              <a:rPr lang="en-US"/>
              <a:t>Click to edit Master text styles</a:t>
            </a:r>
          </a:p>
        </p:txBody>
      </p:sp>
    </p:spTree>
    <p:extLst>
      <p:ext uri="{BB962C8B-B14F-4D97-AF65-F5344CB8AC3E}">
        <p14:creationId xmlns:p14="http://schemas.microsoft.com/office/powerpoint/2010/main" val="35870040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AC3EE9-71B6-4FE8-B8AA-15895CE72E91}"/>
              </a:ext>
            </a:extLst>
          </p:cNvPr>
          <p:cNvSpPr>
            <a:spLocks noGrp="1"/>
          </p:cNvSpPr>
          <p:nvPr>
            <p:ph type="title"/>
          </p:nvPr>
        </p:nvSpPr>
        <p:spPr>
          <a:xfrm>
            <a:off x="716757" y="514118"/>
            <a:ext cx="10743406" cy="630470"/>
          </a:xfrm>
          <a:prstGeom prst="rect">
            <a:avLst/>
          </a:prstGeom>
        </p:spPr>
        <p:txBody>
          <a:bodyPr vert="horz" lIns="0" tIns="0" rIns="0" bIns="0" rtlCol="0" anchor="ctr">
            <a:norm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5E3875E1-C33E-4DDB-898A-C921EBC74F70}"/>
              </a:ext>
            </a:extLst>
          </p:cNvPr>
          <p:cNvSpPr>
            <a:spLocks noGrp="1"/>
          </p:cNvSpPr>
          <p:nvPr>
            <p:ph type="body" idx="1"/>
          </p:nvPr>
        </p:nvSpPr>
        <p:spPr>
          <a:xfrm>
            <a:off x="716757" y="1334400"/>
            <a:ext cx="10742400" cy="4351338"/>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TextBox 6">
            <a:extLst>
              <a:ext uri="{FF2B5EF4-FFF2-40B4-BE49-F238E27FC236}">
                <a16:creationId xmlns:a16="http://schemas.microsoft.com/office/drawing/2014/main" id="{C23CA4AA-8BEC-4E48-B9FD-5EB8FDD7F83F}"/>
              </a:ext>
            </a:extLst>
          </p:cNvPr>
          <p:cNvSpPr txBox="1"/>
          <p:nvPr userDrawn="1"/>
        </p:nvSpPr>
        <p:spPr>
          <a:xfrm>
            <a:off x="4758529" y="6458417"/>
            <a:ext cx="2505814" cy="369332"/>
          </a:xfrm>
          <a:prstGeom prst="rect">
            <a:avLst/>
          </a:prstGeom>
          <a:noFill/>
        </p:spPr>
        <p:txBody>
          <a:bodyPr wrap="none" rtlCol="0">
            <a:spAutoFit/>
          </a:bodyPr>
          <a:lstStyle/>
          <a:p>
            <a:pPr algn="ctr"/>
            <a:r>
              <a:rPr lang="en-GB" u="sng">
                <a:latin typeface="+mj-lt"/>
              </a:rPr>
              <a:t>OFFICIAL-SENSITIVE</a:t>
            </a:r>
          </a:p>
        </p:txBody>
      </p:sp>
      <p:pic>
        <p:nvPicPr>
          <p:cNvPr id="5" name="Picture 4">
            <a:extLst>
              <a:ext uri="{FF2B5EF4-FFF2-40B4-BE49-F238E27FC236}">
                <a16:creationId xmlns:a16="http://schemas.microsoft.com/office/drawing/2014/main" id="{27B22C2D-5F72-40FA-9AA4-117107DE43A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2137880"/>
      </p:ext>
    </p:extLst>
  </p:cSld>
  <p:clrMap bg1="lt1" tx1="dk1" bg2="lt2" tx2="dk2" accent1="accent1" accent2="accent2" accent3="accent3" accent4="accent4" accent5="accent5" accent6="accent6" hlink="hlink" folHlink="folHlink"/>
  <p:sldLayoutIdLst>
    <p:sldLayoutId id="2147483654" r:id="rId1"/>
    <p:sldLayoutId id="2147483670" r:id="rId2"/>
  </p:sldLayoutIdLst>
  <p:hf hdr="0" dt="0"/>
  <p:txStyles>
    <p:title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252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008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452" userDrawn="1">
          <p15:clr>
            <a:srgbClr val="F26B43"/>
          </p15:clr>
        </p15:guide>
        <p15:guide id="3" pos="72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paul.darby@justice.gov.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elcome-hub.hmppsintranet.org.uk/my-work/my-service/interventions-unpaid-work-and-crs/commissioned-rehabilitative-services/your-learning-probation-practitioners-and-contract-managers/" TargetMode="External"/><Relationship Id="rId7"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hyperlink" Target="https://welcome-hub.hmppsintranet.org.uk/wp-content/uploads/2022/01/RMRoundUpJan2022Final-1.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justicejobs.tal.net/vx/lang-en-GB/appcentre-1/brand-15/user-29382/xf-45c1143ebaef/wid-2/candidate/jobboard/vacancy/3/adv/?ftq=PQIP+12+External+Campaig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elcome-hub.hmppsintranet.org.uk/my-work/my-performance-learning-and-development/developing-your-career-in-the-probation-service/different-routes-to-become-a-pqip/" TargetMode="Externa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gfieapplicantreferrals@justice.gov.uk" TargetMode="External"/><Relationship Id="rId4" Type="http://schemas.openxmlformats.org/officeDocument/2006/relationships/hyperlink" Target="https://welcome-hub.hmppsintranet.org.uk/working-together/referring-people-to-the-going-forward-into-employee-schem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elcome-hub.hmppsintranet.org.uk/my-work/prioritising-proba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elcome-hub.hmppsintranet.org.uk/my-work/prioritising-proba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elcome-hub.hmppsintranet.org.uk/wp-content/uploads/2022/01/Business-Change_Articulating-the-Change_Your-Probation-Change-Map-January-2022.ppt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446049" y="173399"/>
            <a:ext cx="11306750" cy="1325563"/>
          </a:xfrm>
        </p:spPr>
        <p:txBody>
          <a:bodyPr/>
          <a:lstStyle/>
          <a:p>
            <a:r>
              <a:rPr lang="en-GB" dirty="0"/>
              <a:t>Presenter’s notes</a:t>
            </a:r>
          </a:p>
        </p:txBody>
      </p:sp>
      <p:sp>
        <p:nvSpPr>
          <p:cNvPr id="5" name="Content Placeholder 2">
            <a:extLst>
              <a:ext uri="{FF2B5EF4-FFF2-40B4-BE49-F238E27FC236}">
                <a16:creationId xmlns:a16="http://schemas.microsoft.com/office/drawing/2014/main" id="{AEF137A9-75AB-4BC1-B232-AF0B02A6B7AF}"/>
              </a:ext>
            </a:extLst>
          </p:cNvPr>
          <p:cNvSpPr>
            <a:spLocks noGrp="1"/>
          </p:cNvSpPr>
          <p:nvPr>
            <p:ph idx="1"/>
          </p:nvPr>
        </p:nvSpPr>
        <p:spPr>
          <a:xfrm>
            <a:off x="439201" y="1203582"/>
            <a:ext cx="10742400" cy="5009482"/>
          </a:xfrm>
        </p:spPr>
        <p:txBody>
          <a:bodyPr/>
          <a:lstStyle/>
          <a:p>
            <a:pPr marL="285750" lvl="0" indent="-285750">
              <a:buFont typeface="Arial" panose="020B0604020202020204" pitchFamily="34" charset="0"/>
              <a:buChar char="•"/>
            </a:pPr>
            <a:r>
              <a:rPr lang="en-GB" sz="1800" dirty="0">
                <a:latin typeface="+mn-lt"/>
              </a:rPr>
              <a:t>The </a:t>
            </a:r>
            <a:r>
              <a:rPr lang="en-GB" sz="1800" b="1" dirty="0">
                <a:latin typeface="+mn-lt"/>
              </a:rPr>
              <a:t>February Regional Team Briefing </a:t>
            </a:r>
            <a:r>
              <a:rPr lang="en-GB" sz="1800" dirty="0">
                <a:latin typeface="+mn-lt"/>
              </a:rPr>
              <a:t>is attached</a:t>
            </a:r>
          </a:p>
          <a:p>
            <a:pPr marL="285750" lvl="0" indent="-285750">
              <a:buFont typeface="Arial" panose="020B0604020202020204" pitchFamily="34" charset="0"/>
              <a:buChar char="•"/>
            </a:pPr>
            <a:r>
              <a:rPr lang="en-GB" sz="1800" dirty="0">
                <a:latin typeface="+mn-lt"/>
              </a:rPr>
              <a:t>The Probation Programmes Portfolio Communication team work with Probation Reform and Workforce Programmes workstream design leads to consolidate several communication products into one monthly cascade deck, to </a:t>
            </a:r>
            <a:r>
              <a:rPr lang="en-GB" sz="1800" b="1" dirty="0">
                <a:latin typeface="+mn-lt"/>
              </a:rPr>
              <a:t>support clear and consistent communication with our staff in all regions, roles and functions</a:t>
            </a:r>
          </a:p>
          <a:p>
            <a:pPr marL="285750" lvl="0" indent="-285750">
              <a:buFont typeface="Arial" panose="020B0604020202020204" pitchFamily="34" charset="0"/>
              <a:buChar char="•"/>
            </a:pPr>
            <a:r>
              <a:rPr lang="en-GB" sz="1800" dirty="0">
                <a:latin typeface="+mn-lt"/>
              </a:rPr>
              <a:t>These packs have been </a:t>
            </a:r>
            <a:r>
              <a:rPr lang="en-GB" sz="1800" b="1" dirty="0">
                <a:latin typeface="+mn-lt"/>
              </a:rPr>
              <a:t>designed as a prompt to support you </a:t>
            </a:r>
            <a:r>
              <a:rPr lang="en-GB" sz="1800" dirty="0">
                <a:latin typeface="+mn-lt"/>
              </a:rPr>
              <a:t>and your management teams in communicating updates and changes </a:t>
            </a:r>
            <a:r>
              <a:rPr lang="en-GB" sz="1800" b="1" dirty="0">
                <a:latin typeface="+mn-lt"/>
              </a:rPr>
              <a:t>in team meetings/events</a:t>
            </a:r>
            <a:r>
              <a:rPr lang="en-GB" sz="1800" dirty="0">
                <a:latin typeface="+mn-lt"/>
              </a:rPr>
              <a:t> over the next month</a:t>
            </a:r>
          </a:p>
          <a:p>
            <a:pPr marL="285750" lvl="0" indent="-285750">
              <a:buFont typeface="Arial" panose="020B0604020202020204" pitchFamily="34" charset="0"/>
              <a:buChar char="•"/>
            </a:pPr>
            <a:r>
              <a:rPr lang="en-GB" sz="1800" dirty="0">
                <a:latin typeface="+mn-lt"/>
              </a:rPr>
              <a:t>In line with our </a:t>
            </a:r>
            <a:r>
              <a:rPr lang="en-GB" sz="1800" b="1" dirty="0">
                <a:latin typeface="+mn-lt"/>
              </a:rPr>
              <a:t>Fixed, Flexible, Free </a:t>
            </a:r>
            <a:r>
              <a:rPr lang="en-GB" sz="1800" dirty="0">
                <a:latin typeface="+mn-lt"/>
              </a:rPr>
              <a:t>model, this deck includes sections for you to add in your team or region specific information. </a:t>
            </a:r>
            <a:r>
              <a:rPr lang="en-GB" sz="1800" b="1" dirty="0">
                <a:latin typeface="+mn-lt"/>
              </a:rPr>
              <a:t>This month includes a section on the prioritisation framework</a:t>
            </a:r>
          </a:p>
          <a:p>
            <a:pPr marL="285750" lvl="0" indent="-285750">
              <a:buFont typeface="Arial" panose="020B0604020202020204" pitchFamily="34" charset="0"/>
              <a:buChar char="•"/>
            </a:pPr>
            <a:r>
              <a:rPr lang="en-GB" sz="1800" dirty="0">
                <a:latin typeface="+mn-lt"/>
              </a:rPr>
              <a:t>Please do also </a:t>
            </a:r>
            <a:r>
              <a:rPr lang="en-GB" sz="1800" b="1" dirty="0">
                <a:latin typeface="+mn-lt"/>
              </a:rPr>
              <a:t>use the content in your regional communications channels as you feel appropriate</a:t>
            </a:r>
            <a:endParaRPr lang="en-GB" sz="1800" dirty="0">
              <a:latin typeface="+mn-lt"/>
            </a:endParaRPr>
          </a:p>
          <a:p>
            <a:pPr marL="285750" lvl="0" indent="-285750">
              <a:buFont typeface="Arial" panose="020B0604020202020204" pitchFamily="34" charset="0"/>
              <a:buChar char="•"/>
            </a:pPr>
            <a:r>
              <a:rPr lang="en-GB" sz="1800" dirty="0">
                <a:latin typeface="+mn-lt"/>
              </a:rPr>
              <a:t>Your </a:t>
            </a:r>
            <a:r>
              <a:rPr lang="en-GB" sz="1800" b="1" dirty="0">
                <a:latin typeface="+mn-lt"/>
              </a:rPr>
              <a:t>feedback on design, content, language</a:t>
            </a:r>
            <a:r>
              <a:rPr lang="en-GB" sz="1800" dirty="0">
                <a:latin typeface="+mn-lt"/>
              </a:rPr>
              <a:t>, etc. is valued and welcome – please contact </a:t>
            </a:r>
            <a:r>
              <a:rPr lang="en-GB" sz="1800" u="sng" dirty="0">
                <a:latin typeface="+mn-lt"/>
                <a:hlinkClick r:id="rId3"/>
              </a:rPr>
              <a:t>paul.darby@justice.gov.uk</a:t>
            </a:r>
            <a:endParaRPr lang="en-GB" sz="1800" u="sng" dirty="0">
              <a:latin typeface="+mn-lt"/>
            </a:endParaRPr>
          </a:p>
          <a:p>
            <a:pPr algn="ctr"/>
            <a:endParaRPr lang="en-GB" sz="2000" b="1" dirty="0">
              <a:solidFill>
                <a:srgbClr val="00B0F0"/>
              </a:solidFill>
            </a:endParaRPr>
          </a:p>
          <a:p>
            <a:pPr algn="ctr"/>
            <a:r>
              <a:rPr lang="en-GB" sz="2000" b="1" dirty="0">
                <a:solidFill>
                  <a:schemeClr val="accent1"/>
                </a:solidFill>
              </a:rPr>
              <a:t>Please delete this slide before you present this deck to your team – thank you</a:t>
            </a:r>
          </a:p>
          <a:p>
            <a:pPr marL="34290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2561036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446049" y="173399"/>
            <a:ext cx="11306750" cy="1325563"/>
          </a:xfrm>
        </p:spPr>
        <p:txBody>
          <a:bodyPr/>
          <a:lstStyle/>
          <a:p>
            <a:r>
              <a:rPr lang="en-GB" dirty="0"/>
              <a:t>Change Map – Estates / Org Identity &amp; Culture (to June 2022)</a:t>
            </a:r>
          </a:p>
        </p:txBody>
      </p:sp>
      <p:sp>
        <p:nvSpPr>
          <p:cNvPr id="3" name="Content Placeholder 2">
            <a:extLst>
              <a:ext uri="{FF2B5EF4-FFF2-40B4-BE49-F238E27FC236}">
                <a16:creationId xmlns:a16="http://schemas.microsoft.com/office/drawing/2014/main" id="{2B5505F7-2A61-4265-AC6D-93ED824D892B}"/>
              </a:ext>
            </a:extLst>
          </p:cNvPr>
          <p:cNvSpPr>
            <a:spLocks noGrp="1"/>
          </p:cNvSpPr>
          <p:nvPr>
            <p:ph sz="half" idx="1"/>
          </p:nvPr>
        </p:nvSpPr>
        <p:spPr>
          <a:xfrm>
            <a:off x="439201" y="1055814"/>
            <a:ext cx="9188419" cy="4828791"/>
          </a:xfrm>
        </p:spPr>
        <p:txBody>
          <a:bodyPr>
            <a:noAutofit/>
          </a:bodyPr>
          <a:lstStyle/>
          <a:p>
            <a:r>
              <a:rPr lang="en-GB" sz="1800" b="1" dirty="0"/>
              <a:t>Estates</a:t>
            </a:r>
            <a:endParaRPr lang="en-GB" sz="1800" dirty="0"/>
          </a:p>
          <a:p>
            <a:pPr marL="342900" lvl="0" indent="-342900">
              <a:buFont typeface="Arial" panose="020B0604020202020204" pitchFamily="34" charset="0"/>
              <a:buChar char="•"/>
            </a:pPr>
            <a:r>
              <a:rPr lang="en-GB" sz="1800" dirty="0"/>
              <a:t>We move into year three of our Estates modernisation strategy during this period; </a:t>
            </a:r>
            <a:r>
              <a:rPr lang="en-GB" sz="1800" b="1" dirty="0"/>
              <a:t>capital projects, backlog maintenance and smarter working projects </a:t>
            </a:r>
            <a:r>
              <a:rPr lang="en-GB" sz="1800" dirty="0"/>
              <a:t>continue as part of this. </a:t>
            </a:r>
          </a:p>
          <a:p>
            <a:pPr marL="342900" lvl="0" indent="-342900">
              <a:buFont typeface="Arial" panose="020B0604020202020204" pitchFamily="34" charset="0"/>
              <a:buChar char="•"/>
            </a:pPr>
            <a:r>
              <a:rPr lang="en-GB" sz="1800" dirty="0"/>
              <a:t>The most </a:t>
            </a:r>
            <a:r>
              <a:rPr lang="en-GB" sz="1800" b="1" dirty="0"/>
              <a:t>urgent lease renewals </a:t>
            </a:r>
            <a:r>
              <a:rPr lang="en-GB" sz="1800" dirty="0"/>
              <a:t>for sites transferred into the MoJ Estates on 26th June will be completed.</a:t>
            </a:r>
          </a:p>
          <a:p>
            <a:pPr marL="342900" lvl="0" indent="-342900">
              <a:buFont typeface="Arial" panose="020B0604020202020204" pitchFamily="34" charset="0"/>
              <a:buChar char="•"/>
            </a:pPr>
            <a:r>
              <a:rPr lang="en-GB" sz="1800" b="1" dirty="0"/>
              <a:t>Security surveys will have finished</a:t>
            </a:r>
            <a:r>
              <a:rPr lang="en-GB" sz="1800" dirty="0"/>
              <a:t> to enable works to be undertaken to support the delivery of a mixed caseload. </a:t>
            </a:r>
          </a:p>
          <a:p>
            <a:pPr marL="342900" lvl="0" indent="-342900">
              <a:buFont typeface="Arial" panose="020B0604020202020204" pitchFamily="34" charset="0"/>
              <a:buChar char="•"/>
            </a:pPr>
            <a:r>
              <a:rPr lang="en-GB" sz="1800" dirty="0"/>
              <a:t>The </a:t>
            </a:r>
            <a:r>
              <a:rPr lang="en-GB" sz="1800" b="1" dirty="0"/>
              <a:t>future capacity review </a:t>
            </a:r>
            <a:r>
              <a:rPr lang="en-GB" sz="1800" dirty="0"/>
              <a:t>of our estates will be completed.</a:t>
            </a:r>
          </a:p>
          <a:p>
            <a:pPr marL="342900" lvl="0" indent="-342900">
              <a:buFont typeface="Arial" panose="020B0604020202020204" pitchFamily="34" charset="0"/>
              <a:buChar char="•"/>
            </a:pPr>
            <a:r>
              <a:rPr lang="en-GB" sz="1800" b="1" dirty="0"/>
              <a:t>Funds will be prioritised </a:t>
            </a:r>
            <a:r>
              <a:rPr lang="en-GB" sz="1800" dirty="0"/>
              <a:t>and invested to address maintenance works across the estate.</a:t>
            </a:r>
          </a:p>
          <a:p>
            <a:endParaRPr lang="en-GB" sz="1800" b="1" dirty="0"/>
          </a:p>
          <a:p>
            <a:r>
              <a:rPr lang="en-GB" sz="1800" b="1" dirty="0"/>
              <a:t>Organisational Identity and Culture </a:t>
            </a:r>
            <a:endParaRPr lang="en-GB" sz="1800" dirty="0"/>
          </a:p>
          <a:p>
            <a:pPr marL="342900" lvl="0" indent="-342900">
              <a:buFont typeface="Arial" panose="020B0604020202020204" pitchFamily="34" charset="0"/>
              <a:buChar char="•"/>
            </a:pPr>
            <a:r>
              <a:rPr lang="en-GB" sz="1800" b="1" dirty="0"/>
              <a:t>A series of culture workshops </a:t>
            </a:r>
            <a:r>
              <a:rPr lang="en-GB" sz="1800" dirty="0"/>
              <a:t>will be held with all staff to understand how people are doing in the organisation, and what the main challenges are in our post-transfer world. </a:t>
            </a:r>
          </a:p>
          <a:p>
            <a:pPr marL="342900" lvl="0" indent="-342900">
              <a:buFont typeface="Arial" panose="020B0604020202020204" pitchFamily="34" charset="0"/>
              <a:buChar char="•"/>
            </a:pPr>
            <a:r>
              <a:rPr lang="en-GB" sz="1800" dirty="0"/>
              <a:t>We will also want your opinions on the </a:t>
            </a:r>
            <a:r>
              <a:rPr lang="en-GB" sz="1800" b="1" dirty="0"/>
              <a:t>values and behaviours </a:t>
            </a:r>
            <a:r>
              <a:rPr lang="en-GB" sz="1800" dirty="0"/>
              <a:t>we share in the new organisation and how we can best promote them in the future. </a:t>
            </a:r>
          </a:p>
          <a:p>
            <a:pPr>
              <a:lnSpc>
                <a:spcPct val="100000"/>
              </a:lnSpc>
              <a:spcBef>
                <a:spcPts val="0"/>
              </a:spcBef>
              <a:spcAft>
                <a:spcPts val="600"/>
              </a:spcAft>
              <a:buClrTx/>
            </a:pPr>
            <a:endParaRPr lang="en-GB" sz="2000" b="1" dirty="0">
              <a:solidFill>
                <a:prstClr val="black"/>
              </a:solidFill>
            </a:endParaRPr>
          </a:p>
        </p:txBody>
      </p:sp>
      <p:pic>
        <p:nvPicPr>
          <p:cNvPr id="5" name="Picture 6">
            <a:extLst>
              <a:ext uri="{FF2B5EF4-FFF2-40B4-BE49-F238E27FC236}">
                <a16:creationId xmlns:a16="http://schemas.microsoft.com/office/drawing/2014/main" id="{3D824A03-4B38-4871-9FE4-AF202D769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7620" y="2416943"/>
            <a:ext cx="2564380" cy="2305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326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446049" y="173399"/>
            <a:ext cx="11306750" cy="1325563"/>
          </a:xfrm>
        </p:spPr>
        <p:txBody>
          <a:bodyPr/>
          <a:lstStyle/>
          <a:p>
            <a:r>
              <a:rPr lang="en-GB" dirty="0"/>
              <a:t>Change Map – Service delivery: Courts, Resettlement; UPW (to June 2022)</a:t>
            </a:r>
          </a:p>
        </p:txBody>
      </p:sp>
      <p:sp>
        <p:nvSpPr>
          <p:cNvPr id="3" name="Content Placeholder 2">
            <a:extLst>
              <a:ext uri="{FF2B5EF4-FFF2-40B4-BE49-F238E27FC236}">
                <a16:creationId xmlns:a16="http://schemas.microsoft.com/office/drawing/2014/main" id="{2B5505F7-2A61-4265-AC6D-93ED824D892B}"/>
              </a:ext>
            </a:extLst>
          </p:cNvPr>
          <p:cNvSpPr>
            <a:spLocks noGrp="1"/>
          </p:cNvSpPr>
          <p:nvPr>
            <p:ph sz="half" idx="1"/>
          </p:nvPr>
        </p:nvSpPr>
        <p:spPr>
          <a:xfrm>
            <a:off x="439201" y="1091380"/>
            <a:ext cx="5843612" cy="5397910"/>
          </a:xfrm>
          <a:solidFill>
            <a:srgbClr val="B7CFFF"/>
          </a:solidFill>
        </p:spPr>
        <p:txBody>
          <a:bodyPr>
            <a:noAutofit/>
          </a:bodyPr>
          <a:lstStyle/>
          <a:p>
            <a:r>
              <a:rPr lang="en-GB" sz="1600" b="1" dirty="0"/>
              <a:t>Services to Court</a:t>
            </a:r>
            <a:endParaRPr lang="en-GB" sz="1600" dirty="0"/>
          </a:p>
          <a:p>
            <a:pPr marL="171450" indent="-171450">
              <a:buFont typeface="Arial" panose="020B0604020202020204" pitchFamily="34" charset="0"/>
              <a:buChar char="•"/>
            </a:pPr>
            <a:r>
              <a:rPr lang="en-GB" sz="1400" b="1" dirty="0"/>
              <a:t>New Pre-Sentence Reports </a:t>
            </a:r>
            <a:r>
              <a:rPr lang="en-GB" sz="1400" dirty="0"/>
              <a:t>will be in place to support better assessments of People on Probation at court. This will be enabled by the introduction of a </a:t>
            </a:r>
            <a:r>
              <a:rPr lang="en-GB" sz="1400" b="1" dirty="0"/>
              <a:t>new Pre-Sentence Report digital service </a:t>
            </a:r>
            <a:r>
              <a:rPr lang="en-GB" sz="1400" dirty="0"/>
              <a:t>to support production of the reports and the </a:t>
            </a:r>
            <a:r>
              <a:rPr lang="en-GB" sz="1400" b="1" dirty="0"/>
              <a:t>Continuous Professional Development offer </a:t>
            </a:r>
            <a:r>
              <a:rPr lang="en-GB" sz="1400" dirty="0"/>
              <a:t>for court staff which will start to be rolled out.</a:t>
            </a:r>
          </a:p>
          <a:p>
            <a:pPr marL="171450" indent="-171450">
              <a:buFont typeface="Arial" panose="020B0604020202020204" pitchFamily="34" charset="0"/>
              <a:buChar char="•"/>
            </a:pPr>
            <a:r>
              <a:rPr lang="en-GB" sz="1400" dirty="0"/>
              <a:t>The new </a:t>
            </a:r>
            <a:r>
              <a:rPr lang="en-GB" sz="1400" b="1" dirty="0"/>
              <a:t>digital Pre-Sentence Report assessment tool </a:t>
            </a:r>
            <a:r>
              <a:rPr lang="en-GB" sz="1400" dirty="0"/>
              <a:t>will be introduced as part of the 'Prepare a Case for Sentence' digital service.</a:t>
            </a:r>
          </a:p>
          <a:p>
            <a:r>
              <a:rPr lang="en-GB" sz="1600" b="1" dirty="0"/>
              <a:t>Resettlement </a:t>
            </a:r>
            <a:endParaRPr lang="en-GB" sz="1600" dirty="0"/>
          </a:p>
          <a:p>
            <a:pPr marL="171450" lvl="0" indent="-171450">
              <a:buFont typeface="Arial" panose="020B0604020202020204" pitchFamily="34" charset="0"/>
              <a:buChar char="•"/>
            </a:pPr>
            <a:r>
              <a:rPr lang="en-GB" sz="1400" b="1" dirty="0"/>
              <a:t>Community Offender Managers and Senior Probation Officers will receive training</a:t>
            </a:r>
            <a:r>
              <a:rPr lang="en-GB" sz="1400" dirty="0"/>
              <a:t> and guidance on the new pre-release assessment tool ahead of its roll-out. </a:t>
            </a:r>
          </a:p>
          <a:p>
            <a:pPr marL="171450" lvl="0" indent="-171450">
              <a:buFont typeface="Arial" panose="020B0604020202020204" pitchFamily="34" charset="0"/>
              <a:buChar char="•"/>
            </a:pPr>
            <a:r>
              <a:rPr lang="en-GB" sz="1400" dirty="0"/>
              <a:t>All regions will have implemented a new </a:t>
            </a:r>
            <a:r>
              <a:rPr lang="en-GB" sz="1400" b="1" dirty="0"/>
              <a:t>Short Sentence Function </a:t>
            </a:r>
            <a:r>
              <a:rPr lang="en-GB" sz="1400" dirty="0"/>
              <a:t>that specifically supports People in Prison with short custodial sentences (less than 10 months to serve at point of sentence). </a:t>
            </a:r>
          </a:p>
          <a:p>
            <a:pPr marL="171450" lvl="0" indent="-171450">
              <a:buFont typeface="Arial" panose="020B0604020202020204" pitchFamily="34" charset="0"/>
              <a:buChar char="•"/>
            </a:pPr>
            <a:r>
              <a:rPr lang="en-GB" sz="1400" dirty="0"/>
              <a:t>The </a:t>
            </a:r>
            <a:r>
              <a:rPr lang="en-GB" sz="1400" b="1" dirty="0"/>
              <a:t>evaluation of the early adopter regions </a:t>
            </a:r>
            <a:r>
              <a:rPr lang="en-GB" sz="1400" dirty="0"/>
              <a:t>will have started. This will ensure that they are able to receive an enhanced level of resettlement support within a shorter custodial period. </a:t>
            </a:r>
            <a:r>
              <a:rPr lang="en-GB" sz="1400" b="1" dirty="0"/>
              <a:t>Pre-release staff (</a:t>
            </a:r>
            <a:r>
              <a:rPr lang="en-GB" sz="1400" b="1" dirty="0" err="1"/>
              <a:t>ETtG</a:t>
            </a:r>
            <a:r>
              <a:rPr lang="en-GB" sz="1400" b="1" dirty="0"/>
              <a:t> staff) will be supported in their regional redeployment</a:t>
            </a:r>
            <a:r>
              <a:rPr lang="en-GB" sz="1400" dirty="0"/>
              <a:t>. </a:t>
            </a:r>
          </a:p>
          <a:p>
            <a:pPr marL="171450" lvl="0" indent="-171450">
              <a:buFont typeface="Arial" panose="020B0604020202020204" pitchFamily="34" charset="0"/>
              <a:buChar char="•"/>
            </a:pPr>
            <a:r>
              <a:rPr lang="en-GB" sz="1400" dirty="0"/>
              <a:t>The </a:t>
            </a:r>
            <a:r>
              <a:rPr lang="en-GB" sz="1400" b="1" dirty="0"/>
              <a:t>launch of the resettlement packs </a:t>
            </a:r>
            <a:r>
              <a:rPr lang="en-GB" sz="1400" dirty="0"/>
              <a:t>across five regions will have taken place and evaluation carried out. </a:t>
            </a:r>
          </a:p>
        </p:txBody>
      </p:sp>
      <p:sp>
        <p:nvSpPr>
          <p:cNvPr id="4" name="Rectangle 3">
            <a:extLst>
              <a:ext uri="{FF2B5EF4-FFF2-40B4-BE49-F238E27FC236}">
                <a16:creationId xmlns:a16="http://schemas.microsoft.com/office/drawing/2014/main" id="{3859C72B-F92D-4220-AAC3-4636861A41F1}"/>
              </a:ext>
            </a:extLst>
          </p:cNvPr>
          <p:cNvSpPr/>
          <p:nvPr/>
        </p:nvSpPr>
        <p:spPr>
          <a:xfrm>
            <a:off x="6422396" y="1091380"/>
            <a:ext cx="5627036" cy="5078313"/>
          </a:xfrm>
          <a:prstGeom prst="rect">
            <a:avLst/>
          </a:prstGeom>
        </p:spPr>
        <p:txBody>
          <a:bodyPr wrap="square">
            <a:spAutoFit/>
          </a:bodyPr>
          <a:lstStyle/>
          <a:p>
            <a:r>
              <a:rPr lang="en-GB" sz="1600" b="1" dirty="0"/>
              <a:t>UPW</a:t>
            </a:r>
            <a:endParaRPr lang="en-GB" sz="1600" dirty="0"/>
          </a:p>
          <a:p>
            <a:pPr marL="171450" lvl="0" indent="-171450">
              <a:buFont typeface="Arial" panose="020B0604020202020204" pitchFamily="34" charset="0"/>
              <a:buChar char="•"/>
            </a:pPr>
            <a:r>
              <a:rPr lang="en-GB" sz="1400" dirty="0"/>
              <a:t>A new </a:t>
            </a:r>
            <a:r>
              <a:rPr lang="en-GB" sz="1400" b="1" dirty="0"/>
              <a:t>Unpaid Work assessment digital tool</a:t>
            </a:r>
            <a:r>
              <a:rPr lang="en-GB" sz="1400" dirty="0"/>
              <a:t> will be launched. Once opened, the form will be pre-populated with information from NDelius and OASys and will not require repeated entry of the same information making the process more efficient. It will also better enable the identification of people on probation who would benefit from specific Unpaid Work placements. </a:t>
            </a:r>
          </a:p>
          <a:p>
            <a:pPr marL="171450" lvl="0" indent="-171450">
              <a:buFont typeface="Arial" panose="020B0604020202020204" pitchFamily="34" charset="0"/>
              <a:buChar char="•"/>
            </a:pPr>
            <a:endParaRPr lang="en-GB" sz="1400" dirty="0"/>
          </a:p>
          <a:p>
            <a:pPr marL="171450" lvl="0" indent="-171450">
              <a:buFont typeface="Arial" panose="020B0604020202020204" pitchFamily="34" charset="0"/>
              <a:buChar char="•"/>
            </a:pPr>
            <a:r>
              <a:rPr lang="en-GB" sz="1400" b="1" dirty="0"/>
              <a:t>UPW National Projects Memorandums of Understanding (MoU) will have been signed </a:t>
            </a:r>
            <a:r>
              <a:rPr lang="en-GB" sz="1400" dirty="0"/>
              <a:t>with a number of national organisations, this will allow regions to approach their local contacts and undertake work in line with the MoU.</a:t>
            </a:r>
          </a:p>
          <a:p>
            <a:pPr marL="171450" lvl="0" indent="-171450">
              <a:buFont typeface="Arial" panose="020B0604020202020204" pitchFamily="34" charset="0"/>
              <a:buChar char="•"/>
            </a:pPr>
            <a:endParaRPr lang="en-GB" sz="1400" dirty="0"/>
          </a:p>
          <a:p>
            <a:pPr marL="171450" lvl="0" indent="-171450">
              <a:buFont typeface="Arial" panose="020B0604020202020204" pitchFamily="34" charset="0"/>
              <a:buChar char="•"/>
            </a:pPr>
            <a:r>
              <a:rPr lang="en-GB" sz="1400" dirty="0"/>
              <a:t>An </a:t>
            </a:r>
            <a:r>
              <a:rPr lang="en-GB" sz="1400" b="1" dirty="0"/>
              <a:t>Unpaid Work Induction Pack will be developed </a:t>
            </a:r>
            <a:r>
              <a:rPr lang="en-GB" sz="1400" dirty="0"/>
              <a:t>for delivery in every region to ensure consistent initial engagement with People on Probation.</a:t>
            </a:r>
          </a:p>
          <a:p>
            <a:pPr marL="171450" lvl="0" indent="-171450">
              <a:buFont typeface="Arial" panose="020B0604020202020204" pitchFamily="34" charset="0"/>
              <a:buChar char="•"/>
            </a:pPr>
            <a:endParaRPr lang="en-GB" sz="1400" dirty="0"/>
          </a:p>
          <a:p>
            <a:pPr marL="171450" lvl="0" indent="-171450">
              <a:buFont typeface="Arial" panose="020B0604020202020204" pitchFamily="34" charset="0"/>
              <a:buChar char="•"/>
            </a:pPr>
            <a:r>
              <a:rPr lang="en-GB" sz="1400" dirty="0"/>
              <a:t>A fleet review will be undertaken with </a:t>
            </a:r>
            <a:r>
              <a:rPr lang="en-GB" sz="1400" b="1" dirty="0"/>
              <a:t>fleet being replaced and welfare vans introduced (or replaced) </a:t>
            </a:r>
            <a:r>
              <a:rPr lang="en-GB" sz="1400" dirty="0"/>
              <a:t>as necessary.</a:t>
            </a:r>
          </a:p>
          <a:p>
            <a:pPr marL="171450" lvl="0" indent="-171450">
              <a:buFont typeface="Arial" panose="020B0604020202020204" pitchFamily="34" charset="0"/>
              <a:buChar char="•"/>
            </a:pPr>
            <a:endParaRPr lang="en-GB" sz="1400" dirty="0"/>
          </a:p>
          <a:p>
            <a:pPr marL="171450" lvl="0" indent="-171450">
              <a:buFont typeface="Arial" panose="020B0604020202020204" pitchFamily="34" charset="0"/>
              <a:buChar char="•"/>
            </a:pPr>
            <a:r>
              <a:rPr lang="en-GB" sz="1400" dirty="0"/>
              <a:t>Work will continue to ensure sufficient </a:t>
            </a:r>
            <a:r>
              <a:rPr lang="en-GB" sz="1400" b="1" dirty="0"/>
              <a:t>sourcing of quality Unpaid Work placements</a:t>
            </a:r>
            <a:r>
              <a:rPr lang="en-GB" sz="1400" dirty="0"/>
              <a:t> at a national and local level. Work will continue to refine the in-house interventions operating model. </a:t>
            </a:r>
          </a:p>
        </p:txBody>
      </p:sp>
    </p:spTree>
    <p:extLst>
      <p:ext uri="{BB962C8B-B14F-4D97-AF65-F5344CB8AC3E}">
        <p14:creationId xmlns:p14="http://schemas.microsoft.com/office/powerpoint/2010/main" val="1274651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446049" y="173399"/>
            <a:ext cx="11306750" cy="1325563"/>
          </a:xfrm>
        </p:spPr>
        <p:txBody>
          <a:bodyPr/>
          <a:lstStyle/>
          <a:p>
            <a:r>
              <a:rPr lang="en-GB" dirty="0"/>
              <a:t>Change Map – Service delivery: SM, CRS, SIs WMT and Tiering (to June 2022)</a:t>
            </a:r>
          </a:p>
        </p:txBody>
      </p:sp>
      <p:sp>
        <p:nvSpPr>
          <p:cNvPr id="3" name="Content Placeholder 2">
            <a:extLst>
              <a:ext uri="{FF2B5EF4-FFF2-40B4-BE49-F238E27FC236}">
                <a16:creationId xmlns:a16="http://schemas.microsoft.com/office/drawing/2014/main" id="{2B5505F7-2A61-4265-AC6D-93ED824D892B}"/>
              </a:ext>
            </a:extLst>
          </p:cNvPr>
          <p:cNvSpPr>
            <a:spLocks noGrp="1"/>
          </p:cNvSpPr>
          <p:nvPr>
            <p:ph sz="half" idx="1"/>
          </p:nvPr>
        </p:nvSpPr>
        <p:spPr>
          <a:xfrm>
            <a:off x="439201" y="1091380"/>
            <a:ext cx="6579366" cy="5397910"/>
          </a:xfrm>
          <a:solidFill>
            <a:srgbClr val="B7CFFF"/>
          </a:solidFill>
        </p:spPr>
        <p:txBody>
          <a:bodyPr>
            <a:noAutofit/>
          </a:bodyPr>
          <a:lstStyle/>
          <a:p>
            <a:r>
              <a:rPr lang="en-GB" sz="1600" b="1" dirty="0"/>
              <a:t>Sentence Management</a:t>
            </a:r>
            <a:endParaRPr lang="en-GB" sz="1600" dirty="0"/>
          </a:p>
          <a:p>
            <a:pPr marL="285750" lvl="0" indent="-285750">
              <a:buFont typeface="Arial" panose="020B0604020202020204" pitchFamily="34" charset="0"/>
              <a:buChar char="•"/>
            </a:pPr>
            <a:r>
              <a:rPr lang="en-GB" sz="1400" dirty="0"/>
              <a:t>The roll-out of </a:t>
            </a:r>
            <a:r>
              <a:rPr lang="en-GB" sz="1400" b="1" dirty="0"/>
              <a:t>mixed caseloads </a:t>
            </a:r>
            <a:r>
              <a:rPr lang="en-GB" sz="1400" dirty="0"/>
              <a:t>will continue, supported by the completion of relevant vetting.  </a:t>
            </a:r>
          </a:p>
          <a:p>
            <a:pPr marL="285750" lvl="0" indent="-285750">
              <a:buFont typeface="Arial" panose="020B0604020202020204" pitchFamily="34" charset="0"/>
              <a:buChar char="•"/>
            </a:pPr>
            <a:r>
              <a:rPr lang="en-GB" sz="1400" dirty="0"/>
              <a:t>To support the deployment of a </a:t>
            </a:r>
            <a:r>
              <a:rPr lang="en-GB" sz="1400" b="1" dirty="0"/>
              <a:t>Blended Supervision Model</a:t>
            </a:r>
            <a:r>
              <a:rPr lang="en-GB" sz="1400" dirty="0"/>
              <a:t>, the pilot evaluating the impact and effectiveness of different modes of contact will begin, with adjustments to the approach being implemented as more is learnt. </a:t>
            </a:r>
          </a:p>
          <a:p>
            <a:r>
              <a:rPr lang="en-US" sz="1400" b="1" dirty="0"/>
              <a:t> </a:t>
            </a:r>
            <a:endParaRPr lang="en-GB" sz="1400" dirty="0"/>
          </a:p>
          <a:p>
            <a:r>
              <a:rPr lang="en-US" sz="1600" b="1" dirty="0"/>
              <a:t>Commissioned Rehabilitative Services</a:t>
            </a:r>
            <a:endParaRPr lang="en-GB" sz="1600" dirty="0"/>
          </a:p>
          <a:p>
            <a:pPr marL="285750" lvl="0" indent="-285750">
              <a:buFont typeface="Arial" panose="020B0604020202020204" pitchFamily="34" charset="0"/>
              <a:buChar char="•"/>
            </a:pPr>
            <a:r>
              <a:rPr lang="en-US" sz="1400" dirty="0"/>
              <a:t>Following introduction of CRS delivery arrangements for Day 1, the CRS team will </a:t>
            </a:r>
            <a:r>
              <a:rPr lang="en-US" sz="1400" b="1" dirty="0"/>
              <a:t>continue working to support </a:t>
            </a:r>
            <a:r>
              <a:rPr lang="en-US" sz="1400" dirty="0"/>
              <a:t>Courts staff, Probation Practitioners and Suppliers</a:t>
            </a:r>
            <a:r>
              <a:rPr lang="en-GB" sz="1400" dirty="0"/>
              <a:t> in </a:t>
            </a:r>
            <a:r>
              <a:rPr lang="en-US" sz="1400" dirty="0"/>
              <a:t>ensuring that the </a:t>
            </a:r>
            <a:r>
              <a:rPr lang="en-US" sz="1400" b="1" dirty="0"/>
              <a:t>CRS services are delivered as intended</a:t>
            </a:r>
            <a:r>
              <a:rPr lang="en-US" sz="1400" dirty="0"/>
              <a:t>.</a:t>
            </a:r>
            <a:endParaRPr lang="en-GB" sz="1400" dirty="0"/>
          </a:p>
          <a:p>
            <a:pPr marL="285750" lvl="0" indent="-285750">
              <a:buFont typeface="Arial" panose="020B0604020202020204" pitchFamily="34" charset="0"/>
              <a:buChar char="•"/>
            </a:pPr>
            <a:r>
              <a:rPr lang="en-GB" sz="1400" dirty="0"/>
              <a:t>Planning will begin for the </a:t>
            </a:r>
            <a:r>
              <a:rPr lang="en-GB" sz="1400" b="1" dirty="0"/>
              <a:t>competitions in those areas where we did not receive bids for Day 1</a:t>
            </a:r>
            <a:r>
              <a:rPr lang="en-GB" sz="1400" dirty="0"/>
              <a:t> and were required to direct award, to ensure that the replacement competitions receive more interest.</a:t>
            </a:r>
          </a:p>
          <a:p>
            <a:pPr marL="285750" lvl="0" indent="-285750">
              <a:buFont typeface="Arial" panose="020B0604020202020204" pitchFamily="34" charset="0"/>
              <a:buChar char="•"/>
            </a:pPr>
            <a:r>
              <a:rPr lang="en-GB" sz="1400" dirty="0"/>
              <a:t>In </a:t>
            </a:r>
            <a:r>
              <a:rPr lang="en-GB" sz="1400" b="1" dirty="0"/>
              <a:t>London, the Women's co-commissioned services (long term) </a:t>
            </a:r>
            <a:r>
              <a:rPr lang="en-GB" sz="1400" dirty="0"/>
              <a:t>will be in place. </a:t>
            </a:r>
          </a:p>
          <a:p>
            <a:pPr marL="285750" lvl="0" indent="-285750">
              <a:buFont typeface="Arial" panose="020B0604020202020204" pitchFamily="34" charset="0"/>
              <a:buChar char="•"/>
            </a:pPr>
            <a:r>
              <a:rPr lang="en-GB" sz="1400" b="1" dirty="0"/>
              <a:t>The ‘Engaging People on Probation’ (EPOP) service </a:t>
            </a:r>
            <a:r>
              <a:rPr lang="en-GB" sz="1400" dirty="0"/>
              <a:t>will be in place in all regions. </a:t>
            </a:r>
          </a:p>
          <a:p>
            <a:pPr marL="285750" lvl="0" indent="-285750">
              <a:buFont typeface="Arial" panose="020B0604020202020204" pitchFamily="34" charset="0"/>
              <a:buChar char="•"/>
            </a:pPr>
            <a:r>
              <a:rPr lang="en-GB" sz="1400" b="1" dirty="0"/>
              <a:t>Central and regional Contract Management Team &amp; Commissioning Team structures </a:t>
            </a:r>
            <a:r>
              <a:rPr lang="en-GB" sz="1400" dirty="0"/>
              <a:t>will be in place and regional vacancies will begin to be filled by regions in order to effectively support the business.</a:t>
            </a:r>
          </a:p>
          <a:p>
            <a:pPr>
              <a:lnSpc>
                <a:spcPct val="100000"/>
              </a:lnSpc>
              <a:spcBef>
                <a:spcPts val="0"/>
              </a:spcBef>
              <a:spcAft>
                <a:spcPts val="600"/>
              </a:spcAft>
              <a:buClrTx/>
            </a:pPr>
            <a:endParaRPr lang="en-GB" sz="1200" b="1" dirty="0">
              <a:solidFill>
                <a:prstClr val="black"/>
              </a:solidFill>
            </a:endParaRPr>
          </a:p>
        </p:txBody>
      </p:sp>
      <p:sp>
        <p:nvSpPr>
          <p:cNvPr id="4" name="Rectangle 3">
            <a:extLst>
              <a:ext uri="{FF2B5EF4-FFF2-40B4-BE49-F238E27FC236}">
                <a16:creationId xmlns:a16="http://schemas.microsoft.com/office/drawing/2014/main" id="{3859C72B-F92D-4220-AAC3-4636861A41F1}"/>
              </a:ext>
            </a:extLst>
          </p:cNvPr>
          <p:cNvSpPr/>
          <p:nvPr/>
        </p:nvSpPr>
        <p:spPr>
          <a:xfrm>
            <a:off x="7167716" y="1043697"/>
            <a:ext cx="4734232" cy="4739759"/>
          </a:xfrm>
          <a:prstGeom prst="rect">
            <a:avLst/>
          </a:prstGeom>
        </p:spPr>
        <p:txBody>
          <a:bodyPr wrap="square">
            <a:spAutoFit/>
          </a:bodyPr>
          <a:lstStyle/>
          <a:p>
            <a:r>
              <a:rPr lang="en-GB" sz="1600" b="1" dirty="0"/>
              <a:t>Structured Interventions</a:t>
            </a:r>
          </a:p>
          <a:p>
            <a:endParaRPr lang="en-GB" sz="1600" dirty="0"/>
          </a:p>
          <a:p>
            <a:pPr marL="285750" lvl="0" indent="-285750">
              <a:buFont typeface="Arial" panose="020B0604020202020204" pitchFamily="34" charset="0"/>
              <a:buChar char="•"/>
            </a:pPr>
            <a:r>
              <a:rPr lang="en-GB" sz="1400" dirty="0"/>
              <a:t>Work will begin to prioritise, coordinate and commission evaluation activities for new </a:t>
            </a:r>
            <a:r>
              <a:rPr lang="en-GB" sz="1400" b="1" dirty="0"/>
              <a:t>Structured Interventions and Toolkits</a:t>
            </a:r>
            <a:r>
              <a:rPr lang="en-GB" sz="1400" dirty="0"/>
              <a:t> as part of </a:t>
            </a:r>
            <a:r>
              <a:rPr lang="en-GB" sz="1400" b="1" dirty="0"/>
              <a:t>embedding the new National Effective Interventions Panel</a:t>
            </a:r>
            <a:r>
              <a:rPr lang="en-GB" sz="1400" dirty="0"/>
              <a:t>.</a:t>
            </a:r>
          </a:p>
          <a:p>
            <a:pPr marL="285750" lvl="0" indent="-285750">
              <a:buFont typeface="Arial" panose="020B0604020202020204" pitchFamily="34" charset="0"/>
              <a:buChar char="•"/>
            </a:pPr>
            <a:endParaRPr lang="en-GB" sz="1400" dirty="0"/>
          </a:p>
          <a:p>
            <a:pPr marL="285750" lvl="0" indent="-285750">
              <a:buFont typeface="Arial" panose="020B0604020202020204" pitchFamily="34" charset="0"/>
              <a:buChar char="•"/>
            </a:pPr>
            <a:r>
              <a:rPr lang="en-GB" sz="1400" dirty="0"/>
              <a:t>A </a:t>
            </a:r>
            <a:r>
              <a:rPr lang="en-GB" sz="1400" b="1" dirty="0"/>
              <a:t>Peer Mentor Support scheme will be developed to support improved interventions delivery</a:t>
            </a:r>
            <a:r>
              <a:rPr lang="en-GB" sz="1400" dirty="0"/>
              <a:t>. The new quality assurance process, practice and training manuals will be developed and made available for use. This will enable regions to make final decisions around which interventions to offer based on their assessment of local needs. </a:t>
            </a:r>
          </a:p>
          <a:p>
            <a:r>
              <a:rPr lang="en-GB" sz="1400" b="1" dirty="0"/>
              <a:t> </a:t>
            </a:r>
            <a:endParaRPr lang="en-GB" sz="1400" dirty="0"/>
          </a:p>
          <a:p>
            <a:r>
              <a:rPr lang="en-GB" sz="1600" b="1" dirty="0"/>
              <a:t>WMT &amp; Tiering</a:t>
            </a:r>
          </a:p>
          <a:p>
            <a:endParaRPr lang="en-GB" sz="1600" dirty="0"/>
          </a:p>
          <a:p>
            <a:pPr marL="285750" lvl="0" indent="-285750">
              <a:buFont typeface="Arial" panose="020B0604020202020204" pitchFamily="34" charset="0"/>
              <a:buChar char="•"/>
            </a:pPr>
            <a:r>
              <a:rPr lang="en-GB" sz="1400" dirty="0"/>
              <a:t>The </a:t>
            </a:r>
            <a:r>
              <a:rPr lang="en-GB" sz="1400" b="1" dirty="0"/>
              <a:t>new Workload Measurement Tool will be rolled out to regions in stages </a:t>
            </a:r>
            <a:r>
              <a:rPr lang="en-GB" sz="1400" dirty="0"/>
              <a:t>and relevant </a:t>
            </a:r>
            <a:r>
              <a:rPr lang="en-GB" sz="1400" b="1" dirty="0"/>
              <a:t>learning and development </a:t>
            </a:r>
            <a:r>
              <a:rPr lang="en-GB" sz="1400" dirty="0"/>
              <a:t>will be available to help make use of this tool.</a:t>
            </a:r>
          </a:p>
        </p:txBody>
      </p:sp>
    </p:spTree>
    <p:extLst>
      <p:ext uri="{BB962C8B-B14F-4D97-AF65-F5344CB8AC3E}">
        <p14:creationId xmlns:p14="http://schemas.microsoft.com/office/powerpoint/2010/main" val="3496757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446049" y="173399"/>
            <a:ext cx="11306750" cy="1325563"/>
          </a:xfrm>
        </p:spPr>
        <p:txBody>
          <a:bodyPr/>
          <a:lstStyle/>
          <a:p>
            <a:r>
              <a:rPr lang="en-GB" dirty="0"/>
              <a:t>Change Map – Standards, Practice and Performance (to June 2022)</a:t>
            </a:r>
          </a:p>
        </p:txBody>
      </p:sp>
      <p:sp>
        <p:nvSpPr>
          <p:cNvPr id="3" name="Content Placeholder 2">
            <a:extLst>
              <a:ext uri="{FF2B5EF4-FFF2-40B4-BE49-F238E27FC236}">
                <a16:creationId xmlns:a16="http://schemas.microsoft.com/office/drawing/2014/main" id="{2B5505F7-2A61-4265-AC6D-93ED824D892B}"/>
              </a:ext>
            </a:extLst>
          </p:cNvPr>
          <p:cNvSpPr>
            <a:spLocks noGrp="1"/>
          </p:cNvSpPr>
          <p:nvPr>
            <p:ph sz="half" idx="1"/>
          </p:nvPr>
        </p:nvSpPr>
        <p:spPr>
          <a:xfrm>
            <a:off x="359134" y="1117843"/>
            <a:ext cx="8668814" cy="4622313"/>
          </a:xfrm>
        </p:spPr>
        <p:txBody>
          <a:bodyPr>
            <a:noAutofit/>
          </a:bodyPr>
          <a:lstStyle/>
          <a:p>
            <a:r>
              <a:rPr lang="en-GB" sz="1600" b="1" dirty="0"/>
              <a:t>Standards, Practice and Performance</a:t>
            </a:r>
            <a:endParaRPr lang="en-GB" sz="1600" dirty="0"/>
          </a:p>
          <a:p>
            <a:pPr marL="285750" lvl="0" indent="-285750">
              <a:buFont typeface="Arial" panose="020B0604020202020204" pitchFamily="34" charset="0"/>
              <a:buChar char="•"/>
            </a:pPr>
            <a:r>
              <a:rPr lang="en-GB" sz="1600" b="1" dirty="0"/>
              <a:t>Target levels will be reached on most Day 1 service levels </a:t>
            </a:r>
            <a:r>
              <a:rPr lang="en-GB" sz="1600" dirty="0"/>
              <a:t>including ‘initial appointments on COs/SSOs’ and ‘recording protected characteristics’. </a:t>
            </a:r>
          </a:p>
          <a:p>
            <a:pPr marL="285750" lvl="0" indent="-285750">
              <a:buFont typeface="Arial" panose="020B0604020202020204" pitchFamily="34" charset="0"/>
              <a:buChar char="•"/>
            </a:pPr>
            <a:r>
              <a:rPr lang="en-GB" sz="1600" b="1" dirty="0"/>
              <a:t>Targets on ‘unpaid work arranged’ will continue to ramp up</a:t>
            </a:r>
            <a:r>
              <a:rPr lang="en-GB" sz="1600" dirty="0"/>
              <a:t> and on ‘unpaid work completed within 12 months’ until the end of 2024 (the recovery period for unpaid work).  </a:t>
            </a:r>
          </a:p>
          <a:p>
            <a:pPr marL="285750" lvl="0" indent="-285750">
              <a:buFont typeface="Arial" panose="020B0604020202020204" pitchFamily="34" charset="0"/>
              <a:buChar char="•"/>
            </a:pPr>
            <a:r>
              <a:rPr lang="en-GB" sz="1600" b="1" dirty="0"/>
              <a:t>Accommodation and employment targets </a:t>
            </a:r>
            <a:r>
              <a:rPr lang="en-GB" sz="1600" dirty="0"/>
              <a:t>will continue to ramp up until July 23.</a:t>
            </a:r>
          </a:p>
          <a:p>
            <a:pPr marL="285750" lvl="0" indent="-285750">
              <a:buFont typeface="Arial" panose="020B0604020202020204" pitchFamily="34" charset="0"/>
              <a:buChar char="•"/>
            </a:pPr>
            <a:r>
              <a:rPr lang="en-GB" sz="1600" b="1" dirty="0"/>
              <a:t>Targets will be set for new measures</a:t>
            </a:r>
            <a:r>
              <a:rPr lang="en-GB" sz="1600" dirty="0"/>
              <a:t>, including Prison Offender Manager/Community Offender Manager, unpaid work stand downs, accredited programmes, and completing requirements before sentence expiry. </a:t>
            </a:r>
          </a:p>
          <a:p>
            <a:pPr marL="285750" lvl="0" indent="-285750">
              <a:buFont typeface="Arial" panose="020B0604020202020204" pitchFamily="34" charset="0"/>
              <a:buChar char="•"/>
            </a:pPr>
            <a:r>
              <a:rPr lang="en-GB" sz="1600" b="1" dirty="0"/>
              <a:t>New measures will be introduced </a:t>
            </a:r>
            <a:r>
              <a:rPr lang="en-GB" sz="1600" dirty="0"/>
              <a:t>on pre-release sentence planning and delivery of Structured Interventions, as well as quality measures on delivery of interventions. </a:t>
            </a:r>
          </a:p>
          <a:p>
            <a:pPr marL="285750" lvl="0" indent="-285750">
              <a:buFont typeface="Arial" panose="020B0604020202020204" pitchFamily="34" charset="0"/>
              <a:buChar char="•"/>
            </a:pPr>
            <a:endParaRPr lang="en-GB" sz="1600" dirty="0"/>
          </a:p>
          <a:p>
            <a:r>
              <a:rPr lang="en-GB" sz="1600" b="1" dirty="0"/>
              <a:t>Victim Services</a:t>
            </a:r>
            <a:endParaRPr lang="en-GB" sz="1600" dirty="0"/>
          </a:p>
          <a:p>
            <a:pPr marL="285750" lvl="0" indent="-285750">
              <a:buFont typeface="Arial" panose="020B0604020202020204" pitchFamily="34" charset="0"/>
              <a:buChar char="•"/>
            </a:pPr>
            <a:r>
              <a:rPr lang="en-GB" sz="1600" dirty="0"/>
              <a:t>The </a:t>
            </a:r>
            <a:r>
              <a:rPr lang="en-GB" sz="1600" b="1" dirty="0"/>
              <a:t>pilot for the expanded Victim Contact Scheme will start </a:t>
            </a:r>
            <a:r>
              <a:rPr lang="en-GB" sz="1600" dirty="0"/>
              <a:t>in some regions. This scheme will support victims of offences characterised by stalking or harassment, where People on Probation are sentenced to a custodial sentence, including those sentenced to less than 12 months. </a:t>
            </a:r>
          </a:p>
          <a:p>
            <a:pPr marL="285750" lvl="0" indent="-285750">
              <a:buFont typeface="Arial" panose="020B0604020202020204" pitchFamily="34" charset="0"/>
              <a:buChar char="•"/>
            </a:pPr>
            <a:r>
              <a:rPr lang="en-GB" sz="1600" b="1" dirty="0"/>
              <a:t>Victim contact operational guidance</a:t>
            </a:r>
            <a:r>
              <a:rPr lang="en-GB" sz="1600" dirty="0"/>
              <a:t> will be implemented.</a:t>
            </a:r>
          </a:p>
          <a:p>
            <a:pPr>
              <a:lnSpc>
                <a:spcPct val="100000"/>
              </a:lnSpc>
              <a:spcBef>
                <a:spcPts val="0"/>
              </a:spcBef>
              <a:spcAft>
                <a:spcPts val="600"/>
              </a:spcAft>
              <a:buClrTx/>
            </a:pPr>
            <a:endParaRPr lang="en-GB" sz="1600" b="1" dirty="0">
              <a:solidFill>
                <a:prstClr val="black"/>
              </a:solidFill>
            </a:endParaRPr>
          </a:p>
        </p:txBody>
      </p:sp>
      <p:pic>
        <p:nvPicPr>
          <p:cNvPr id="4" name="Picture 4">
            <a:extLst>
              <a:ext uri="{FF2B5EF4-FFF2-40B4-BE49-F238E27FC236}">
                <a16:creationId xmlns:a16="http://schemas.microsoft.com/office/drawing/2014/main" id="{0CCB6AC2-A24D-49BD-A1A8-36E327438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8013" y="2042417"/>
            <a:ext cx="3083987" cy="2773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578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446049" y="173399"/>
            <a:ext cx="11306750" cy="1325563"/>
          </a:xfrm>
        </p:spPr>
        <p:txBody>
          <a:bodyPr/>
          <a:lstStyle/>
          <a:p>
            <a:r>
              <a:rPr lang="en-GB" dirty="0"/>
              <a:t>Change Map – Tech and Digital Tools (to June 2022)</a:t>
            </a:r>
          </a:p>
        </p:txBody>
      </p:sp>
      <p:sp>
        <p:nvSpPr>
          <p:cNvPr id="3" name="Content Placeholder 2">
            <a:extLst>
              <a:ext uri="{FF2B5EF4-FFF2-40B4-BE49-F238E27FC236}">
                <a16:creationId xmlns:a16="http://schemas.microsoft.com/office/drawing/2014/main" id="{2B5505F7-2A61-4265-AC6D-93ED824D892B}"/>
              </a:ext>
            </a:extLst>
          </p:cNvPr>
          <p:cNvSpPr>
            <a:spLocks noGrp="1"/>
          </p:cNvSpPr>
          <p:nvPr>
            <p:ph sz="half" idx="1"/>
          </p:nvPr>
        </p:nvSpPr>
        <p:spPr>
          <a:xfrm>
            <a:off x="439200" y="1117842"/>
            <a:ext cx="6728516" cy="4622313"/>
          </a:xfrm>
        </p:spPr>
        <p:txBody>
          <a:bodyPr>
            <a:noAutofit/>
          </a:bodyPr>
          <a:lstStyle/>
          <a:p>
            <a:pPr marL="285750" lvl="0" indent="-285750">
              <a:buFont typeface="Arial" panose="020B0604020202020204" pitchFamily="34" charset="0"/>
              <a:buChar char="•"/>
            </a:pPr>
            <a:r>
              <a:rPr lang="en-GB" sz="1600" b="1" dirty="0"/>
              <a:t>New digital infrastructure build </a:t>
            </a:r>
            <a:r>
              <a:rPr lang="en-GB" sz="1600" dirty="0"/>
              <a:t>– We will continue to deliver work to </a:t>
            </a:r>
            <a:r>
              <a:rPr lang="en-GB" sz="1600" b="1" dirty="0"/>
              <a:t>move away from </a:t>
            </a:r>
            <a:r>
              <a:rPr lang="en-GB" sz="1600" b="1" dirty="0" err="1"/>
              <a:t>nDelius</a:t>
            </a:r>
            <a:r>
              <a:rPr lang="en-GB" sz="1600" b="1" dirty="0"/>
              <a:t> and OASys by 2024/2025 </a:t>
            </a:r>
            <a:r>
              <a:rPr lang="en-GB" sz="1600" dirty="0"/>
              <a:t>and the goal to join up the user experience across prison and probation</a:t>
            </a:r>
          </a:p>
          <a:p>
            <a:pPr marL="285750" lvl="0" indent="-285750">
              <a:buFont typeface="Arial" panose="020B0604020202020204" pitchFamily="34" charset="0"/>
              <a:buChar char="•"/>
            </a:pPr>
            <a:r>
              <a:rPr lang="en-GB" sz="1600" dirty="0"/>
              <a:t>The </a:t>
            </a:r>
            <a:r>
              <a:rPr lang="en-GB" sz="1600" b="1" dirty="0"/>
              <a:t>new digital service for Accredited Programmes will become available </a:t>
            </a:r>
            <a:r>
              <a:rPr lang="en-GB" sz="1600" dirty="0"/>
              <a:t>and will replace Interventions Manager. This will extend the functionality of the 'Refer and Monitor an Intervention’ tool</a:t>
            </a:r>
          </a:p>
          <a:p>
            <a:pPr marL="285750" lvl="0" indent="-285750">
              <a:buFont typeface="Arial" panose="020B0604020202020204" pitchFamily="34" charset="0"/>
              <a:buChar char="•"/>
            </a:pPr>
            <a:r>
              <a:rPr lang="en-GB" sz="1600" dirty="0"/>
              <a:t>The new digital services </a:t>
            </a:r>
            <a:r>
              <a:rPr lang="en-GB" sz="1600" b="1" dirty="0"/>
              <a:t>'Refer and Monitor an Intervention', and 'Prepare a Case for Sentence', will have assessments and risk predictors embedded within them</a:t>
            </a:r>
            <a:r>
              <a:rPr lang="en-GB" sz="1600" dirty="0"/>
              <a:t>, removing the need for users to interact with OASys</a:t>
            </a:r>
          </a:p>
          <a:p>
            <a:pPr marL="285750" lvl="0" indent="-285750">
              <a:buFont typeface="Arial" panose="020B0604020202020204" pitchFamily="34" charset="0"/>
              <a:buChar char="•"/>
            </a:pPr>
            <a:r>
              <a:rPr lang="en-GB" sz="1600" dirty="0"/>
              <a:t>A </a:t>
            </a:r>
            <a:r>
              <a:rPr lang="en-GB" sz="1600" b="1" dirty="0"/>
              <a:t>Workload Measurement tool built in-house </a:t>
            </a:r>
            <a:r>
              <a:rPr lang="en-GB" sz="1600" dirty="0"/>
              <a:t>will replace the existing third-party product.</a:t>
            </a:r>
          </a:p>
          <a:p>
            <a:pPr marL="285750" lvl="0" indent="-285750">
              <a:buFont typeface="Arial" panose="020B0604020202020204" pitchFamily="34" charset="0"/>
              <a:buChar char="•"/>
            </a:pPr>
            <a:r>
              <a:rPr lang="en-GB" sz="1600" dirty="0"/>
              <a:t>The </a:t>
            </a:r>
            <a:r>
              <a:rPr lang="en-GB" sz="1600" b="1" dirty="0"/>
              <a:t>Public Protection digital service will be introduced</a:t>
            </a:r>
            <a:r>
              <a:rPr lang="en-GB" sz="1600" dirty="0"/>
              <a:t>, and it will replace the Public Protection Unit Database (PPUD)</a:t>
            </a:r>
          </a:p>
          <a:p>
            <a:pPr marL="285750" lvl="0" indent="-285750">
              <a:buFont typeface="Arial" panose="020B0604020202020204" pitchFamily="34" charset="0"/>
              <a:buChar char="•"/>
            </a:pPr>
            <a:r>
              <a:rPr lang="en-GB" sz="1600" dirty="0"/>
              <a:t>Will begin </a:t>
            </a:r>
            <a:r>
              <a:rPr lang="en-GB" sz="1600" b="1" dirty="0"/>
              <a:t>developing a new case management digital service  </a:t>
            </a:r>
          </a:p>
          <a:p>
            <a:pPr marL="285750" lvl="0" indent="-285750">
              <a:buFont typeface="Arial" panose="020B0604020202020204" pitchFamily="34" charset="0"/>
              <a:buChar char="•"/>
            </a:pPr>
            <a:r>
              <a:rPr lang="en-GB" sz="1600" dirty="0"/>
              <a:t>Work will also begin </a:t>
            </a:r>
            <a:r>
              <a:rPr lang="en-GB" sz="1600" b="1" dirty="0"/>
              <a:t>to develop a new digital service to increase the active involvement of People on Probation </a:t>
            </a:r>
            <a:r>
              <a:rPr lang="en-GB" sz="1600" dirty="0"/>
              <a:t>in the delivery of their sentence </a:t>
            </a:r>
          </a:p>
          <a:p>
            <a:pPr>
              <a:lnSpc>
                <a:spcPct val="100000"/>
              </a:lnSpc>
              <a:spcBef>
                <a:spcPts val="0"/>
              </a:spcBef>
              <a:spcAft>
                <a:spcPts val="600"/>
              </a:spcAft>
              <a:buClrTx/>
            </a:pPr>
            <a:endParaRPr lang="en-GB" sz="1600" b="1" dirty="0">
              <a:solidFill>
                <a:prstClr val="black"/>
              </a:solidFill>
            </a:endParaRPr>
          </a:p>
        </p:txBody>
      </p:sp>
      <p:pic>
        <p:nvPicPr>
          <p:cNvPr id="4" name="Picture 2">
            <a:extLst>
              <a:ext uri="{FF2B5EF4-FFF2-40B4-BE49-F238E27FC236}">
                <a16:creationId xmlns:a16="http://schemas.microsoft.com/office/drawing/2014/main" id="{2689875E-832D-4407-A847-74F08423B5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4597" y="2107604"/>
            <a:ext cx="4877403" cy="2642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572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99F3F67-CE54-4C14-BB35-771A5F87DFE7}"/>
              </a:ext>
            </a:extLst>
          </p:cNvPr>
          <p:cNvSpPr>
            <a:spLocks noGrp="1"/>
          </p:cNvSpPr>
          <p:nvPr>
            <p:ph type="title"/>
          </p:nvPr>
        </p:nvSpPr>
        <p:spPr>
          <a:xfrm>
            <a:off x="426720" y="385590"/>
            <a:ext cx="11446191" cy="758998"/>
          </a:xfrm>
        </p:spPr>
        <p:txBody>
          <a:bodyPr/>
          <a:lstStyle/>
          <a:p>
            <a:r>
              <a:rPr lang="en-GB" dirty="0"/>
              <a:t>Commissioned Rehabilitative Services - Update</a:t>
            </a:r>
          </a:p>
        </p:txBody>
      </p:sp>
      <p:sp>
        <p:nvSpPr>
          <p:cNvPr id="10" name="Content Placeholder 2">
            <a:extLst>
              <a:ext uri="{FF2B5EF4-FFF2-40B4-BE49-F238E27FC236}">
                <a16:creationId xmlns:a16="http://schemas.microsoft.com/office/drawing/2014/main" id="{512B4A70-E913-43E3-A1F8-D4FFAD128369}"/>
              </a:ext>
            </a:extLst>
          </p:cNvPr>
          <p:cNvSpPr>
            <a:spLocks noGrp="1"/>
          </p:cNvSpPr>
          <p:nvPr>
            <p:ph idx="1"/>
          </p:nvPr>
        </p:nvSpPr>
        <p:spPr>
          <a:xfrm>
            <a:off x="455197" y="1188979"/>
            <a:ext cx="6685832" cy="2642791"/>
          </a:xfrm>
        </p:spPr>
        <p:txBody>
          <a:bodyPr>
            <a:normAutofit/>
          </a:bodyPr>
          <a:lstStyle/>
          <a:p>
            <a:pPr marL="342900" indent="-342900">
              <a:buFont typeface="Arial" panose="020B0604020202020204" pitchFamily="34" charset="0"/>
              <a:buChar char="•"/>
            </a:pPr>
            <a:r>
              <a:rPr lang="en-GB" sz="2000" dirty="0"/>
              <a:t>Discover how to get the best out of our Refer and Monitor tool with the latest top tips on the </a:t>
            </a:r>
            <a:r>
              <a:rPr lang="en-GB" sz="2000" dirty="0">
                <a:hlinkClick r:id="rId3"/>
              </a:rPr>
              <a:t>Probation Hub</a:t>
            </a:r>
            <a:endParaRPr lang="en-GB" sz="2000" dirty="0"/>
          </a:p>
          <a:p>
            <a:pPr marL="342900" indent="-342900">
              <a:buFont typeface="Arial" panose="020B0604020202020204" pitchFamily="34" charset="0"/>
              <a:buChar char="•"/>
            </a:pPr>
            <a:r>
              <a:rPr lang="en-GB" sz="2000" dirty="0"/>
              <a:t>Latest new developments can be found in the January Issue of the </a:t>
            </a:r>
            <a:r>
              <a:rPr lang="en-GB" sz="2000" dirty="0">
                <a:hlinkClick r:id="rId4"/>
              </a:rPr>
              <a:t>Refer &amp; Monitor Digital Round Up</a:t>
            </a:r>
            <a:endParaRPr lang="en-GB" sz="2000" dirty="0"/>
          </a:p>
          <a:p>
            <a:pPr marL="342900" indent="-342900">
              <a:buFont typeface="Arial" panose="020B0604020202020204" pitchFamily="34" charset="0"/>
              <a:buChar char="•"/>
            </a:pPr>
            <a:r>
              <a:rPr lang="en-GB" sz="2000" dirty="0"/>
              <a:t>Please keep on providing your feedback so we can continue to better support you</a:t>
            </a:r>
          </a:p>
          <a:p>
            <a:pPr marL="342900" indent="-342900">
              <a:buFont typeface="Arial" panose="020B0604020202020204" pitchFamily="34" charset="0"/>
              <a:buChar char="•"/>
            </a:pPr>
            <a:r>
              <a:rPr lang="en-GB" sz="2000" dirty="0"/>
              <a:t>Use the feedback option in the R&amp;M Tool (see below)</a:t>
            </a:r>
          </a:p>
        </p:txBody>
      </p:sp>
      <p:sp>
        <p:nvSpPr>
          <p:cNvPr id="11" name="Rectangle 10">
            <a:extLst>
              <a:ext uri="{FF2B5EF4-FFF2-40B4-BE49-F238E27FC236}">
                <a16:creationId xmlns:a16="http://schemas.microsoft.com/office/drawing/2014/main" id="{EFC0794A-E1BC-4AFC-8682-76DA5006B45D}"/>
              </a:ext>
            </a:extLst>
          </p:cNvPr>
          <p:cNvSpPr/>
          <p:nvPr/>
        </p:nvSpPr>
        <p:spPr>
          <a:xfrm>
            <a:off x="7413245" y="3769966"/>
            <a:ext cx="4778755" cy="1908215"/>
          </a:xfrm>
          <a:prstGeom prst="rect">
            <a:avLst/>
          </a:prstGeom>
        </p:spPr>
        <p:txBody>
          <a:bodyPr wrap="square">
            <a:spAutoFit/>
          </a:bodyPr>
          <a:lstStyle/>
          <a:p>
            <a:r>
              <a:rPr lang="en-GB" sz="2000" b="1" dirty="0">
                <a:solidFill>
                  <a:schemeClr val="accent1"/>
                </a:solidFill>
              </a:rPr>
              <a:t>R&amp;M Digital Round Up Issue 3</a:t>
            </a:r>
          </a:p>
          <a:p>
            <a:endParaRPr lang="en-GB" sz="2000" b="1" dirty="0">
              <a:solidFill>
                <a:schemeClr val="accent1"/>
              </a:solidFill>
            </a:endParaRPr>
          </a:p>
          <a:p>
            <a:r>
              <a:rPr lang="en-GB" sz="2000" b="1" dirty="0">
                <a:solidFill>
                  <a:schemeClr val="accent1"/>
                </a:solidFill>
              </a:rPr>
              <a:t>In this month’s round up of fixes, improvements and developments:</a:t>
            </a:r>
          </a:p>
          <a:p>
            <a:endParaRPr lang="en-GB" sz="2000" dirty="0"/>
          </a:p>
          <a:p>
            <a:pPr marL="285750" lvl="0" indent="-285750">
              <a:buFont typeface="Arial" panose="020B0604020202020204" pitchFamily="34" charset="0"/>
              <a:buChar char="•"/>
            </a:pPr>
            <a:r>
              <a:rPr lang="en-GB" dirty="0"/>
              <a:t>A new look risk screen in Refer &amp; Monitor </a:t>
            </a:r>
            <a:endParaRPr lang="en-GB" sz="2000" dirty="0"/>
          </a:p>
        </p:txBody>
      </p:sp>
      <p:pic>
        <p:nvPicPr>
          <p:cNvPr id="12" name="Graphic 11" descr="Lightbulb and gear">
            <a:extLst>
              <a:ext uri="{FF2B5EF4-FFF2-40B4-BE49-F238E27FC236}">
                <a16:creationId xmlns:a16="http://schemas.microsoft.com/office/drawing/2014/main" id="{18527858-13D3-472E-BE1A-453B43A0C95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4816" y="1080574"/>
            <a:ext cx="2348426" cy="2348426"/>
          </a:xfrm>
          <a:prstGeom prst="rect">
            <a:avLst/>
          </a:prstGeom>
        </p:spPr>
      </p:pic>
      <p:pic>
        <p:nvPicPr>
          <p:cNvPr id="14" name="Picture 13" descr="Graphical user interface, application&#10;&#10;Description automatically generated">
            <a:extLst>
              <a:ext uri="{FF2B5EF4-FFF2-40B4-BE49-F238E27FC236}">
                <a16:creationId xmlns:a16="http://schemas.microsoft.com/office/drawing/2014/main" id="{8C472AE2-5CEE-4FA5-8EAA-1A9BF0B98696}"/>
              </a:ext>
            </a:extLst>
          </p:cNvPr>
          <p:cNvPicPr>
            <a:picLocks noChangeAspect="1"/>
          </p:cNvPicPr>
          <p:nvPr/>
        </p:nvPicPr>
        <p:blipFill>
          <a:blip r:embed="rId7"/>
          <a:stretch>
            <a:fillRect/>
          </a:stretch>
        </p:blipFill>
        <p:spPr>
          <a:xfrm>
            <a:off x="182981" y="3769966"/>
            <a:ext cx="6821940" cy="2255253"/>
          </a:xfrm>
          <a:prstGeom prst="rect">
            <a:avLst/>
          </a:prstGeom>
        </p:spPr>
      </p:pic>
    </p:spTree>
    <p:extLst>
      <p:ext uri="{BB962C8B-B14F-4D97-AF65-F5344CB8AC3E}">
        <p14:creationId xmlns:p14="http://schemas.microsoft.com/office/powerpoint/2010/main" val="3874179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446049" y="173399"/>
            <a:ext cx="11306750" cy="1325563"/>
          </a:xfrm>
        </p:spPr>
        <p:txBody>
          <a:bodyPr/>
          <a:lstStyle/>
          <a:p>
            <a:r>
              <a:rPr lang="en-GB" dirty="0"/>
              <a:t>External recruitment of trainee probation officers (PQIP12)</a:t>
            </a:r>
          </a:p>
        </p:txBody>
      </p:sp>
      <p:sp>
        <p:nvSpPr>
          <p:cNvPr id="7" name="Rectangle 6">
            <a:extLst>
              <a:ext uri="{FF2B5EF4-FFF2-40B4-BE49-F238E27FC236}">
                <a16:creationId xmlns:a16="http://schemas.microsoft.com/office/drawing/2014/main" id="{50B0EAFC-16EE-4580-B767-FFD2A6E80ACC}"/>
              </a:ext>
            </a:extLst>
          </p:cNvPr>
          <p:cNvSpPr/>
          <p:nvPr/>
        </p:nvSpPr>
        <p:spPr>
          <a:xfrm>
            <a:off x="529999" y="1110308"/>
            <a:ext cx="11323981" cy="1860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a:ea typeface="+mn-ea"/>
                <a:cs typeface="+mn-cs"/>
              </a:rPr>
              <a:t>Monday 31 January, 2022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b="1" dirty="0">
                <a:solidFill>
                  <a:prstClr val="white"/>
                </a:solidFill>
                <a:latin typeface="Arial"/>
              </a:rPr>
              <a:t>External recruitment campaign opened for trainee probation officers</a:t>
            </a:r>
            <a:endParaRPr lang="en-GB" sz="2200" dirty="0">
              <a:solidFill>
                <a:prstClr val="white"/>
              </a:solidFill>
              <a:latin typeface="Arial"/>
            </a:endParaRPr>
          </a:p>
        </p:txBody>
      </p:sp>
      <p:sp>
        <p:nvSpPr>
          <p:cNvPr id="8" name="TextBox 7">
            <a:extLst>
              <a:ext uri="{FF2B5EF4-FFF2-40B4-BE49-F238E27FC236}">
                <a16:creationId xmlns:a16="http://schemas.microsoft.com/office/drawing/2014/main" id="{4DF5D129-0C1C-4B6E-AF43-AEC1FC80AA54}"/>
              </a:ext>
            </a:extLst>
          </p:cNvPr>
          <p:cNvSpPr txBox="1"/>
          <p:nvPr/>
        </p:nvSpPr>
        <p:spPr>
          <a:xfrm>
            <a:off x="529999" y="3162369"/>
            <a:ext cx="7351258" cy="2862322"/>
          </a:xfrm>
          <a:prstGeom prst="rect">
            <a:avLst/>
          </a:prstGeom>
          <a:noFill/>
        </p:spPr>
        <p:txBody>
          <a:bodyPr wrap="square" rtlCol="0">
            <a:spAutoFit/>
          </a:bodyPr>
          <a:lstStyle/>
          <a:p>
            <a:r>
              <a:rPr lang="en-GB" b="1" dirty="0"/>
              <a:t>Do you have friends or family members who would be interested in exploring opportunities of becoming a trainee Probation Officer?</a:t>
            </a:r>
          </a:p>
          <a:p>
            <a:endParaRPr lang="en-GB" dirty="0"/>
          </a:p>
          <a:p>
            <a:r>
              <a:rPr lang="en-GB" dirty="0"/>
              <a:t>The latest external recruitment campaign opened on Monday 31</a:t>
            </a:r>
            <a:r>
              <a:rPr lang="en-GB" baseline="30000" dirty="0"/>
              <a:t>st</a:t>
            </a:r>
            <a:r>
              <a:rPr lang="en-GB" dirty="0"/>
              <a:t> January (closing on the 13 February).</a:t>
            </a:r>
          </a:p>
          <a:p>
            <a:endParaRPr lang="en-GB" dirty="0"/>
          </a:p>
          <a:p>
            <a:r>
              <a:rPr lang="en-GB" b="1" dirty="0"/>
              <a:t>Please share the link with those who may be interested</a:t>
            </a:r>
          </a:p>
          <a:p>
            <a:endParaRPr lang="en-GB" b="1" dirty="0">
              <a:solidFill>
                <a:srgbClr val="FF0000"/>
              </a:solidFill>
            </a:endParaRPr>
          </a:p>
          <a:p>
            <a:r>
              <a:rPr lang="en-GB" u="sng" dirty="0">
                <a:hlinkClick r:id="rId3"/>
              </a:rPr>
              <a:t>External Opportunities - MoJ (tal.net)</a:t>
            </a:r>
            <a:endParaRPr lang="en-GB" dirty="0">
              <a:solidFill>
                <a:srgbClr val="FF0000"/>
              </a:solidFill>
            </a:endParaRPr>
          </a:p>
        </p:txBody>
      </p:sp>
      <p:pic>
        <p:nvPicPr>
          <p:cNvPr id="9" name="Picture 8" descr="Graphical user interface, application&#10;&#10;Description automatically generated">
            <a:extLst>
              <a:ext uri="{FF2B5EF4-FFF2-40B4-BE49-F238E27FC236}">
                <a16:creationId xmlns:a16="http://schemas.microsoft.com/office/drawing/2014/main" id="{B7A407DE-5174-4A11-B5A3-FF53CDAEFA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8456" y="3065732"/>
            <a:ext cx="2954456" cy="1661942"/>
          </a:xfrm>
          <a:prstGeom prst="rect">
            <a:avLst/>
          </a:prstGeom>
          <a:effectLst>
            <a:outerShdw blurRad="139700" dist="139700" dir="2700000" algn="tl" rotWithShape="0">
              <a:prstClr val="black">
                <a:alpha val="40000"/>
              </a:prstClr>
            </a:outerShdw>
          </a:effectLst>
        </p:spPr>
      </p:pic>
      <p:sp>
        <p:nvSpPr>
          <p:cNvPr id="10" name="Rectangle 9">
            <a:extLst>
              <a:ext uri="{FF2B5EF4-FFF2-40B4-BE49-F238E27FC236}">
                <a16:creationId xmlns:a16="http://schemas.microsoft.com/office/drawing/2014/main" id="{980C38F1-7828-4752-94A7-D20529FD6D17}"/>
              </a:ext>
            </a:extLst>
          </p:cNvPr>
          <p:cNvSpPr/>
          <p:nvPr/>
        </p:nvSpPr>
        <p:spPr>
          <a:xfrm>
            <a:off x="8841521" y="4817364"/>
            <a:ext cx="3062966" cy="1200329"/>
          </a:xfrm>
          <a:prstGeom prst="rect">
            <a:avLst/>
          </a:prstGeom>
        </p:spPr>
        <p:txBody>
          <a:bodyPr wrap="square">
            <a:spAutoFit/>
          </a:bodyPr>
          <a:lstStyle/>
          <a:p>
            <a:pPr lvl="0"/>
            <a:r>
              <a:rPr lang="en-GB">
                <a:solidFill>
                  <a:prstClr val="black"/>
                </a:solidFill>
              </a:rPr>
              <a:t>You can also read more about becoming a trainee probation officer on </a:t>
            </a:r>
            <a:r>
              <a:rPr lang="en-GB">
                <a:solidFill>
                  <a:prstClr val="black"/>
                </a:solidFill>
                <a:hlinkClick r:id="rId5"/>
              </a:rPr>
              <a:t>Probation Hub</a:t>
            </a:r>
            <a:endParaRPr lang="en-GB">
              <a:solidFill>
                <a:prstClr val="black"/>
              </a:solidFill>
            </a:endParaRPr>
          </a:p>
        </p:txBody>
      </p:sp>
    </p:spTree>
    <p:extLst>
      <p:ext uri="{BB962C8B-B14F-4D97-AF65-F5344CB8AC3E}">
        <p14:creationId xmlns:p14="http://schemas.microsoft.com/office/powerpoint/2010/main" val="110844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EA57923-1770-45DC-8195-3C279C5752C3}"/>
              </a:ext>
            </a:extLst>
          </p:cNvPr>
          <p:cNvSpPr>
            <a:spLocks noGrp="1"/>
          </p:cNvSpPr>
          <p:nvPr>
            <p:ph type="title"/>
          </p:nvPr>
        </p:nvSpPr>
        <p:spPr>
          <a:xfrm>
            <a:off x="544436" y="749203"/>
            <a:ext cx="8969954" cy="511174"/>
          </a:xfrm>
        </p:spPr>
        <p:txBody>
          <a:bodyPr>
            <a:normAutofit fontScale="90000"/>
          </a:bodyPr>
          <a:lstStyle/>
          <a:p>
            <a:r>
              <a:rPr lang="en-GB" dirty="0"/>
              <a:t>Refer a person on probation to the ‘Going forward into Employment’ (</a:t>
            </a:r>
            <a:r>
              <a:rPr lang="en-GB" dirty="0" err="1"/>
              <a:t>GFiE</a:t>
            </a:r>
            <a:r>
              <a:rPr lang="en-GB" dirty="0"/>
              <a:t>) scheme</a:t>
            </a:r>
            <a:br>
              <a:rPr lang="en-GB" dirty="0"/>
            </a:br>
            <a:endParaRPr lang="en-GB" dirty="0"/>
          </a:p>
        </p:txBody>
      </p:sp>
      <p:sp>
        <p:nvSpPr>
          <p:cNvPr id="12" name="Rectangle 11">
            <a:extLst>
              <a:ext uri="{FF2B5EF4-FFF2-40B4-BE49-F238E27FC236}">
                <a16:creationId xmlns:a16="http://schemas.microsoft.com/office/drawing/2014/main" id="{C274BF41-A9FE-400B-9FA4-5E642CCE8F2B}"/>
              </a:ext>
            </a:extLst>
          </p:cNvPr>
          <p:cNvSpPr/>
          <p:nvPr/>
        </p:nvSpPr>
        <p:spPr>
          <a:xfrm>
            <a:off x="656035" y="2337505"/>
            <a:ext cx="8477079" cy="3693319"/>
          </a:xfrm>
          <a:prstGeom prst="rect">
            <a:avLst/>
          </a:prstGeom>
        </p:spPr>
        <p:txBody>
          <a:bodyPr wrap="square">
            <a:spAutoFit/>
          </a:bodyPr>
          <a:lstStyle/>
          <a:p>
            <a:pPr fontAlgn="base">
              <a:spcAft>
                <a:spcPts val="0"/>
              </a:spcAft>
            </a:pPr>
            <a:r>
              <a:rPr lang="en-GB" dirty="0">
                <a:latin typeface="+mj-lt"/>
                <a:ea typeface="Times New Roman" panose="02020603050405020304" pitchFamily="18" charset="0"/>
              </a:rPr>
              <a:t>A new and improved application process makes it easier to refer someone including:</a:t>
            </a:r>
          </a:p>
          <a:p>
            <a:pPr marL="285750" indent="-285750" fontAlgn="base">
              <a:spcAft>
                <a:spcPts val="0"/>
              </a:spcAft>
              <a:buFont typeface="Arial" panose="020B0604020202020204" pitchFamily="34" charset="0"/>
              <a:buChar char="•"/>
            </a:pPr>
            <a:r>
              <a:rPr lang="en-GB" dirty="0">
                <a:latin typeface="+mj-lt"/>
                <a:ea typeface="Times New Roman" panose="02020603050405020304" pitchFamily="18" charset="0"/>
              </a:rPr>
              <a:t>Step by step guide to what you need to do</a:t>
            </a:r>
          </a:p>
          <a:p>
            <a:pPr marL="285750" indent="-285750" fontAlgn="base">
              <a:spcAft>
                <a:spcPts val="0"/>
              </a:spcAft>
              <a:buFont typeface="Arial" panose="020B0604020202020204" pitchFamily="34" charset="0"/>
              <a:buChar char="•"/>
            </a:pPr>
            <a:r>
              <a:rPr lang="en-GB" dirty="0">
                <a:latin typeface="+mj-lt"/>
                <a:ea typeface="Times New Roman" panose="02020603050405020304" pitchFamily="18" charset="0"/>
              </a:rPr>
              <a:t>Dedicated contact at the New Futures Network (the team who manage the process)</a:t>
            </a:r>
          </a:p>
          <a:p>
            <a:pPr marL="285750" indent="-285750" fontAlgn="base">
              <a:spcAft>
                <a:spcPts val="0"/>
              </a:spcAft>
              <a:buFont typeface="Arial" panose="020B0604020202020204" pitchFamily="34" charset="0"/>
              <a:buChar char="•"/>
            </a:pPr>
            <a:endParaRPr lang="en-GB" dirty="0">
              <a:latin typeface="+mj-lt"/>
              <a:ea typeface="Times New Roman" panose="02020603050405020304" pitchFamily="18" charset="0"/>
            </a:endParaRPr>
          </a:p>
          <a:p>
            <a:pPr fontAlgn="base">
              <a:spcAft>
                <a:spcPts val="0"/>
              </a:spcAft>
            </a:pPr>
            <a:r>
              <a:rPr lang="en-GB" b="1" dirty="0">
                <a:solidFill>
                  <a:srgbClr val="7030A0"/>
                </a:solidFill>
                <a:latin typeface="Arial" panose="020B0604020202020204" pitchFamily="34" charset="0"/>
                <a:ea typeface="Times New Roman" panose="02020603050405020304" pitchFamily="18" charset="0"/>
              </a:rPr>
              <a:t>Criteria for referring a candidate</a:t>
            </a:r>
            <a:r>
              <a:rPr lang="en-GB" b="1" dirty="0">
                <a:solidFill>
                  <a:srgbClr val="7030A0"/>
                </a:solidFill>
                <a:latin typeface="Times New Roman" panose="02020603050405020304" pitchFamily="18" charset="0"/>
                <a:ea typeface="Times New Roman" panose="02020603050405020304" pitchFamily="18" charset="0"/>
              </a:rPr>
              <a:t> </a:t>
            </a:r>
            <a:endParaRPr lang="en-GB" sz="2000" b="1" dirty="0">
              <a:latin typeface="Times New Roman" panose="02020603050405020304" pitchFamily="18" charset="0"/>
              <a:ea typeface="Times New Roman" panose="02020603050405020304" pitchFamily="18" charset="0"/>
            </a:endParaRPr>
          </a:p>
          <a:p>
            <a:pPr fontAlgn="base">
              <a:spcAft>
                <a:spcPts val="0"/>
              </a:spcAft>
            </a:pPr>
            <a:r>
              <a:rPr lang="en-GB" dirty="0">
                <a:latin typeface="Arial" panose="020B0604020202020204" pitchFamily="34" charset="0"/>
                <a:ea typeface="Times New Roman" panose="02020603050405020304" pitchFamily="18" charset="0"/>
              </a:rPr>
              <a:t>Probation Officers can refer people on probation under their supervision who meet the following criteria:</a:t>
            </a:r>
            <a:r>
              <a:rPr lang="en-GB" dirty="0">
                <a:latin typeface="Times New Roman" panose="02020603050405020304" pitchFamily="18" charset="0"/>
                <a:ea typeface="Times New Roman" panose="02020603050405020304" pitchFamily="18" charset="0"/>
              </a:rPr>
              <a:t> </a:t>
            </a:r>
            <a:endParaRPr lang="en-GB" sz="2000" dirty="0">
              <a:latin typeface="Times New Roman" panose="02020603050405020304" pitchFamily="18" charset="0"/>
              <a:ea typeface="Times New Roman" panose="02020603050405020304" pitchFamily="18" charset="0"/>
            </a:endParaRPr>
          </a:p>
          <a:p>
            <a:pPr marL="342900" lvl="0" indent="-342900" fontAlgn="base">
              <a:spcAft>
                <a:spcPts val="0"/>
              </a:spcAft>
              <a:buFont typeface="Symbol" panose="05050102010706020507" pitchFamily="18" charset="2"/>
              <a:buChar char=""/>
            </a:pPr>
            <a:r>
              <a:rPr lang="en-GB" dirty="0">
                <a:latin typeface="Arial" panose="020B0604020202020204" pitchFamily="34" charset="0"/>
                <a:ea typeface="Times New Roman" panose="02020603050405020304" pitchFamily="18" charset="0"/>
              </a:rPr>
              <a:t>Upcoming for release</a:t>
            </a:r>
            <a:r>
              <a:rPr lang="en-GB" dirty="0">
                <a:latin typeface="Times New Roman" panose="02020603050405020304" pitchFamily="18" charset="0"/>
                <a:ea typeface="Times New Roman" panose="02020603050405020304" pitchFamily="18" charset="0"/>
              </a:rPr>
              <a:t> </a:t>
            </a:r>
            <a:endParaRPr lang="en-GB" sz="2000" dirty="0">
              <a:latin typeface="Times New Roman" panose="02020603050405020304" pitchFamily="18" charset="0"/>
              <a:ea typeface="Times New Roman" panose="02020603050405020304" pitchFamily="18" charset="0"/>
            </a:endParaRPr>
          </a:p>
          <a:p>
            <a:pPr marL="342900" lvl="0" indent="-342900" fontAlgn="base">
              <a:spcAft>
                <a:spcPts val="0"/>
              </a:spcAft>
              <a:buFont typeface="Symbol" panose="05050102010706020507" pitchFamily="18" charset="2"/>
              <a:buChar char=""/>
            </a:pPr>
            <a:r>
              <a:rPr lang="en-GB" dirty="0">
                <a:latin typeface="Arial" panose="020B0604020202020204" pitchFamily="34" charset="0"/>
                <a:ea typeface="Times New Roman" panose="02020603050405020304" pitchFamily="18" charset="0"/>
              </a:rPr>
              <a:t>Still serving their community sentence</a:t>
            </a:r>
            <a:r>
              <a:rPr lang="en-GB" dirty="0">
                <a:latin typeface="Times New Roman" panose="02020603050405020304" pitchFamily="18" charset="0"/>
                <a:ea typeface="Times New Roman" panose="02020603050405020304" pitchFamily="18" charset="0"/>
              </a:rPr>
              <a:t> </a:t>
            </a:r>
            <a:endParaRPr lang="en-GB" sz="2000" dirty="0">
              <a:latin typeface="Times New Roman" panose="02020603050405020304" pitchFamily="18" charset="0"/>
              <a:ea typeface="Times New Roman" panose="02020603050405020304" pitchFamily="18" charset="0"/>
            </a:endParaRPr>
          </a:p>
          <a:p>
            <a:pPr marL="342900" lvl="0" indent="-342900" fontAlgn="base">
              <a:spcAft>
                <a:spcPts val="0"/>
              </a:spcAft>
              <a:buFont typeface="Symbol" panose="05050102010706020507" pitchFamily="18" charset="2"/>
              <a:buChar char=""/>
            </a:pPr>
            <a:r>
              <a:rPr lang="en-GB" dirty="0">
                <a:latin typeface="Arial" panose="020B0604020202020204" pitchFamily="34" charset="0"/>
                <a:ea typeface="Times New Roman" panose="02020603050405020304" pitchFamily="18" charset="0"/>
              </a:rPr>
              <a:t>Finished their sentence (community or custodial) </a:t>
            </a:r>
            <a:r>
              <a:rPr lang="en-GB" b="1" dirty="0">
                <a:latin typeface="Arial" panose="020B0604020202020204" pitchFamily="34" charset="0"/>
                <a:ea typeface="Times New Roman" panose="02020603050405020304" pitchFamily="18" charset="0"/>
              </a:rPr>
              <a:t>within the past FIVE years</a:t>
            </a:r>
            <a:r>
              <a:rPr lang="en-GB" b="1" dirty="0">
                <a:latin typeface="Times New Roman" panose="02020603050405020304" pitchFamily="18" charset="0"/>
                <a:ea typeface="Times New Roman" panose="02020603050405020304" pitchFamily="18" charset="0"/>
              </a:rPr>
              <a:t> (</a:t>
            </a:r>
            <a:r>
              <a:rPr lang="en-GB" b="1" dirty="0">
                <a:latin typeface="+mj-lt"/>
                <a:ea typeface="Times New Roman" panose="02020603050405020304" pitchFamily="18" charset="0"/>
              </a:rPr>
              <a:t>certain</a:t>
            </a:r>
            <a:r>
              <a:rPr lang="en-GB" b="1" dirty="0">
                <a:latin typeface="Arial" panose="020B0604020202020204" pitchFamily="34" charset="0"/>
                <a:ea typeface="Times New Roman" panose="02020603050405020304" pitchFamily="18" charset="0"/>
              </a:rPr>
              <a:t> conviction exclusions apply)</a:t>
            </a:r>
          </a:p>
        </p:txBody>
      </p:sp>
      <p:sp>
        <p:nvSpPr>
          <p:cNvPr id="13" name="Content Placeholder 8">
            <a:extLst>
              <a:ext uri="{FF2B5EF4-FFF2-40B4-BE49-F238E27FC236}">
                <a16:creationId xmlns:a16="http://schemas.microsoft.com/office/drawing/2014/main" id="{83F251C2-D60C-4C4E-8DAA-865B3B3FA5F5}"/>
              </a:ext>
            </a:extLst>
          </p:cNvPr>
          <p:cNvSpPr>
            <a:spLocks noGrp="1"/>
          </p:cNvSpPr>
          <p:nvPr>
            <p:ph idx="1"/>
          </p:nvPr>
        </p:nvSpPr>
        <p:spPr>
          <a:xfrm>
            <a:off x="544436" y="1434455"/>
            <a:ext cx="10999671" cy="656144"/>
          </a:xfrm>
          <a:solidFill>
            <a:schemeClr val="accent2">
              <a:lumMod val="20000"/>
              <a:lumOff val="80000"/>
            </a:schemeClr>
          </a:solidFill>
        </p:spPr>
        <p:txBody>
          <a:bodyPr>
            <a:normAutofit fontScale="85000" lnSpcReduction="10000"/>
          </a:bodyPr>
          <a:lstStyle/>
          <a:p>
            <a:pPr marL="0" indent="0">
              <a:spcAft>
                <a:spcPts val="0"/>
              </a:spcAft>
              <a:buNone/>
            </a:pPr>
            <a:r>
              <a:rPr lang="en-GB" sz="1800" b="1" dirty="0">
                <a:latin typeface="Arial" panose="020B0604020202020204" pitchFamily="34" charset="0"/>
                <a:ea typeface="Times New Roman" panose="02020603050405020304" pitchFamily="18" charset="0"/>
              </a:rPr>
              <a:t>Going Forward into Employment (</a:t>
            </a:r>
            <a:r>
              <a:rPr lang="en-GB" sz="1800" b="1" dirty="0" err="1">
                <a:latin typeface="Arial" panose="020B0604020202020204" pitchFamily="34" charset="0"/>
                <a:ea typeface="Times New Roman" panose="02020603050405020304" pitchFamily="18" charset="0"/>
              </a:rPr>
              <a:t>GFiE</a:t>
            </a:r>
            <a:r>
              <a:rPr lang="en-GB" sz="1800" b="1" dirty="0">
                <a:latin typeface="Arial" panose="020B0604020202020204" pitchFamily="34" charset="0"/>
                <a:ea typeface="Times New Roman" panose="02020603050405020304" pitchFamily="18" charset="0"/>
              </a:rPr>
              <a:t>)</a:t>
            </a:r>
            <a:r>
              <a:rPr lang="en-GB" sz="1800" dirty="0">
                <a:latin typeface="Arial" panose="020B0604020202020204" pitchFamily="34" charset="0"/>
                <a:ea typeface="Times New Roman" panose="02020603050405020304" pitchFamily="18" charset="0"/>
              </a:rPr>
              <a:t> is a government endorsed employment scheme which offers opportunities for people on release from Prison or under supervision in the Community</a:t>
            </a:r>
            <a:r>
              <a:rPr lang="en-GB" dirty="0"/>
              <a:t>					</a:t>
            </a:r>
          </a:p>
        </p:txBody>
      </p:sp>
      <p:pic>
        <p:nvPicPr>
          <p:cNvPr id="14" name="Picture 13">
            <a:extLst>
              <a:ext uri="{FF2B5EF4-FFF2-40B4-BE49-F238E27FC236}">
                <a16:creationId xmlns:a16="http://schemas.microsoft.com/office/drawing/2014/main" id="{8A425478-F2C6-455C-BC2F-B1FE221EE6D8}"/>
              </a:ext>
            </a:extLst>
          </p:cNvPr>
          <p:cNvPicPr>
            <a:picLocks noChangeAspect="1"/>
          </p:cNvPicPr>
          <p:nvPr/>
        </p:nvPicPr>
        <p:blipFill>
          <a:blip r:embed="rId3"/>
          <a:stretch>
            <a:fillRect/>
          </a:stretch>
        </p:blipFill>
        <p:spPr>
          <a:xfrm>
            <a:off x="10000914" y="270625"/>
            <a:ext cx="1828959" cy="957155"/>
          </a:xfrm>
          <a:prstGeom prst="rect">
            <a:avLst/>
          </a:prstGeom>
        </p:spPr>
      </p:pic>
      <p:sp>
        <p:nvSpPr>
          <p:cNvPr id="15" name="Rectangle 14">
            <a:extLst>
              <a:ext uri="{FF2B5EF4-FFF2-40B4-BE49-F238E27FC236}">
                <a16:creationId xmlns:a16="http://schemas.microsoft.com/office/drawing/2014/main" id="{82F71C3B-6CF3-4EA6-BB53-DC7064B39ADB}"/>
              </a:ext>
            </a:extLst>
          </p:cNvPr>
          <p:cNvSpPr/>
          <p:nvPr/>
        </p:nvSpPr>
        <p:spPr>
          <a:xfrm>
            <a:off x="8853034" y="2957957"/>
            <a:ext cx="3140449" cy="1877437"/>
          </a:xfrm>
          <a:prstGeom prst="rect">
            <a:avLst/>
          </a:prstGeom>
          <a:solidFill>
            <a:schemeClr val="accent5">
              <a:lumMod val="60000"/>
              <a:lumOff val="40000"/>
            </a:schemeClr>
          </a:solidFill>
          <a:effectLst>
            <a:outerShdw blurRad="127000" dist="127000" dir="2700000" algn="tl" rotWithShape="0">
              <a:prstClr val="black">
                <a:alpha val="40000"/>
              </a:prstClr>
            </a:outerShdw>
          </a:effectLst>
        </p:spPr>
        <p:txBody>
          <a:bodyPr wrap="square">
            <a:spAutoFit/>
          </a:bodyPr>
          <a:lstStyle/>
          <a:p>
            <a:pPr lvl="0" fontAlgn="base"/>
            <a:r>
              <a:rPr lang="en-GB" sz="1600">
                <a:solidFill>
                  <a:prstClr val="black"/>
                </a:solidFill>
                <a:latin typeface="Arial" panose="020B0604020202020204" pitchFamily="34" charset="0"/>
                <a:ea typeface="Times New Roman" panose="02020603050405020304" pitchFamily="18" charset="0"/>
              </a:rPr>
              <a:t>If you are supervising someone who might be right for this scheme go to the </a:t>
            </a:r>
            <a:r>
              <a:rPr lang="en-GB" sz="1600">
                <a:solidFill>
                  <a:prstClr val="black"/>
                </a:solidFill>
                <a:latin typeface="Arial" panose="020B0604020202020204" pitchFamily="34" charset="0"/>
                <a:ea typeface="Times New Roman" panose="02020603050405020304" pitchFamily="18" charset="0"/>
                <a:hlinkClick r:id="rId4"/>
              </a:rPr>
              <a:t>Probation Hub </a:t>
            </a:r>
            <a:r>
              <a:rPr lang="en-GB" sz="1600">
                <a:solidFill>
                  <a:prstClr val="black"/>
                </a:solidFill>
                <a:latin typeface="Arial" panose="020B0604020202020204" pitchFamily="34" charset="0"/>
                <a:ea typeface="Times New Roman" panose="02020603050405020304" pitchFamily="18" charset="0"/>
              </a:rPr>
              <a:t>for more information.  </a:t>
            </a:r>
          </a:p>
          <a:p>
            <a:pPr lvl="0" fontAlgn="base"/>
            <a:endParaRPr lang="en-GB" sz="1600">
              <a:solidFill>
                <a:prstClr val="black"/>
              </a:solidFill>
              <a:latin typeface="Arial" panose="020B0604020202020204" pitchFamily="34" charset="0"/>
              <a:ea typeface="Times New Roman" panose="02020603050405020304" pitchFamily="18" charset="0"/>
            </a:endParaRPr>
          </a:p>
          <a:p>
            <a:pPr lvl="0" fontAlgn="base"/>
            <a:r>
              <a:rPr lang="en-GB" sz="1600">
                <a:solidFill>
                  <a:prstClr val="black"/>
                </a:solidFill>
                <a:latin typeface="Arial" panose="020B0604020202020204" pitchFamily="34" charset="0"/>
                <a:ea typeface="Times New Roman" panose="02020603050405020304" pitchFamily="18" charset="0"/>
              </a:rPr>
              <a:t>Any questions please email </a:t>
            </a:r>
            <a:r>
              <a:rPr lang="en-GB" sz="1600">
                <a:hlinkClick r:id="rId5"/>
              </a:rPr>
              <a:t>GFiE Applicant Referrals</a:t>
            </a:r>
            <a:r>
              <a:rPr lang="en-GB" sz="1600"/>
              <a:t>.</a:t>
            </a:r>
            <a:endParaRPr lang="en-GB" sz="160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11448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DA5CD31-66B4-432F-BFB4-18A393D640D3}"/>
              </a:ext>
            </a:extLst>
          </p:cNvPr>
          <p:cNvSpPr>
            <a:spLocks noGrp="1"/>
          </p:cNvSpPr>
          <p:nvPr>
            <p:ph type="title"/>
          </p:nvPr>
        </p:nvSpPr>
        <p:spPr>
          <a:xfrm>
            <a:off x="588741" y="440966"/>
            <a:ext cx="10743406" cy="630470"/>
          </a:xfrm>
        </p:spPr>
        <p:txBody>
          <a:bodyPr/>
          <a:lstStyle/>
          <a:p>
            <a:r>
              <a:rPr lang="en-GB" dirty="0"/>
              <a:t>[</a:t>
            </a:r>
            <a:r>
              <a:rPr lang="en-GB" dirty="0">
                <a:highlight>
                  <a:srgbClr val="FFFF00"/>
                </a:highlight>
              </a:rPr>
              <a:t>Region</a:t>
            </a:r>
            <a:r>
              <a:rPr lang="en-GB" dirty="0"/>
              <a:t>] February area/s of focus </a:t>
            </a:r>
          </a:p>
        </p:txBody>
      </p:sp>
      <p:sp>
        <p:nvSpPr>
          <p:cNvPr id="12" name="Content Placeholder 2">
            <a:extLst>
              <a:ext uri="{FF2B5EF4-FFF2-40B4-BE49-F238E27FC236}">
                <a16:creationId xmlns:a16="http://schemas.microsoft.com/office/drawing/2014/main" id="{3FEAA415-E863-460F-B62B-0917E3713782}"/>
              </a:ext>
            </a:extLst>
          </p:cNvPr>
          <p:cNvSpPr>
            <a:spLocks noGrp="1"/>
          </p:cNvSpPr>
          <p:nvPr>
            <p:ph idx="1"/>
          </p:nvPr>
        </p:nvSpPr>
        <p:spPr>
          <a:xfrm>
            <a:off x="716757" y="1334400"/>
            <a:ext cx="10742400" cy="4351338"/>
          </a:xfrm>
        </p:spPr>
        <p:txBody>
          <a:bodyPr/>
          <a:lstStyle/>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endParaRPr lang="en-GB" sz="2000" dirty="0"/>
          </a:p>
        </p:txBody>
      </p:sp>
    </p:spTree>
    <p:extLst>
      <p:ext uri="{BB962C8B-B14F-4D97-AF65-F5344CB8AC3E}">
        <p14:creationId xmlns:p14="http://schemas.microsoft.com/office/powerpoint/2010/main" val="4144309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089FCC7-7CFE-47EF-ABD1-49C592C85454}"/>
              </a:ext>
            </a:extLst>
          </p:cNvPr>
          <p:cNvSpPr>
            <a:spLocks noGrp="1"/>
          </p:cNvSpPr>
          <p:nvPr>
            <p:ph type="title"/>
          </p:nvPr>
        </p:nvSpPr>
        <p:spPr>
          <a:xfrm>
            <a:off x="466034" y="381383"/>
            <a:ext cx="10743406" cy="630470"/>
          </a:xfrm>
        </p:spPr>
        <p:txBody>
          <a:bodyPr/>
          <a:lstStyle/>
          <a:p>
            <a:r>
              <a:rPr lang="en-GB" dirty="0"/>
              <a:t>Team discussion </a:t>
            </a:r>
          </a:p>
        </p:txBody>
      </p:sp>
      <p:graphicFrame>
        <p:nvGraphicFramePr>
          <p:cNvPr id="9" name="Diagram 8">
            <a:extLst>
              <a:ext uri="{FF2B5EF4-FFF2-40B4-BE49-F238E27FC236}">
                <a16:creationId xmlns:a16="http://schemas.microsoft.com/office/drawing/2014/main" id="{31DB1AF5-8715-4825-A8E2-AF7832399F86}"/>
              </a:ext>
            </a:extLst>
          </p:cNvPr>
          <p:cNvGraphicFramePr/>
          <p:nvPr>
            <p:extLst>
              <p:ext uri="{D42A27DB-BD31-4B8C-83A1-F6EECF244321}">
                <p14:modId xmlns:p14="http://schemas.microsoft.com/office/powerpoint/2010/main" val="1068980724"/>
              </p:ext>
            </p:extLst>
          </p:nvPr>
        </p:nvGraphicFramePr>
        <p:xfrm>
          <a:off x="222421" y="1476375"/>
          <a:ext cx="11784521" cy="450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3177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446049" y="173399"/>
            <a:ext cx="11306750" cy="1325563"/>
          </a:xfrm>
        </p:spPr>
        <p:txBody>
          <a:bodyPr/>
          <a:lstStyle/>
          <a:p>
            <a:r>
              <a:rPr lang="en-GB" dirty="0"/>
              <a:t>Probation Reform and Workforce Programmes and Recovery latest</a:t>
            </a:r>
          </a:p>
        </p:txBody>
      </p:sp>
      <p:sp>
        <p:nvSpPr>
          <p:cNvPr id="6" name="Title 1">
            <a:extLst>
              <a:ext uri="{FF2B5EF4-FFF2-40B4-BE49-F238E27FC236}">
                <a16:creationId xmlns:a16="http://schemas.microsoft.com/office/drawing/2014/main" id="{AAA20611-0E7C-47C4-9EEF-2FC03B54AA66}"/>
              </a:ext>
            </a:extLst>
          </p:cNvPr>
          <p:cNvSpPr txBox="1">
            <a:spLocks/>
          </p:cNvSpPr>
          <p:nvPr/>
        </p:nvSpPr>
        <p:spPr>
          <a:xfrm>
            <a:off x="446049" y="3161176"/>
            <a:ext cx="11313413" cy="535648"/>
          </a:xfrm>
          <a:prstGeom prst="rect">
            <a:avLst/>
          </a:prstGeom>
        </p:spPr>
        <p:txBody>
          <a:bodyPr vert="horz" lIns="0" tIns="0" rIns="0" bIns="0" rtlCol="0" anchor="ctr">
            <a:normAutofit fontScale="97500"/>
          </a:bodyPr>
          <a:lst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a:lstStyle>
          <a:p>
            <a:pPr algn="ctr"/>
            <a:r>
              <a:rPr lang="en-US" sz="3200" dirty="0"/>
              <a:t>February 2022 Regional Team Briefing </a:t>
            </a:r>
          </a:p>
        </p:txBody>
      </p:sp>
      <p:pic>
        <p:nvPicPr>
          <p:cNvPr id="7" name="Graphic 6" descr="Marker">
            <a:extLst>
              <a:ext uri="{FF2B5EF4-FFF2-40B4-BE49-F238E27FC236}">
                <a16:creationId xmlns:a16="http://schemas.microsoft.com/office/drawing/2014/main" id="{60038500-9289-4CA6-B0D2-8FC47C8E1C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4930" y="4378935"/>
            <a:ext cx="1624396" cy="1624396"/>
          </a:xfrm>
          <a:prstGeom prst="rect">
            <a:avLst/>
          </a:prstGeom>
        </p:spPr>
      </p:pic>
      <p:sp>
        <p:nvSpPr>
          <p:cNvPr id="8" name="TextBox 7">
            <a:extLst>
              <a:ext uri="{FF2B5EF4-FFF2-40B4-BE49-F238E27FC236}">
                <a16:creationId xmlns:a16="http://schemas.microsoft.com/office/drawing/2014/main" id="{FFA7472C-5328-4ECF-A9C2-A3DD748743CE}"/>
              </a:ext>
            </a:extLst>
          </p:cNvPr>
          <p:cNvSpPr txBox="1"/>
          <p:nvPr/>
        </p:nvSpPr>
        <p:spPr>
          <a:xfrm>
            <a:off x="188942" y="5929077"/>
            <a:ext cx="1736373"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black"/>
                </a:solidFill>
                <a:effectLst/>
                <a:highlight>
                  <a:srgbClr val="FFFF00"/>
                </a:highlight>
                <a:uLnTx/>
                <a:uFillTx/>
                <a:latin typeface="Arial" panose="020B0604020202020204" pitchFamily="34" charset="0"/>
                <a:ea typeface="+mn-ea"/>
                <a:cs typeface="+mn-cs"/>
              </a:rPr>
              <a:t>[</a:t>
            </a:r>
            <a:r>
              <a:rPr kumimoji="0" lang="en-GB" sz="2000" b="0" i="0" u="none" strike="noStrike" kern="1200" cap="none" spc="0" normalizeH="0" baseline="0" noProof="0">
                <a:ln>
                  <a:noFill/>
                </a:ln>
                <a:solidFill>
                  <a:prstClr val="black"/>
                </a:solidFill>
                <a:effectLst/>
                <a:highlight>
                  <a:srgbClr val="FFFF00"/>
                </a:highlight>
                <a:uLnTx/>
                <a:uFillTx/>
                <a:latin typeface="Arial" panose="020B0604020202020204" pitchFamily="34" charset="0"/>
                <a:ea typeface="+mn-ea"/>
                <a:cs typeface="+mn-cs"/>
              </a:rPr>
              <a:t>Insert region</a:t>
            </a:r>
            <a:r>
              <a:rPr kumimoji="0" lang="en-GB" sz="1800" b="0" i="0" u="none" strike="noStrike" kern="1200" cap="none" spc="0" normalizeH="0" baseline="0" noProof="0">
                <a:ln>
                  <a:noFill/>
                </a:ln>
                <a:solidFill>
                  <a:prstClr val="black"/>
                </a:solidFill>
                <a:effectLst/>
                <a:highlight>
                  <a:srgbClr val="FFFF00"/>
                </a:highligh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3906037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0DD8B9-5B7C-4504-9814-C2D72328FFF0}"/>
              </a:ext>
            </a:extLst>
          </p:cNvPr>
          <p:cNvSpPr>
            <a:spLocks noGrp="1"/>
          </p:cNvSpPr>
          <p:nvPr>
            <p:ph type="title"/>
          </p:nvPr>
        </p:nvSpPr>
        <p:spPr>
          <a:xfrm>
            <a:off x="346643" y="399100"/>
            <a:ext cx="10743406" cy="630470"/>
          </a:xfrm>
        </p:spPr>
        <p:txBody>
          <a:bodyPr/>
          <a:lstStyle/>
          <a:p>
            <a:r>
              <a:rPr lang="en-GB" dirty="0"/>
              <a:t>Your thoughts, questions and feedback </a:t>
            </a:r>
          </a:p>
        </p:txBody>
      </p:sp>
      <p:sp>
        <p:nvSpPr>
          <p:cNvPr id="7" name="Rectangle 6">
            <a:extLst>
              <a:ext uri="{FF2B5EF4-FFF2-40B4-BE49-F238E27FC236}">
                <a16:creationId xmlns:a16="http://schemas.microsoft.com/office/drawing/2014/main" id="{F3F97441-A26C-4C73-8D92-475114C90852}"/>
              </a:ext>
            </a:extLst>
          </p:cNvPr>
          <p:cNvSpPr/>
          <p:nvPr/>
        </p:nvSpPr>
        <p:spPr>
          <a:xfrm>
            <a:off x="602650" y="5428320"/>
            <a:ext cx="11132149" cy="400110"/>
          </a:xfrm>
          <a:prstGeom prst="rect">
            <a:avLst/>
          </a:prstGeom>
        </p:spPr>
        <p:txBody>
          <a:bodyPr wrap="square">
            <a:spAutoFit/>
          </a:bodyPr>
          <a:lstStyle/>
          <a:p>
            <a:pPr marL="0" indent="0" algn="ctr">
              <a:buNone/>
            </a:pPr>
            <a:r>
              <a:rPr lang="en-GB" sz="2000">
                <a:latin typeface="Arial" panose="020B0604020202020204" pitchFamily="34" charset="0"/>
                <a:cs typeface="Arial" panose="020B0604020202020204" pitchFamily="34" charset="0"/>
              </a:rPr>
              <a:t>Please email [</a:t>
            </a:r>
            <a:r>
              <a:rPr lang="en-GB" sz="2000">
                <a:highlight>
                  <a:srgbClr val="FFFF00"/>
                </a:highlight>
                <a:latin typeface="Arial" panose="020B0604020202020204" pitchFamily="34" charset="0"/>
                <a:cs typeface="Arial" panose="020B0604020202020204" pitchFamily="34" charset="0"/>
              </a:rPr>
              <a:t>insert your region’s preferred Outlook account</a:t>
            </a:r>
            <a:r>
              <a:rPr lang="en-GB" sz="2000">
                <a:latin typeface="Arial" panose="020B0604020202020204" pitchFamily="34" charset="0"/>
                <a:cs typeface="Arial" panose="020B0604020202020204" pitchFamily="34" charset="0"/>
              </a:rPr>
              <a:t>]</a:t>
            </a:r>
          </a:p>
        </p:txBody>
      </p:sp>
      <p:pic>
        <p:nvPicPr>
          <p:cNvPr id="10" name="Graphic 9" descr="Volume">
            <a:extLst>
              <a:ext uri="{FF2B5EF4-FFF2-40B4-BE49-F238E27FC236}">
                <a16:creationId xmlns:a16="http://schemas.microsoft.com/office/drawing/2014/main" id="{A0530113-B37B-41D7-BFB0-C4FAFCD1B7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20102" y="1758043"/>
            <a:ext cx="2562098" cy="2562098"/>
          </a:xfrm>
          <a:prstGeom prst="rect">
            <a:avLst/>
          </a:prstGeom>
        </p:spPr>
      </p:pic>
      <p:pic>
        <p:nvPicPr>
          <p:cNvPr id="11" name="Graphic 10" descr="Person with idea">
            <a:extLst>
              <a:ext uri="{FF2B5EF4-FFF2-40B4-BE49-F238E27FC236}">
                <a16:creationId xmlns:a16="http://schemas.microsoft.com/office/drawing/2014/main" id="{68B4ABC9-ED5F-4FD7-B16E-50B373026E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49246" y="1587334"/>
            <a:ext cx="3072503" cy="3072503"/>
          </a:xfrm>
          <a:prstGeom prst="rect">
            <a:avLst/>
          </a:prstGeom>
        </p:spPr>
      </p:pic>
      <p:pic>
        <p:nvPicPr>
          <p:cNvPr id="12" name="Graphic 11" descr="Question mark">
            <a:extLst>
              <a:ext uri="{FF2B5EF4-FFF2-40B4-BE49-F238E27FC236}">
                <a16:creationId xmlns:a16="http://schemas.microsoft.com/office/drawing/2014/main" id="{266F130C-C62C-4315-9D11-1E252A55F93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17628" y="2147274"/>
            <a:ext cx="1952625" cy="1952625"/>
          </a:xfrm>
          <a:prstGeom prst="rect">
            <a:avLst/>
          </a:prstGeom>
        </p:spPr>
      </p:pic>
    </p:spTree>
    <p:extLst>
      <p:ext uri="{BB962C8B-B14F-4D97-AF65-F5344CB8AC3E}">
        <p14:creationId xmlns:p14="http://schemas.microsoft.com/office/powerpoint/2010/main" val="1319435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3337505-2400-4862-AA5B-5746E778A99E}"/>
              </a:ext>
            </a:extLst>
          </p:cNvPr>
          <p:cNvSpPr txBox="1">
            <a:spLocks/>
          </p:cNvSpPr>
          <p:nvPr/>
        </p:nvSpPr>
        <p:spPr>
          <a:xfrm>
            <a:off x="203735" y="1703673"/>
            <a:ext cx="11531064" cy="317835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a:lstStyle>
          <a:p>
            <a:pPr algn="ctr"/>
            <a:r>
              <a:rPr lang="en-GB" sz="16000" dirty="0">
                <a:solidFill>
                  <a:schemeClr val="accent1">
                    <a:lumMod val="50000"/>
                  </a:schemeClr>
                </a:solidFill>
                <a:latin typeface="Ink Free" panose="03080402000500000000" pitchFamily="66" charset="0"/>
              </a:rPr>
              <a:t>T</a:t>
            </a:r>
            <a:r>
              <a:rPr lang="en-GB" sz="16000" dirty="0">
                <a:solidFill>
                  <a:schemeClr val="accent1">
                    <a:lumMod val="60000"/>
                    <a:lumOff val="40000"/>
                  </a:schemeClr>
                </a:solidFill>
                <a:latin typeface="Ink Free" panose="03080402000500000000" pitchFamily="66" charset="0"/>
              </a:rPr>
              <a:t>h</a:t>
            </a:r>
            <a:r>
              <a:rPr lang="en-GB" sz="16000" dirty="0">
                <a:solidFill>
                  <a:schemeClr val="accent1">
                    <a:lumMod val="40000"/>
                    <a:lumOff val="60000"/>
                  </a:schemeClr>
                </a:solidFill>
                <a:latin typeface="Ink Free" panose="03080402000500000000" pitchFamily="66" charset="0"/>
              </a:rPr>
              <a:t>a</a:t>
            </a:r>
            <a:r>
              <a:rPr lang="en-GB" sz="16000" dirty="0">
                <a:solidFill>
                  <a:srgbClr val="D4C3FD"/>
                </a:solidFill>
                <a:latin typeface="Ink Free" panose="03080402000500000000" pitchFamily="66" charset="0"/>
              </a:rPr>
              <a:t>n</a:t>
            </a:r>
            <a:r>
              <a:rPr lang="en-GB" sz="16000" dirty="0">
                <a:solidFill>
                  <a:schemeClr val="accent1">
                    <a:lumMod val="20000"/>
                    <a:lumOff val="80000"/>
                  </a:schemeClr>
                </a:solidFill>
                <a:latin typeface="Ink Free" panose="03080402000500000000" pitchFamily="66" charset="0"/>
              </a:rPr>
              <a:t>k</a:t>
            </a:r>
            <a:r>
              <a:rPr lang="en-GB" sz="16000" dirty="0">
                <a:latin typeface="Ink Free" panose="03080402000500000000" pitchFamily="66" charset="0"/>
              </a:rPr>
              <a:t> </a:t>
            </a:r>
            <a:r>
              <a:rPr lang="en-GB" sz="16000" dirty="0">
                <a:solidFill>
                  <a:srgbClr val="008000"/>
                </a:solidFill>
                <a:latin typeface="Ink Free" panose="03080402000500000000" pitchFamily="66" charset="0"/>
              </a:rPr>
              <a:t>y</a:t>
            </a:r>
            <a:r>
              <a:rPr lang="en-GB" sz="16000" dirty="0">
                <a:solidFill>
                  <a:srgbClr val="00B050"/>
                </a:solidFill>
                <a:latin typeface="Ink Free" panose="03080402000500000000" pitchFamily="66" charset="0"/>
              </a:rPr>
              <a:t>o</a:t>
            </a:r>
            <a:r>
              <a:rPr lang="en-GB" sz="16000" dirty="0">
                <a:solidFill>
                  <a:srgbClr val="92D050"/>
                </a:solidFill>
                <a:latin typeface="Ink Free" panose="03080402000500000000" pitchFamily="66" charset="0"/>
              </a:rPr>
              <a:t>u</a:t>
            </a:r>
          </a:p>
        </p:txBody>
      </p:sp>
    </p:spTree>
    <p:extLst>
      <p:ext uri="{BB962C8B-B14F-4D97-AF65-F5344CB8AC3E}">
        <p14:creationId xmlns:p14="http://schemas.microsoft.com/office/powerpoint/2010/main" val="2835412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446049" y="173399"/>
            <a:ext cx="11306750" cy="1325563"/>
          </a:xfrm>
        </p:spPr>
        <p:txBody>
          <a:bodyPr/>
          <a:lstStyle/>
          <a:p>
            <a:r>
              <a:rPr lang="en-GB" dirty="0"/>
              <a:t>Our team’s opportunity to talk </a:t>
            </a:r>
          </a:p>
        </p:txBody>
      </p:sp>
      <p:sp>
        <p:nvSpPr>
          <p:cNvPr id="9" name="Speech Bubble: Oval 8">
            <a:extLst>
              <a:ext uri="{FF2B5EF4-FFF2-40B4-BE49-F238E27FC236}">
                <a16:creationId xmlns:a16="http://schemas.microsoft.com/office/drawing/2014/main" id="{2805F0BD-5824-43E9-9AD9-DD76ACFF6D6A}"/>
              </a:ext>
            </a:extLst>
          </p:cNvPr>
          <p:cNvSpPr/>
          <p:nvPr/>
        </p:nvSpPr>
        <p:spPr>
          <a:xfrm>
            <a:off x="408748" y="1262743"/>
            <a:ext cx="3015343" cy="2797629"/>
          </a:xfrm>
          <a:prstGeom prst="wedgeEllipseCallou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We celebrate our team and our successes</a:t>
            </a:r>
          </a:p>
        </p:txBody>
      </p:sp>
      <p:sp>
        <p:nvSpPr>
          <p:cNvPr id="10" name="Speech Bubble: Oval 9">
            <a:extLst>
              <a:ext uri="{FF2B5EF4-FFF2-40B4-BE49-F238E27FC236}">
                <a16:creationId xmlns:a16="http://schemas.microsoft.com/office/drawing/2014/main" id="{EDB125DE-E74A-41D8-A135-ECD3AC1FAD50}"/>
              </a:ext>
            </a:extLst>
          </p:cNvPr>
          <p:cNvSpPr/>
          <p:nvPr/>
        </p:nvSpPr>
        <p:spPr>
          <a:xfrm>
            <a:off x="5916919" y="468086"/>
            <a:ext cx="3015343" cy="2797629"/>
          </a:xfrm>
          <a:prstGeom prst="wedgeEllipseCallo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We discuss how change might impact our team</a:t>
            </a:r>
          </a:p>
        </p:txBody>
      </p:sp>
      <p:sp>
        <p:nvSpPr>
          <p:cNvPr id="11" name="Speech Bubble: Oval 10">
            <a:extLst>
              <a:ext uri="{FF2B5EF4-FFF2-40B4-BE49-F238E27FC236}">
                <a16:creationId xmlns:a16="http://schemas.microsoft.com/office/drawing/2014/main" id="{EBFE7A03-BFDA-4075-8F55-9DFFDB340A22}"/>
              </a:ext>
            </a:extLst>
          </p:cNvPr>
          <p:cNvSpPr/>
          <p:nvPr/>
        </p:nvSpPr>
        <p:spPr>
          <a:xfrm>
            <a:off x="3211285" y="3265715"/>
            <a:ext cx="3015343" cy="2797629"/>
          </a:xfrm>
          <a:prstGeom prst="wedgeEllipseCallou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We’re aware of and informed about change</a:t>
            </a:r>
          </a:p>
        </p:txBody>
      </p:sp>
      <p:sp>
        <p:nvSpPr>
          <p:cNvPr id="12" name="Speech Bubble: Oval 11">
            <a:extLst>
              <a:ext uri="{FF2B5EF4-FFF2-40B4-BE49-F238E27FC236}">
                <a16:creationId xmlns:a16="http://schemas.microsoft.com/office/drawing/2014/main" id="{3E0CA102-778E-4029-B107-BEA13DD65614}"/>
              </a:ext>
            </a:extLst>
          </p:cNvPr>
          <p:cNvSpPr/>
          <p:nvPr/>
        </p:nvSpPr>
        <p:spPr>
          <a:xfrm>
            <a:off x="8719456" y="2427514"/>
            <a:ext cx="3015343" cy="2797629"/>
          </a:xfrm>
          <a:prstGeom prst="wedgeEllipseCallou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We agree our team’s big deliverables</a:t>
            </a:r>
          </a:p>
        </p:txBody>
      </p:sp>
    </p:spTree>
    <p:extLst>
      <p:ext uri="{BB962C8B-B14F-4D97-AF65-F5344CB8AC3E}">
        <p14:creationId xmlns:p14="http://schemas.microsoft.com/office/powerpoint/2010/main" val="863356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446049" y="173399"/>
            <a:ext cx="11306750" cy="1325563"/>
          </a:xfrm>
        </p:spPr>
        <p:txBody>
          <a:bodyPr/>
          <a:lstStyle/>
          <a:p>
            <a:r>
              <a:rPr lang="en-GB" dirty="0"/>
              <a:t>Today’s conversation – new this month </a:t>
            </a:r>
          </a:p>
        </p:txBody>
      </p:sp>
      <p:sp>
        <p:nvSpPr>
          <p:cNvPr id="4" name="Rectangle 3">
            <a:extLst>
              <a:ext uri="{FF2B5EF4-FFF2-40B4-BE49-F238E27FC236}">
                <a16:creationId xmlns:a16="http://schemas.microsoft.com/office/drawing/2014/main" id="{337F7616-3966-4F69-A682-E43CA0285C05}"/>
              </a:ext>
            </a:extLst>
          </p:cNvPr>
          <p:cNvSpPr/>
          <p:nvPr/>
        </p:nvSpPr>
        <p:spPr>
          <a:xfrm>
            <a:off x="446049" y="1140780"/>
            <a:ext cx="10954454" cy="5016758"/>
          </a:xfrm>
          <a:prstGeom prst="rect">
            <a:avLst/>
          </a:prstGeom>
        </p:spPr>
        <p:txBody>
          <a:bodyPr wrap="square">
            <a:spAutoFit/>
          </a:bodyPr>
          <a:lstStyle/>
          <a:p>
            <a:pPr marL="342900" indent="-342900">
              <a:buFont typeface="Arial" panose="020B0604020202020204" pitchFamily="34" charset="0"/>
              <a:buChar char="•"/>
            </a:pPr>
            <a:r>
              <a:rPr lang="en-GB" sz="2000" dirty="0"/>
              <a:t>Prioritising Probation UPDATE</a:t>
            </a:r>
          </a:p>
          <a:p>
            <a:pPr marL="342900" indent="-342900">
              <a:buFont typeface="Arial" panose="020B0604020202020204" pitchFamily="34" charset="0"/>
              <a:buChar char="•"/>
            </a:pPr>
            <a:r>
              <a:rPr lang="en-GB" sz="2000" dirty="0"/>
              <a:t>Prioritisation Framework</a:t>
            </a:r>
          </a:p>
          <a:p>
            <a:pPr marL="342900" indent="-342900">
              <a:buFont typeface="Arial" panose="020B0604020202020204" pitchFamily="34" charset="0"/>
              <a:buChar char="•"/>
            </a:pPr>
            <a:r>
              <a:rPr lang="en-GB" sz="2000" dirty="0"/>
              <a:t>Change Map – January – June 2022</a:t>
            </a:r>
          </a:p>
          <a:p>
            <a:pPr marL="594900" lvl="1" indent="-342900">
              <a:buFont typeface="Wingdings" panose="05000000000000000000" pitchFamily="2" charset="2"/>
              <a:buChar char="Ø"/>
            </a:pPr>
            <a:r>
              <a:rPr lang="en-GB" sz="1600" dirty="0"/>
              <a:t>Overview</a:t>
            </a:r>
          </a:p>
          <a:p>
            <a:pPr marL="594900" lvl="1" indent="-342900">
              <a:buFont typeface="Wingdings" panose="05000000000000000000" pitchFamily="2" charset="2"/>
              <a:buChar char="Ø"/>
            </a:pPr>
            <a:r>
              <a:rPr lang="en-GB" sz="1600" dirty="0"/>
              <a:t>People, Workforce and Structures</a:t>
            </a:r>
          </a:p>
          <a:p>
            <a:pPr marL="594900" lvl="1" indent="-342900">
              <a:buFont typeface="Wingdings" panose="05000000000000000000" pitchFamily="2" charset="2"/>
              <a:buChar char="Ø"/>
            </a:pPr>
            <a:r>
              <a:rPr lang="en-GB" sz="1600" dirty="0"/>
              <a:t>Estates</a:t>
            </a:r>
          </a:p>
          <a:p>
            <a:pPr marL="594900" lvl="1" indent="-342900">
              <a:buFont typeface="Wingdings" panose="05000000000000000000" pitchFamily="2" charset="2"/>
              <a:buChar char="Ø"/>
            </a:pPr>
            <a:r>
              <a:rPr lang="en-GB" sz="1600" dirty="0"/>
              <a:t>Org Identity &amp; Culture</a:t>
            </a:r>
          </a:p>
          <a:p>
            <a:pPr marL="594900" lvl="1" indent="-342900">
              <a:buFont typeface="Wingdings" panose="05000000000000000000" pitchFamily="2" charset="2"/>
              <a:buChar char="Ø"/>
            </a:pPr>
            <a:r>
              <a:rPr lang="en-GB" sz="1600" dirty="0"/>
              <a:t>Service delivery: Courts, Resettlement; UPW</a:t>
            </a:r>
          </a:p>
          <a:p>
            <a:pPr marL="594900" lvl="1" indent="-342900">
              <a:buFont typeface="Wingdings" panose="05000000000000000000" pitchFamily="2" charset="2"/>
              <a:buChar char="Ø"/>
            </a:pPr>
            <a:r>
              <a:rPr lang="en-GB" sz="1600" dirty="0"/>
              <a:t>Service delivery: Sentence Management, Commissioned Rehabilitative Services, Structured Interventions, Workload Measurement Tool and Tiering</a:t>
            </a:r>
          </a:p>
          <a:p>
            <a:pPr marL="594900" lvl="1" indent="-342900">
              <a:buFont typeface="Wingdings" panose="05000000000000000000" pitchFamily="2" charset="2"/>
              <a:buChar char="Ø"/>
            </a:pPr>
            <a:r>
              <a:rPr lang="en-GB" sz="1600" dirty="0"/>
              <a:t>Standards, Practice and Performance</a:t>
            </a:r>
          </a:p>
          <a:p>
            <a:pPr marL="594900" lvl="1" indent="-342900">
              <a:buFont typeface="Wingdings" panose="05000000000000000000" pitchFamily="2" charset="2"/>
              <a:buChar char="Ø"/>
            </a:pPr>
            <a:r>
              <a:rPr lang="en-GB" sz="1600" dirty="0"/>
              <a:t>Tech and Digital Tools</a:t>
            </a:r>
          </a:p>
          <a:p>
            <a:pPr marL="252000" lvl="1"/>
            <a:endParaRPr lang="en-GB" sz="1600" dirty="0"/>
          </a:p>
          <a:p>
            <a:pPr marL="342900" indent="-342900">
              <a:buFont typeface="Arial" panose="020B0604020202020204" pitchFamily="34" charset="0"/>
              <a:buChar char="•"/>
            </a:pPr>
            <a:r>
              <a:rPr lang="en-GB" sz="2000" dirty="0"/>
              <a:t>Refer &amp; Monitor Digital Service – UPDATE Latest fixes, improvements and developments</a:t>
            </a:r>
          </a:p>
          <a:p>
            <a:endParaRPr lang="en-GB" sz="2000" dirty="0"/>
          </a:p>
          <a:p>
            <a:pPr marL="342900" indent="-342900">
              <a:buFont typeface="Arial" panose="020B0604020202020204" pitchFamily="34" charset="0"/>
              <a:buChar char="•"/>
            </a:pPr>
            <a:r>
              <a:rPr lang="en-GB" sz="2000" dirty="0"/>
              <a:t>External recruitment of trainee probation officers (PQIP12)</a:t>
            </a:r>
          </a:p>
          <a:p>
            <a:endParaRPr lang="en-GB" sz="2000" u="sng" dirty="0"/>
          </a:p>
          <a:p>
            <a:pPr marL="342900" indent="-342900">
              <a:buFont typeface="Arial" panose="020B0604020202020204" pitchFamily="34" charset="0"/>
              <a:buChar char="•"/>
            </a:pPr>
            <a:r>
              <a:rPr lang="en-GB" sz="2000" dirty="0"/>
              <a:t>[</a:t>
            </a:r>
            <a:r>
              <a:rPr lang="en-GB" sz="2000" dirty="0">
                <a:highlight>
                  <a:srgbClr val="FFFF00"/>
                </a:highlight>
              </a:rPr>
              <a:t>Insert region</a:t>
            </a:r>
            <a:r>
              <a:rPr lang="en-GB" sz="2000" dirty="0"/>
              <a:t>] – February areas of focus, core team delivery</a:t>
            </a:r>
          </a:p>
        </p:txBody>
      </p:sp>
    </p:spTree>
    <p:extLst>
      <p:ext uri="{BB962C8B-B14F-4D97-AF65-F5344CB8AC3E}">
        <p14:creationId xmlns:p14="http://schemas.microsoft.com/office/powerpoint/2010/main" val="3097927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B2ACDD-E27C-426E-956F-D0261D7A579B}"/>
              </a:ext>
            </a:extLst>
          </p:cNvPr>
          <p:cNvSpPr>
            <a:spLocks noGrp="1"/>
          </p:cNvSpPr>
          <p:nvPr>
            <p:ph type="title"/>
          </p:nvPr>
        </p:nvSpPr>
        <p:spPr>
          <a:xfrm>
            <a:off x="446049" y="365125"/>
            <a:ext cx="11306750" cy="1325563"/>
          </a:xfrm>
        </p:spPr>
        <p:txBody>
          <a:bodyPr/>
          <a:lstStyle/>
          <a:p>
            <a:r>
              <a:rPr lang="en-GB" dirty="0"/>
              <a:t>Prioritising Probation</a:t>
            </a:r>
          </a:p>
        </p:txBody>
      </p:sp>
      <p:sp>
        <p:nvSpPr>
          <p:cNvPr id="9" name="Content Placeholder 2">
            <a:extLst>
              <a:ext uri="{FF2B5EF4-FFF2-40B4-BE49-F238E27FC236}">
                <a16:creationId xmlns:a16="http://schemas.microsoft.com/office/drawing/2014/main" id="{B1EDF4FB-F889-4016-8CEC-F72AE66A80A9}"/>
              </a:ext>
            </a:extLst>
          </p:cNvPr>
          <p:cNvSpPr>
            <a:spLocks noGrp="1"/>
          </p:cNvSpPr>
          <p:nvPr>
            <p:ph sz="half" idx="1"/>
          </p:nvPr>
        </p:nvSpPr>
        <p:spPr>
          <a:xfrm>
            <a:off x="446049" y="1825625"/>
            <a:ext cx="11306750" cy="4351338"/>
          </a:xfrm>
        </p:spPr>
        <p:txBody>
          <a:bodyPr>
            <a:normAutofit fontScale="92500" lnSpcReduction="10000"/>
          </a:bodyPr>
          <a:lstStyle/>
          <a:p>
            <a:pPr>
              <a:lnSpc>
                <a:spcPct val="100000"/>
              </a:lnSpc>
              <a:spcBef>
                <a:spcPts val="0"/>
              </a:spcBef>
            </a:pPr>
            <a:r>
              <a:rPr lang="en-GB" sz="2000" dirty="0">
                <a:solidFill>
                  <a:prstClr val="black"/>
                </a:solidFill>
                <a:cs typeface="Arial" panose="020B0604020202020204" pitchFamily="34" charset="0"/>
              </a:rPr>
              <a:t>There is a lot going on as part of our initiative to identify and bring together what can be done to</a:t>
            </a:r>
          </a:p>
          <a:p>
            <a:pPr>
              <a:lnSpc>
                <a:spcPct val="100000"/>
              </a:lnSpc>
              <a:spcBef>
                <a:spcPts val="0"/>
              </a:spcBef>
            </a:pPr>
            <a:r>
              <a:rPr lang="en-GB" sz="2000" dirty="0">
                <a:solidFill>
                  <a:prstClr val="black"/>
                </a:solidFill>
                <a:cs typeface="Arial" panose="020B0604020202020204" pitchFamily="34" charset="0"/>
              </a:rPr>
              <a:t>ease the pressures on the front-line.  Progress this month includes:</a:t>
            </a:r>
          </a:p>
          <a:p>
            <a:pPr>
              <a:lnSpc>
                <a:spcPct val="100000"/>
              </a:lnSpc>
              <a:spcBef>
                <a:spcPts val="0"/>
              </a:spcBef>
            </a:pPr>
            <a:endParaRPr lang="en-GB" sz="2000" dirty="0">
              <a:solidFill>
                <a:prstClr val="black"/>
              </a:solidFill>
              <a:cs typeface="Arial" panose="020B0604020202020204" pitchFamily="34" charset="0"/>
            </a:endParaRPr>
          </a:p>
          <a:p>
            <a:pPr marL="342900" indent="-342900" fontAlgn="base">
              <a:buFont typeface="Arial" panose="020B0604020202020204" pitchFamily="34" charset="0"/>
              <a:buChar char="•"/>
            </a:pPr>
            <a:r>
              <a:rPr lang="en-GB" sz="2000" dirty="0"/>
              <a:t>Rolling out training for more people to become Vetting Contact Points – to speed up vetting</a:t>
            </a:r>
          </a:p>
          <a:p>
            <a:pPr marL="342900" indent="-342900" fontAlgn="base">
              <a:buFont typeface="Arial" panose="020B0604020202020204" pitchFamily="34" charset="0"/>
              <a:buChar char="•"/>
            </a:pPr>
            <a:r>
              <a:rPr lang="en-GB" sz="2000" dirty="0"/>
              <a:t>Regional Implementation Leads supporting regions with the upcoming unpaid work recruitment and interviews</a:t>
            </a:r>
          </a:p>
          <a:p>
            <a:pPr marL="342900" indent="-342900">
              <a:lnSpc>
                <a:spcPct val="100000"/>
              </a:lnSpc>
              <a:spcBef>
                <a:spcPts val="0"/>
              </a:spcBef>
              <a:buFont typeface="Arial" panose="020B0604020202020204" pitchFamily="34" charset="0"/>
              <a:buChar char="•"/>
            </a:pPr>
            <a:r>
              <a:rPr lang="en-GB" sz="2000" dirty="0">
                <a:solidFill>
                  <a:prstClr val="black"/>
                </a:solidFill>
                <a:cs typeface="Arial" panose="020B0604020202020204" pitchFamily="34" charset="0"/>
              </a:rPr>
              <a:t>Launch of the new Prioritisation Framework</a:t>
            </a:r>
          </a:p>
          <a:p>
            <a:pPr marL="0" indent="0">
              <a:lnSpc>
                <a:spcPct val="100000"/>
              </a:lnSpc>
              <a:spcBef>
                <a:spcPts val="0"/>
              </a:spcBef>
            </a:pPr>
            <a:endParaRPr lang="en-GB" sz="2000" dirty="0">
              <a:solidFill>
                <a:prstClr val="black"/>
              </a:solidFill>
              <a:cs typeface="Arial" panose="020B0604020202020204" pitchFamily="34" charset="0"/>
            </a:endParaRPr>
          </a:p>
          <a:p>
            <a:pPr>
              <a:spcBef>
                <a:spcPts val="0"/>
              </a:spcBef>
            </a:pPr>
            <a:r>
              <a:rPr lang="en-GB" sz="2000" dirty="0"/>
              <a:t>To find out more and keep updated on workload support changes as they happen, please visit our </a:t>
            </a:r>
          </a:p>
          <a:p>
            <a:pPr>
              <a:spcBef>
                <a:spcPts val="0"/>
              </a:spcBef>
            </a:pPr>
            <a:r>
              <a:rPr lang="en-GB" sz="2000" dirty="0"/>
              <a:t>rolling news feed on the Probation Hub:</a:t>
            </a:r>
          </a:p>
          <a:p>
            <a:pPr>
              <a:spcBef>
                <a:spcPts val="600"/>
              </a:spcBef>
            </a:pPr>
            <a:endParaRPr lang="en-GB" sz="2000" dirty="0"/>
          </a:p>
          <a:p>
            <a:pPr>
              <a:spcBef>
                <a:spcPts val="600"/>
              </a:spcBef>
            </a:pPr>
            <a:r>
              <a:rPr lang="en-GB" sz="2000" b="1" dirty="0">
                <a:hlinkClick r:id="rId3"/>
              </a:rPr>
              <a:t>Prioritising Probation – Welcome Hub (hmppsintranet.org.uk)</a:t>
            </a:r>
            <a:endParaRPr lang="en-GB" sz="2000" b="1" dirty="0"/>
          </a:p>
          <a:p>
            <a:pPr marL="0" indent="0">
              <a:lnSpc>
                <a:spcPct val="100000"/>
              </a:lnSpc>
              <a:spcBef>
                <a:spcPts val="0"/>
              </a:spcBef>
            </a:pPr>
            <a:endParaRPr lang="en-GB" dirty="0">
              <a:solidFill>
                <a:prstClr val="black"/>
              </a:solidFill>
              <a:cs typeface="Arial" panose="020B0604020202020204" pitchFamily="34" charset="0"/>
            </a:endParaRPr>
          </a:p>
          <a:p>
            <a:pPr marL="342900" indent="-342900">
              <a:lnSpc>
                <a:spcPct val="100000"/>
              </a:lnSpc>
              <a:spcBef>
                <a:spcPts val="0"/>
              </a:spcBef>
              <a:buFont typeface="Arial" panose="020B0604020202020204" pitchFamily="34" charset="0"/>
              <a:buChar char="•"/>
            </a:pPr>
            <a:endParaRPr lang="en-GB" dirty="0"/>
          </a:p>
        </p:txBody>
      </p:sp>
      <p:pic>
        <p:nvPicPr>
          <p:cNvPr id="10" name="Picture 9">
            <a:extLst>
              <a:ext uri="{FF2B5EF4-FFF2-40B4-BE49-F238E27FC236}">
                <a16:creationId xmlns:a16="http://schemas.microsoft.com/office/drawing/2014/main" id="{EEB79A8B-DFB6-4CAC-B9C2-00B5CA14CF4E}"/>
              </a:ext>
            </a:extLst>
          </p:cNvPr>
          <p:cNvPicPr>
            <a:picLocks noChangeAspect="1"/>
          </p:cNvPicPr>
          <p:nvPr/>
        </p:nvPicPr>
        <p:blipFill>
          <a:blip r:embed="rId4"/>
          <a:stretch>
            <a:fillRect/>
          </a:stretch>
        </p:blipFill>
        <p:spPr>
          <a:xfrm>
            <a:off x="7448549" y="365125"/>
            <a:ext cx="4286250" cy="1285875"/>
          </a:xfrm>
          <a:prstGeom prst="rect">
            <a:avLst/>
          </a:prstGeom>
        </p:spPr>
      </p:pic>
    </p:spTree>
    <p:extLst>
      <p:ext uri="{BB962C8B-B14F-4D97-AF65-F5344CB8AC3E}">
        <p14:creationId xmlns:p14="http://schemas.microsoft.com/office/powerpoint/2010/main" val="3165942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446049" y="173399"/>
            <a:ext cx="11306750" cy="1325563"/>
          </a:xfrm>
        </p:spPr>
        <p:txBody>
          <a:bodyPr/>
          <a:lstStyle/>
          <a:p>
            <a:r>
              <a:rPr lang="en-GB" dirty="0"/>
              <a:t>Transition out of EDMs to the Prioritisation Framework</a:t>
            </a:r>
          </a:p>
        </p:txBody>
      </p:sp>
      <p:sp>
        <p:nvSpPr>
          <p:cNvPr id="3" name="Content Placeholder 2">
            <a:extLst>
              <a:ext uri="{FF2B5EF4-FFF2-40B4-BE49-F238E27FC236}">
                <a16:creationId xmlns:a16="http://schemas.microsoft.com/office/drawing/2014/main" id="{2B5505F7-2A61-4265-AC6D-93ED824D892B}"/>
              </a:ext>
            </a:extLst>
          </p:cNvPr>
          <p:cNvSpPr>
            <a:spLocks noGrp="1"/>
          </p:cNvSpPr>
          <p:nvPr>
            <p:ph sz="half" idx="1"/>
          </p:nvPr>
        </p:nvSpPr>
        <p:spPr>
          <a:xfrm>
            <a:off x="439201" y="1253330"/>
            <a:ext cx="11306750" cy="5060384"/>
          </a:xfrm>
        </p:spPr>
        <p:txBody>
          <a:bodyPr>
            <a:normAutofit/>
          </a:bodyPr>
          <a:lstStyle/>
          <a:p>
            <a:pPr marL="285750" indent="-285750" fontAlgn="base">
              <a:buFont typeface="Arial" panose="020B0604020202020204" pitchFamily="34" charset="0"/>
              <a:buChar char="•"/>
            </a:pPr>
            <a:r>
              <a:rPr lang="en-GB" sz="1800" dirty="0"/>
              <a:t>Following the Government decision to remove Plan B restrictions with effect from 27 January, Probation Service supervision arrangements transitioned onto </a:t>
            </a:r>
            <a:r>
              <a:rPr lang="en-GB" sz="1800" b="1" dirty="0"/>
              <a:t>phase one of the new Prioritisation Framework </a:t>
            </a:r>
            <a:r>
              <a:rPr lang="en-GB" sz="1800" dirty="0"/>
              <a:t>on Monday 31 January 2022.</a:t>
            </a:r>
          </a:p>
          <a:p>
            <a:pPr marL="285750" indent="-285750" fontAlgn="base">
              <a:buFont typeface="Arial" panose="020B0604020202020204" pitchFamily="34" charset="0"/>
              <a:buChar char="•"/>
            </a:pPr>
            <a:r>
              <a:rPr lang="en-GB" sz="1800" dirty="0"/>
              <a:t>Up until now, responding to demand management and dealing with COVID 19 related pressures within the service had been dealt with using different mechanisms. These included such measures as “light” National Standards and Exceptional Delivery Models (EDMs.) Our approach has now been simplified to allow Regional Probation Directors the flexibility to respond to either concern using a single tool called the </a:t>
            </a:r>
            <a:r>
              <a:rPr lang="en-GB" sz="1800" b="1" dirty="0"/>
              <a:t>Prioritisation Framework</a:t>
            </a:r>
            <a:r>
              <a:rPr lang="en-GB" sz="1800" dirty="0"/>
              <a:t>. </a:t>
            </a:r>
          </a:p>
          <a:p>
            <a:pPr marL="285750" indent="-285750" fontAlgn="base">
              <a:buFont typeface="Arial" panose="020B0604020202020204" pitchFamily="34" charset="0"/>
              <a:buChar char="•"/>
            </a:pPr>
            <a:r>
              <a:rPr lang="en-GB" sz="1800" dirty="0"/>
              <a:t>This framework is a product of the ongoing Prioritising Probation work designed to ease some of the front-line pressures we face. You will have been sent details of this by your managers locally. You can also learn more about Prioritising Probation </a:t>
            </a:r>
            <a:r>
              <a:rPr lang="en-GB" sz="1800" u="sng" dirty="0">
                <a:hlinkClick r:id="rId3"/>
              </a:rPr>
              <a:t>here</a:t>
            </a:r>
            <a:r>
              <a:rPr lang="en-GB" sz="1800" dirty="0"/>
              <a:t>. </a:t>
            </a:r>
          </a:p>
          <a:p>
            <a:pPr marL="285750" indent="-285750" fontAlgn="base">
              <a:buFont typeface="Arial" panose="020B0604020202020204" pitchFamily="34" charset="0"/>
              <a:buChar char="•"/>
            </a:pPr>
            <a:r>
              <a:rPr lang="en-GB" sz="1800" dirty="0"/>
              <a:t>Whilst this framework simplifies and improves the ability of management to respond dynamically to operational need, in practical terms there is little change to how staff currently work</a:t>
            </a:r>
            <a:r>
              <a:rPr lang="en-GB" sz="1800" b="1" dirty="0"/>
              <a:t>. </a:t>
            </a:r>
            <a:r>
              <a:rPr lang="en-GB" sz="1800" dirty="0"/>
              <a:t> </a:t>
            </a:r>
          </a:p>
          <a:p>
            <a:pPr marL="285750" indent="-285750" fontAlgn="base">
              <a:buFont typeface="Arial" panose="020B0604020202020204" pitchFamily="34" charset="0"/>
              <a:buChar char="•"/>
            </a:pPr>
            <a:r>
              <a:rPr lang="en-GB" sz="1800" dirty="0"/>
              <a:t>The only immediate exceptions are Approved Premises (AP) which will exit the AP EDM on 31st January 2022 unless they are a current outbreak site.  Outbreak sites will exit the AP EDM when UKHSA declare the outbreak closed. </a:t>
            </a:r>
          </a:p>
        </p:txBody>
      </p:sp>
    </p:spTree>
    <p:extLst>
      <p:ext uri="{BB962C8B-B14F-4D97-AF65-F5344CB8AC3E}">
        <p14:creationId xmlns:p14="http://schemas.microsoft.com/office/powerpoint/2010/main" val="2650097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446049" y="173399"/>
            <a:ext cx="11306750" cy="1325563"/>
          </a:xfrm>
        </p:spPr>
        <p:txBody>
          <a:bodyPr/>
          <a:lstStyle/>
          <a:p>
            <a:r>
              <a:rPr lang="en-GB" dirty="0"/>
              <a:t>Transition out of EDMs to the Prioritisation Framework</a:t>
            </a:r>
          </a:p>
        </p:txBody>
      </p:sp>
      <p:sp>
        <p:nvSpPr>
          <p:cNvPr id="3" name="Content Placeholder 2">
            <a:extLst>
              <a:ext uri="{FF2B5EF4-FFF2-40B4-BE49-F238E27FC236}">
                <a16:creationId xmlns:a16="http://schemas.microsoft.com/office/drawing/2014/main" id="{2B5505F7-2A61-4265-AC6D-93ED824D892B}"/>
              </a:ext>
            </a:extLst>
          </p:cNvPr>
          <p:cNvSpPr>
            <a:spLocks noGrp="1"/>
          </p:cNvSpPr>
          <p:nvPr>
            <p:ph sz="half" idx="1"/>
          </p:nvPr>
        </p:nvSpPr>
        <p:spPr>
          <a:xfrm>
            <a:off x="439201" y="1253330"/>
            <a:ext cx="11306750" cy="4749263"/>
          </a:xfrm>
        </p:spPr>
        <p:txBody>
          <a:bodyPr>
            <a:normAutofit/>
          </a:bodyPr>
          <a:lstStyle/>
          <a:p>
            <a:pPr marL="285750" indent="-285750" fontAlgn="base">
              <a:buFont typeface="Arial" panose="020B0604020202020204" pitchFamily="34" charset="0"/>
              <a:buChar char="•"/>
            </a:pPr>
            <a:r>
              <a:rPr lang="en-GB" sz="1800" dirty="0"/>
              <a:t>The health and safety of staff remains our highest priority.  </a:t>
            </a:r>
          </a:p>
          <a:p>
            <a:pPr marL="285750" indent="-285750" fontAlgn="base">
              <a:buFont typeface="Arial" panose="020B0604020202020204" pitchFamily="34" charset="0"/>
              <a:buChar char="•"/>
            </a:pPr>
            <a:r>
              <a:rPr lang="en-GB" sz="1800" dirty="0"/>
              <a:t>It is essential that staff continue to fully comply with the PPE Safe Working Practices and associated risk assessments.  </a:t>
            </a:r>
          </a:p>
          <a:p>
            <a:pPr marL="285750" indent="-285750" fontAlgn="base">
              <a:buFont typeface="Arial" panose="020B0604020202020204" pitchFamily="34" charset="0"/>
              <a:buChar char="•"/>
            </a:pPr>
            <a:r>
              <a:rPr lang="en-GB" sz="1800" dirty="0"/>
              <a:t>This includes compliance with all up to date guidance on the use of PPE. Use of the updated pre-screening checklist will ensure that all visitors are checked for COVID status before entering our contact centres. You can find the PPE Guidance and the Pre-Screening Checklist on </a:t>
            </a:r>
            <a:r>
              <a:rPr lang="en-GB" sz="1800" dirty="0" err="1"/>
              <a:t>EQuiP.</a:t>
            </a:r>
            <a:r>
              <a:rPr lang="en-GB" sz="1800" dirty="0"/>
              <a:t> </a:t>
            </a:r>
          </a:p>
          <a:p>
            <a:pPr marL="342900" indent="-342900">
              <a:buFont typeface="Arial" panose="020B0604020202020204" pitchFamily="34" charset="0"/>
              <a:buChar char="•"/>
            </a:pPr>
            <a:endParaRPr lang="en-GB" sz="2100" dirty="0"/>
          </a:p>
          <a:p>
            <a:r>
              <a:rPr lang="en-GB" sz="2200" b="1" dirty="0">
                <a:solidFill>
                  <a:prstClr val="black"/>
                </a:solidFill>
              </a:rPr>
              <a:t>What this means for </a:t>
            </a:r>
            <a:r>
              <a:rPr lang="en-GB" sz="2200" dirty="0">
                <a:solidFill>
                  <a:prstClr val="black"/>
                </a:solidFill>
                <a:highlight>
                  <a:srgbClr val="FFFF00"/>
                </a:highlight>
              </a:rPr>
              <a:t>[i</a:t>
            </a:r>
            <a:r>
              <a:rPr lang="en-GB" sz="2200" dirty="0">
                <a:highlight>
                  <a:srgbClr val="FFFF00"/>
                </a:highlight>
              </a:rPr>
              <a:t>nsert region here]</a:t>
            </a:r>
            <a:endParaRPr lang="en-GB" sz="2200" b="1" dirty="0">
              <a:solidFill>
                <a:prstClr val="black"/>
              </a:solidFill>
            </a:endParaRPr>
          </a:p>
          <a:p>
            <a:pPr marL="342900" indent="-342900">
              <a:buFont typeface="Arial" panose="020B0604020202020204" pitchFamily="34" charset="0"/>
              <a:buChar char="•"/>
            </a:pPr>
            <a:r>
              <a:rPr lang="en-GB" sz="1800" dirty="0">
                <a:highlight>
                  <a:srgbClr val="FFFF00"/>
                </a:highlight>
              </a:rPr>
              <a:t>Regional Impact and Actions here</a:t>
            </a:r>
          </a:p>
          <a:p>
            <a:pPr marL="342900" indent="-342900">
              <a:buFont typeface="Arial" panose="020B0604020202020204" pitchFamily="34" charset="0"/>
              <a:buChar char="•"/>
            </a:pPr>
            <a:r>
              <a:rPr lang="en-GB" sz="1800" dirty="0">
                <a:highlight>
                  <a:srgbClr val="FFFF00"/>
                </a:highlight>
              </a:rPr>
              <a:t>Regional Impact and Actions here</a:t>
            </a:r>
          </a:p>
          <a:p>
            <a:pPr marL="342900" indent="-342900">
              <a:buFont typeface="Arial" panose="020B0604020202020204" pitchFamily="34" charset="0"/>
              <a:buChar char="•"/>
            </a:pPr>
            <a:r>
              <a:rPr lang="en-GB" sz="1800" dirty="0">
                <a:highlight>
                  <a:srgbClr val="FFFF00"/>
                </a:highlight>
              </a:rPr>
              <a:t>Regional Impact and Actions here</a:t>
            </a:r>
          </a:p>
          <a:p>
            <a:pPr marL="342900" indent="-342900">
              <a:buFont typeface="Arial" panose="020B0604020202020204" pitchFamily="34" charset="0"/>
              <a:buChar char="•"/>
            </a:pPr>
            <a:r>
              <a:rPr lang="en-GB" sz="1800" dirty="0">
                <a:highlight>
                  <a:srgbClr val="FFFF00"/>
                </a:highlight>
              </a:rPr>
              <a:t>Regional Impact and Actions here</a:t>
            </a:r>
          </a:p>
        </p:txBody>
      </p:sp>
    </p:spTree>
    <p:extLst>
      <p:ext uri="{BB962C8B-B14F-4D97-AF65-F5344CB8AC3E}">
        <p14:creationId xmlns:p14="http://schemas.microsoft.com/office/powerpoint/2010/main" val="4280174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446049" y="173399"/>
            <a:ext cx="11306750" cy="1325563"/>
          </a:xfrm>
        </p:spPr>
        <p:txBody>
          <a:bodyPr/>
          <a:lstStyle/>
          <a:p>
            <a:r>
              <a:rPr lang="en-GB" dirty="0"/>
              <a:t>Reform and Workforce Programmes Change Map - Overview</a:t>
            </a:r>
          </a:p>
        </p:txBody>
      </p:sp>
      <p:sp>
        <p:nvSpPr>
          <p:cNvPr id="3" name="Content Placeholder 2">
            <a:extLst>
              <a:ext uri="{FF2B5EF4-FFF2-40B4-BE49-F238E27FC236}">
                <a16:creationId xmlns:a16="http://schemas.microsoft.com/office/drawing/2014/main" id="{2B5505F7-2A61-4265-AC6D-93ED824D892B}"/>
              </a:ext>
            </a:extLst>
          </p:cNvPr>
          <p:cNvSpPr>
            <a:spLocks noGrp="1"/>
          </p:cNvSpPr>
          <p:nvPr>
            <p:ph sz="half" idx="1"/>
          </p:nvPr>
        </p:nvSpPr>
        <p:spPr>
          <a:xfrm>
            <a:off x="439201" y="1253330"/>
            <a:ext cx="11306750" cy="4749263"/>
          </a:xfrm>
        </p:spPr>
        <p:txBody>
          <a:bodyPr>
            <a:normAutofit fontScale="92500" lnSpcReduction="10000"/>
          </a:bodyPr>
          <a:lstStyle/>
          <a:p>
            <a:pPr marL="0" indent="0">
              <a:lnSpc>
                <a:spcPct val="100000"/>
              </a:lnSpc>
              <a:spcBef>
                <a:spcPts val="0"/>
              </a:spcBef>
              <a:spcAft>
                <a:spcPts val="600"/>
              </a:spcAft>
              <a:buClrTx/>
            </a:pPr>
            <a:endParaRPr lang="en-GB" sz="2200" b="1" dirty="0">
              <a:solidFill>
                <a:prstClr val="black"/>
              </a:solidFill>
            </a:endParaRPr>
          </a:p>
          <a:p>
            <a:pPr marL="342900" indent="-342900">
              <a:buFont typeface="Arial" panose="020B0604020202020204" pitchFamily="34" charset="0"/>
              <a:buChar char="•"/>
            </a:pPr>
            <a:r>
              <a:rPr lang="en-GB" sz="2100" dirty="0"/>
              <a:t>The Probation Change Map has been developed to help staff understand the changes that will affect their roles, what the changes mean and when they can expect them. </a:t>
            </a:r>
          </a:p>
          <a:p>
            <a:pPr marL="342900" indent="-342900">
              <a:buFont typeface="Arial" panose="020B0604020202020204" pitchFamily="34" charset="0"/>
              <a:buChar char="•"/>
            </a:pPr>
            <a:r>
              <a:rPr lang="en-GB" sz="2100" dirty="0"/>
              <a:t>It provides a forward look, as well as a section that shows changes that have already taken place.</a:t>
            </a:r>
          </a:p>
          <a:p>
            <a:pPr marL="342900" indent="-342900">
              <a:buFont typeface="Arial" panose="020B0604020202020204" pitchFamily="34" charset="0"/>
              <a:buChar char="•"/>
            </a:pPr>
            <a:r>
              <a:rPr lang="en-GB" sz="2100" dirty="0"/>
              <a:t>It provides the national high-level overview. There will be some regional differences that will be communicated in your region.</a:t>
            </a:r>
          </a:p>
          <a:p>
            <a:pPr marL="342900" indent="-342900">
              <a:buFont typeface="Arial" panose="020B0604020202020204" pitchFamily="34" charset="0"/>
              <a:buChar char="•"/>
            </a:pPr>
            <a:endParaRPr lang="en-GB" sz="2100" dirty="0"/>
          </a:p>
          <a:p>
            <a:r>
              <a:rPr lang="en-GB" sz="2100" b="1" dirty="0"/>
              <a:t>The Full Change Map is available as a downloadable document </a:t>
            </a:r>
            <a:r>
              <a:rPr lang="en-GB" sz="2100" b="1" dirty="0">
                <a:hlinkClick r:id="rId3"/>
              </a:rPr>
              <a:t>on the Probation Hub</a:t>
            </a:r>
            <a:endParaRPr lang="en-GB" sz="2100" b="1" dirty="0"/>
          </a:p>
          <a:p>
            <a:pPr marL="342900" indent="-342900">
              <a:buFont typeface="Arial" panose="020B0604020202020204" pitchFamily="34" charset="0"/>
              <a:buChar char="•"/>
            </a:pPr>
            <a:endParaRPr lang="en-GB" sz="2100" dirty="0"/>
          </a:p>
          <a:p>
            <a:endParaRPr lang="en-GB" sz="2100" dirty="0"/>
          </a:p>
          <a:p>
            <a:r>
              <a:rPr lang="en-GB" sz="2100" b="1" dirty="0"/>
              <a:t>January 2022 - June 2022 – A team briefing snapshot</a:t>
            </a:r>
            <a:endParaRPr lang="en-GB" sz="2100" dirty="0"/>
          </a:p>
          <a:p>
            <a:pPr marL="342900" indent="-342900">
              <a:buFont typeface="Arial" panose="020B0604020202020204" pitchFamily="34" charset="0"/>
              <a:buChar char="•"/>
            </a:pPr>
            <a:r>
              <a:rPr lang="en-GB" sz="2100" dirty="0"/>
              <a:t>During this period, the programme will be working with you to integrate some of the changes</a:t>
            </a:r>
          </a:p>
          <a:p>
            <a:pPr marL="342900" indent="-342900">
              <a:buFont typeface="Arial" panose="020B0604020202020204" pitchFamily="34" charset="0"/>
              <a:buChar char="•"/>
            </a:pPr>
            <a:r>
              <a:rPr lang="en-GB" sz="2100" dirty="0"/>
              <a:t>See next slides for what you can expect to see</a:t>
            </a:r>
          </a:p>
          <a:p>
            <a:pPr marL="342900" indent="-342900">
              <a:buFont typeface="Arial" panose="020B0604020202020204" pitchFamily="34" charset="0"/>
              <a:buChar char="•"/>
            </a:pPr>
            <a:r>
              <a:rPr lang="en-GB" sz="2100" dirty="0"/>
              <a:t>Again, there will be some regional differences that will be communicated in your region.</a:t>
            </a:r>
          </a:p>
        </p:txBody>
      </p:sp>
    </p:spTree>
    <p:extLst>
      <p:ext uri="{BB962C8B-B14F-4D97-AF65-F5344CB8AC3E}">
        <p14:creationId xmlns:p14="http://schemas.microsoft.com/office/powerpoint/2010/main" val="2340318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446049" y="173399"/>
            <a:ext cx="11306750" cy="1325563"/>
          </a:xfrm>
        </p:spPr>
        <p:txBody>
          <a:bodyPr/>
          <a:lstStyle/>
          <a:p>
            <a:r>
              <a:rPr lang="en-GB" dirty="0"/>
              <a:t>Change Map – People, Workforce and Structures (to June 2022)</a:t>
            </a:r>
          </a:p>
        </p:txBody>
      </p:sp>
      <p:sp>
        <p:nvSpPr>
          <p:cNvPr id="3" name="Content Placeholder 2">
            <a:extLst>
              <a:ext uri="{FF2B5EF4-FFF2-40B4-BE49-F238E27FC236}">
                <a16:creationId xmlns:a16="http://schemas.microsoft.com/office/drawing/2014/main" id="{2B5505F7-2A61-4265-AC6D-93ED824D892B}"/>
              </a:ext>
            </a:extLst>
          </p:cNvPr>
          <p:cNvSpPr>
            <a:spLocks noGrp="1"/>
          </p:cNvSpPr>
          <p:nvPr>
            <p:ph sz="half" idx="1"/>
          </p:nvPr>
        </p:nvSpPr>
        <p:spPr>
          <a:xfrm>
            <a:off x="439201" y="937828"/>
            <a:ext cx="11313598" cy="4982344"/>
          </a:xfrm>
        </p:spPr>
        <p:txBody>
          <a:bodyPr>
            <a:noAutofit/>
          </a:bodyPr>
          <a:lstStyle/>
          <a:p>
            <a:pPr>
              <a:lnSpc>
                <a:spcPct val="100000"/>
              </a:lnSpc>
              <a:spcBef>
                <a:spcPts val="0"/>
              </a:spcBef>
              <a:spcAft>
                <a:spcPts val="600"/>
              </a:spcAft>
              <a:buClrTx/>
            </a:pPr>
            <a:endParaRPr lang="en-GB" sz="1800" b="1" dirty="0">
              <a:solidFill>
                <a:prstClr val="black"/>
              </a:solidFill>
            </a:endParaRPr>
          </a:p>
          <a:p>
            <a:pPr marL="342900" lvl="0" indent="-342900">
              <a:buFont typeface="Arial" panose="020B0604020202020204" pitchFamily="34" charset="0"/>
              <a:buChar char="•"/>
            </a:pPr>
            <a:r>
              <a:rPr lang="en-GB" sz="1800" dirty="0"/>
              <a:t>Administration activities from the </a:t>
            </a:r>
            <a:r>
              <a:rPr lang="en-GB" sz="1800" b="1" dirty="0"/>
              <a:t>Professional Service Centres (PSC) </a:t>
            </a:r>
            <a:r>
              <a:rPr lang="en-GB" sz="1800" dirty="0"/>
              <a:t>transferred and delivered by the regions</a:t>
            </a:r>
          </a:p>
          <a:p>
            <a:pPr marL="342900" lvl="0" indent="-342900">
              <a:buFont typeface="Arial" panose="020B0604020202020204" pitchFamily="34" charset="0"/>
              <a:buChar char="•"/>
            </a:pPr>
            <a:r>
              <a:rPr lang="en-GB" sz="1800" b="1" dirty="0"/>
              <a:t>Management coordination hubs</a:t>
            </a:r>
            <a:r>
              <a:rPr lang="en-GB" sz="1800" dirty="0"/>
              <a:t> implemented across all regions</a:t>
            </a:r>
          </a:p>
          <a:p>
            <a:pPr marL="342900" lvl="0" indent="-342900">
              <a:buFont typeface="Arial" panose="020B0604020202020204" pitchFamily="34" charset="0"/>
              <a:buChar char="•"/>
            </a:pPr>
            <a:r>
              <a:rPr lang="en-GB" sz="1800" dirty="0"/>
              <a:t>Applicable staff will see the </a:t>
            </a:r>
            <a:r>
              <a:rPr lang="en-GB" sz="1800" b="1" dirty="0"/>
              <a:t>roll out of SEEDS2 for Managers and SEEDS2 for Senior Leaders</a:t>
            </a:r>
            <a:r>
              <a:rPr lang="en-GB" sz="1800" dirty="0"/>
              <a:t>. They can also enrol in Wave 3 module for Working with People who Commit Sexual Offences</a:t>
            </a:r>
          </a:p>
          <a:p>
            <a:pPr marL="342900" lvl="0" indent="-342900">
              <a:buFont typeface="Arial" panose="020B0604020202020204" pitchFamily="34" charset="0"/>
              <a:buChar char="•"/>
            </a:pPr>
            <a:r>
              <a:rPr lang="en-GB" sz="1800" b="1" dirty="0"/>
              <a:t>HR coordination hubs </a:t>
            </a:r>
            <a:r>
              <a:rPr lang="en-GB" sz="1800" dirty="0"/>
              <a:t>implemented across all regions</a:t>
            </a:r>
          </a:p>
          <a:p>
            <a:pPr marL="342900" lvl="0" indent="-342900">
              <a:buFont typeface="Arial" panose="020B0604020202020204" pitchFamily="34" charset="0"/>
              <a:buChar char="•"/>
            </a:pPr>
            <a:r>
              <a:rPr lang="en-GB" sz="1800" b="1" dirty="0" err="1"/>
              <a:t>PQiP</a:t>
            </a:r>
            <a:r>
              <a:rPr lang="en-GB" sz="1800" b="1" dirty="0"/>
              <a:t> 11 learners will have started </a:t>
            </a:r>
            <a:r>
              <a:rPr lang="en-GB" sz="1800" dirty="0"/>
              <a:t>in March 2022 with the introduction of three new programmes for PSO graduates, non-graduates and part time working</a:t>
            </a:r>
          </a:p>
          <a:p>
            <a:pPr marL="342900" lvl="0" indent="-342900">
              <a:buFont typeface="Arial" panose="020B0604020202020204" pitchFamily="34" charset="0"/>
              <a:buChar char="•"/>
            </a:pPr>
            <a:r>
              <a:rPr lang="en-GB" sz="1800" b="1" dirty="0" err="1"/>
              <a:t>PQiP</a:t>
            </a:r>
            <a:r>
              <a:rPr lang="en-GB" sz="1800" b="1" dirty="0"/>
              <a:t> 12 recruitment campaign </a:t>
            </a:r>
            <a:r>
              <a:rPr lang="en-GB" sz="1800" dirty="0"/>
              <a:t>will begin in January 2022</a:t>
            </a:r>
          </a:p>
          <a:p>
            <a:pPr marL="342900" lvl="0" indent="-342900">
              <a:buFont typeface="Arial" panose="020B0604020202020204" pitchFamily="34" charset="0"/>
              <a:buChar char="•"/>
            </a:pPr>
            <a:r>
              <a:rPr lang="en-GB" sz="1800" b="1" dirty="0"/>
              <a:t>Voluntary redundancy plans </a:t>
            </a:r>
            <a:r>
              <a:rPr lang="en-GB" sz="1800" dirty="0"/>
              <a:t>will be finalised for the 2022/23 financial year</a:t>
            </a:r>
          </a:p>
          <a:p>
            <a:pPr marL="342900" lvl="0" indent="-342900">
              <a:buFont typeface="Arial" panose="020B0604020202020204" pitchFamily="34" charset="0"/>
              <a:buChar char="•"/>
            </a:pPr>
            <a:r>
              <a:rPr lang="en-GB" sz="1800" b="1" dirty="0"/>
              <a:t>The Job Evaluation Appeals and Review </a:t>
            </a:r>
            <a:r>
              <a:rPr lang="en-GB" sz="1800" dirty="0"/>
              <a:t>will be completed. Any necessary changes following the outcome of the appeals and overall review will be implemented. We will negotiate employment terms and conditions for Parent Organisation and Supply Chain staff and implement harmonised terms.</a:t>
            </a:r>
          </a:p>
          <a:p>
            <a:pPr marL="342900" lvl="0" indent="-342900">
              <a:buFont typeface="Arial" panose="020B0604020202020204" pitchFamily="34" charset="0"/>
              <a:buChar char="•"/>
            </a:pPr>
            <a:r>
              <a:rPr lang="en-GB" sz="1800" b="1" dirty="0"/>
              <a:t>Staff will complete their CBF records </a:t>
            </a:r>
            <a:r>
              <a:rPr lang="en-GB" sz="1800" dirty="0"/>
              <a:t>and managers will update SOP for the end of the CBF year. The new CBF year starts in April 2022, all staff will agree a level of competence and log the date of their opening conversation on SOP by the end of May 2022</a:t>
            </a:r>
          </a:p>
        </p:txBody>
      </p:sp>
    </p:spTree>
    <p:extLst>
      <p:ext uri="{BB962C8B-B14F-4D97-AF65-F5344CB8AC3E}">
        <p14:creationId xmlns:p14="http://schemas.microsoft.com/office/powerpoint/2010/main" val="1772863770"/>
      </p:ext>
    </p:extLst>
  </p:cSld>
  <p:clrMapOvr>
    <a:masterClrMapping/>
  </p:clrMapOvr>
</p:sld>
</file>

<file path=ppt/theme/theme1.xml><?xml version="1.0" encoding="utf-8"?>
<a:theme xmlns:a="http://schemas.openxmlformats.org/drawingml/2006/main" name="Office Theme">
  <a:themeElements>
    <a:clrScheme name="NPS">
      <a:dk1>
        <a:sysClr val="windowText" lastClr="000000"/>
      </a:dk1>
      <a:lt1>
        <a:sysClr val="window" lastClr="FFFFFF"/>
      </a:lt1>
      <a:dk2>
        <a:srgbClr val="000000"/>
      </a:dk2>
      <a:lt2>
        <a:srgbClr val="FFFFFF"/>
      </a:lt2>
      <a:accent1>
        <a:srgbClr val="5C3183"/>
      </a:accent1>
      <a:accent2>
        <a:srgbClr val="505DC1"/>
      </a:accent2>
      <a:accent3>
        <a:srgbClr val="2CCCD3"/>
      </a:accent3>
      <a:accent4>
        <a:srgbClr val="D61F50"/>
      </a:accent4>
      <a:accent5>
        <a:srgbClr val="FF8200"/>
      </a:accent5>
      <a:accent6>
        <a:srgbClr val="D0D3D4"/>
      </a:accent6>
      <a:hlink>
        <a:srgbClr val="505DC1"/>
      </a:hlink>
      <a:folHlink>
        <a:srgbClr val="D61F50"/>
      </a:folHlink>
    </a:clrScheme>
    <a:fontScheme name="NP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S PPT template - widescreen ENGLISH.potx" id="{4ACC5157-9115-4149-91E2-DFC8797E45F0}" vid="{3FC044FD-2570-4FC4-B03D-7622B021C9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DFFC98711BAF4AB61EB183DB732DB5" ma:contentTypeVersion="13" ma:contentTypeDescription="Create a new document." ma:contentTypeScope="" ma:versionID="012178b715990215ed436d50ba31697b">
  <xsd:schema xmlns:xsd="http://www.w3.org/2001/XMLSchema" xmlns:xs="http://www.w3.org/2001/XMLSchema" xmlns:p="http://schemas.microsoft.com/office/2006/metadata/properties" xmlns:ns2="7d810726-36c5-41d1-b836-f8d77240351d" xmlns:ns3="5d2742bd-2738-4b52-951e-a969b0795c54" targetNamespace="http://schemas.microsoft.com/office/2006/metadata/properties" ma:root="true" ma:fieldsID="aef97e5ae1b7d6ac81a0e358cb7c459d" ns2:_="" ns3:_="">
    <xsd:import namespace="7d810726-36c5-41d1-b836-f8d77240351d"/>
    <xsd:import namespace="5d2742bd-2738-4b52-951e-a969b0795c5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810726-36c5-41d1-b836-f8d7724035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2742bd-2738-4b52-951e-a969b0795c5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2D01C8-9676-472A-95ED-966935793E22}">
  <ds:schemaRefs>
    <ds:schemaRef ds:uri="http://schemas.microsoft.com/sharepoint/v3/contenttype/forms"/>
  </ds:schemaRefs>
</ds:datastoreItem>
</file>

<file path=customXml/itemProps2.xml><?xml version="1.0" encoding="utf-8"?>
<ds:datastoreItem xmlns:ds="http://schemas.openxmlformats.org/officeDocument/2006/customXml" ds:itemID="{143E7F5D-48C0-4967-86A6-5CFA7FA558E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25C00F4-86FC-454D-A4B9-A60AFED0A4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810726-36c5-41d1-b836-f8d77240351d"/>
    <ds:schemaRef ds:uri="5d2742bd-2738-4b52-951e-a969b0795c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HMPPS-PowerPoint-template-English</Template>
  <TotalTime>159</TotalTime>
  <Words>2887</Words>
  <Application>Microsoft Office PowerPoint</Application>
  <PresentationFormat>Widescreen</PresentationFormat>
  <Paragraphs>224</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Ink Free</vt:lpstr>
      <vt:lpstr>Symbol</vt:lpstr>
      <vt:lpstr>Times New Roman</vt:lpstr>
      <vt:lpstr>Wingdings</vt:lpstr>
      <vt:lpstr>Office Theme</vt:lpstr>
      <vt:lpstr>Presenter’s notes</vt:lpstr>
      <vt:lpstr>Probation Reform and Workforce Programmes and Recovery latest</vt:lpstr>
      <vt:lpstr>Our team’s opportunity to talk </vt:lpstr>
      <vt:lpstr>Today’s conversation – new this month </vt:lpstr>
      <vt:lpstr>Prioritising Probation</vt:lpstr>
      <vt:lpstr>Transition out of EDMs to the Prioritisation Framework</vt:lpstr>
      <vt:lpstr>Transition out of EDMs to the Prioritisation Framework</vt:lpstr>
      <vt:lpstr>Reform and Workforce Programmes Change Map - Overview</vt:lpstr>
      <vt:lpstr>Change Map – People, Workforce and Structures (to June 2022)</vt:lpstr>
      <vt:lpstr>Change Map – Estates / Org Identity &amp; Culture (to June 2022)</vt:lpstr>
      <vt:lpstr>Change Map – Service delivery: Courts, Resettlement; UPW (to June 2022)</vt:lpstr>
      <vt:lpstr>Change Map – Service delivery: SM, CRS, SIs WMT and Tiering (to June 2022)</vt:lpstr>
      <vt:lpstr>Change Map – Standards, Practice and Performance (to June 2022)</vt:lpstr>
      <vt:lpstr>Change Map – Tech and Digital Tools (to June 2022)</vt:lpstr>
      <vt:lpstr>Commissioned Rehabilitative Services - Update</vt:lpstr>
      <vt:lpstr>External recruitment of trainee probation officers (PQIP12)</vt:lpstr>
      <vt:lpstr>Refer a person on probation to the ‘Going forward into Employment’ (GFiE) scheme </vt:lpstr>
      <vt:lpstr>[Region] February area/s of focus </vt:lpstr>
      <vt:lpstr>Team discussion </vt:lpstr>
      <vt:lpstr>Your thoughts, questions and feedback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Croft, Karen</dc:creator>
  <cp:lastModifiedBy>Darby,  Paul</cp:lastModifiedBy>
  <cp:revision>2</cp:revision>
  <dcterms:created xsi:type="dcterms:W3CDTF">2021-07-22T08:59:25Z</dcterms:created>
  <dcterms:modified xsi:type="dcterms:W3CDTF">2022-02-04T08:57:41Z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0x010100D8DFFC98711BAF4AB61EB183DB732DB5</vt:lpwstr>
  </property>
</Properties>
</file>