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7"/>
  </p:notesMasterIdLst>
  <p:handoutMasterIdLst>
    <p:handoutMasterId r:id="rId28"/>
  </p:handoutMasterIdLst>
  <p:sldIdLst>
    <p:sldId id="7904" r:id="rId5"/>
    <p:sldId id="7905" r:id="rId6"/>
    <p:sldId id="7906" r:id="rId7"/>
    <p:sldId id="7891" r:id="rId8"/>
    <p:sldId id="7918" r:id="rId9"/>
    <p:sldId id="7910" r:id="rId10"/>
    <p:sldId id="7929" r:id="rId11"/>
    <p:sldId id="7922" r:id="rId12"/>
    <p:sldId id="7924" r:id="rId13"/>
    <p:sldId id="7923" r:id="rId14"/>
    <p:sldId id="7925" r:id="rId15"/>
    <p:sldId id="7930" r:id="rId16"/>
    <p:sldId id="7926" r:id="rId17"/>
    <p:sldId id="7927" r:id="rId18"/>
    <p:sldId id="7920" r:id="rId19"/>
    <p:sldId id="7931" r:id="rId20"/>
    <p:sldId id="7919" r:id="rId21"/>
    <p:sldId id="7917" r:id="rId22"/>
    <p:sldId id="7932" r:id="rId23"/>
    <p:sldId id="7911" r:id="rId24"/>
    <p:sldId id="7912" r:id="rId25"/>
    <p:sldId id="791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CFFF"/>
    <a:srgbClr val="9966FF"/>
    <a:srgbClr val="6699FF"/>
    <a:srgbClr val="339966"/>
    <a:srgbClr val="3399FF"/>
    <a:srgbClr val="FFFFFF"/>
    <a:srgbClr val="003399"/>
    <a:srgbClr val="33CCFF"/>
    <a:srgbClr val="99CCFF"/>
    <a:srgbClr val="D4C3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EA56A9-D092-416E-932C-A2A84C616731}" v="150" dt="2022-03-03T16:47:51.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54"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by,  Paul" userId="d672655a-9a29-4872-953f-9379244022ef" providerId="ADAL" clId="{D8EA56A9-D092-416E-932C-A2A84C616731}"/>
    <pc:docChg chg="undo custSel addSld delSld modSld sldOrd">
      <pc:chgData name="Darby,  Paul" userId="d672655a-9a29-4872-953f-9379244022ef" providerId="ADAL" clId="{D8EA56A9-D092-416E-932C-A2A84C616731}" dt="2022-03-03T16:49:39.574" v="2087" actId="20577"/>
      <pc:docMkLst>
        <pc:docMk/>
      </pc:docMkLst>
      <pc:sldChg chg="addSp modSp ord">
        <pc:chgData name="Darby,  Paul" userId="d672655a-9a29-4872-953f-9379244022ef" providerId="ADAL" clId="{D8EA56A9-D092-416E-932C-A2A84C616731}" dt="2022-03-03T16:11:00.426" v="1922" actId="20577"/>
        <pc:sldMkLst>
          <pc:docMk/>
          <pc:sldMk cId="3097927330" sldId="7891"/>
        </pc:sldMkLst>
        <pc:spChg chg="mod">
          <ac:chgData name="Darby,  Paul" userId="d672655a-9a29-4872-953f-9379244022ef" providerId="ADAL" clId="{D8EA56A9-D092-416E-932C-A2A84C616731}" dt="2022-03-03T16:11:00.426" v="1922" actId="20577"/>
          <ac:spMkLst>
            <pc:docMk/>
            <pc:sldMk cId="3097927330" sldId="7891"/>
            <ac:spMk id="4" creationId="{337F7616-3966-4F69-A682-E43CA0285C05}"/>
          </ac:spMkLst>
        </pc:spChg>
        <pc:picChg chg="add mod">
          <ac:chgData name="Darby,  Paul" userId="d672655a-9a29-4872-953f-9379244022ef" providerId="ADAL" clId="{D8EA56A9-D092-416E-932C-A2A84C616731}" dt="2022-03-01T15:43:14.494" v="1223" actId="1076"/>
          <ac:picMkLst>
            <pc:docMk/>
            <pc:sldMk cId="3097927330" sldId="7891"/>
            <ac:picMk id="5" creationId="{FC372452-2BF2-43B2-8885-C1D041AD11B6}"/>
          </ac:picMkLst>
        </pc:picChg>
      </pc:sldChg>
      <pc:sldChg chg="del">
        <pc:chgData name="Darby,  Paul" userId="d672655a-9a29-4872-953f-9379244022ef" providerId="ADAL" clId="{D8EA56A9-D092-416E-932C-A2A84C616731}" dt="2022-03-01T11:50:36.233" v="769" actId="2696"/>
        <pc:sldMkLst>
          <pc:docMk/>
          <pc:sldMk cId="3411326473" sldId="7893"/>
        </pc:sldMkLst>
      </pc:sldChg>
      <pc:sldChg chg="modSp add del">
        <pc:chgData name="Darby,  Paul" userId="d672655a-9a29-4872-953f-9379244022ef" providerId="ADAL" clId="{D8EA56A9-D092-416E-932C-A2A84C616731}" dt="2022-02-28T16:16:17.619" v="36" actId="2696"/>
        <pc:sldMkLst>
          <pc:docMk/>
          <pc:sldMk cId="4276605455" sldId="7894"/>
        </pc:sldMkLst>
        <pc:graphicFrameChg chg="modGraphic">
          <ac:chgData name="Darby,  Paul" userId="d672655a-9a29-4872-953f-9379244022ef" providerId="ADAL" clId="{D8EA56A9-D092-416E-932C-A2A84C616731}" dt="2022-02-28T16:15:38.716" v="29" actId="5793"/>
          <ac:graphicFrameMkLst>
            <pc:docMk/>
            <pc:sldMk cId="4276605455" sldId="7894"/>
            <ac:graphicFrameMk id="3" creationId="{94CDF2EB-3805-4814-B807-69F362E394E8}"/>
          </ac:graphicFrameMkLst>
        </pc:graphicFrameChg>
      </pc:sldChg>
      <pc:sldChg chg="add del">
        <pc:chgData name="Darby,  Paul" userId="d672655a-9a29-4872-953f-9379244022ef" providerId="ADAL" clId="{D8EA56A9-D092-416E-932C-A2A84C616731}" dt="2022-02-28T16:16:56.209" v="43" actId="2696"/>
        <pc:sldMkLst>
          <pc:docMk/>
          <pc:sldMk cId="777832481" sldId="7895"/>
        </pc:sldMkLst>
      </pc:sldChg>
      <pc:sldChg chg="del">
        <pc:chgData name="Darby,  Paul" userId="d672655a-9a29-4872-953f-9379244022ef" providerId="ADAL" clId="{D8EA56A9-D092-416E-932C-A2A84C616731}" dt="2022-03-01T11:50:46.773" v="771" actId="2696"/>
        <pc:sldMkLst>
          <pc:docMk/>
          <pc:sldMk cId="3496757510" sldId="7896"/>
        </pc:sldMkLst>
      </pc:sldChg>
      <pc:sldChg chg="add del">
        <pc:chgData name="Darby,  Paul" userId="d672655a-9a29-4872-953f-9379244022ef" providerId="ADAL" clId="{D8EA56A9-D092-416E-932C-A2A84C616731}" dt="2022-03-01T11:50:50.784" v="773" actId="2696"/>
        <pc:sldMkLst>
          <pc:docMk/>
          <pc:sldMk cId="587572106" sldId="7898"/>
        </pc:sldMkLst>
      </pc:sldChg>
      <pc:sldChg chg="add del">
        <pc:chgData name="Darby,  Paul" userId="d672655a-9a29-4872-953f-9379244022ef" providerId="ADAL" clId="{D8EA56A9-D092-416E-932C-A2A84C616731}" dt="2022-03-01T11:50:49.079" v="772" actId="2696"/>
        <pc:sldMkLst>
          <pc:docMk/>
          <pc:sldMk cId="2731578691" sldId="7899"/>
        </pc:sldMkLst>
      </pc:sldChg>
      <pc:sldChg chg="del">
        <pc:chgData name="Darby,  Paul" userId="d672655a-9a29-4872-953f-9379244022ef" providerId="ADAL" clId="{D8EA56A9-D092-416E-932C-A2A84C616731}" dt="2022-03-01T11:50:34.482" v="768" actId="2696"/>
        <pc:sldMkLst>
          <pc:docMk/>
          <pc:sldMk cId="1772863770" sldId="7901"/>
        </pc:sldMkLst>
      </pc:sldChg>
      <pc:sldChg chg="del">
        <pc:chgData name="Darby,  Paul" userId="d672655a-9a29-4872-953f-9379244022ef" providerId="ADAL" clId="{D8EA56A9-D092-416E-932C-A2A84C616731}" dt="2022-03-01T11:50:44.622" v="770" actId="2696"/>
        <pc:sldMkLst>
          <pc:docMk/>
          <pc:sldMk cId="1274651297" sldId="7902"/>
        </pc:sldMkLst>
      </pc:sldChg>
      <pc:sldChg chg="addSp modSp">
        <pc:chgData name="Darby,  Paul" userId="d672655a-9a29-4872-953f-9379244022ef" providerId="ADAL" clId="{D8EA56A9-D092-416E-932C-A2A84C616731}" dt="2022-03-03T11:22:51.821" v="1895" actId="20577"/>
        <pc:sldMkLst>
          <pc:docMk/>
          <pc:sldMk cId="2561036238" sldId="7904"/>
        </pc:sldMkLst>
        <pc:spChg chg="add mod">
          <ac:chgData name="Darby,  Paul" userId="d672655a-9a29-4872-953f-9379244022ef" providerId="ADAL" clId="{D8EA56A9-D092-416E-932C-A2A84C616731}" dt="2022-03-03T11:22:41.910" v="1894" actId="20577"/>
          <ac:spMkLst>
            <pc:docMk/>
            <pc:sldMk cId="2561036238" sldId="7904"/>
            <ac:spMk id="3" creationId="{A867173B-C619-46E4-B52E-64D0E0AD789B}"/>
          </ac:spMkLst>
        </pc:spChg>
        <pc:spChg chg="mod">
          <ac:chgData name="Darby,  Paul" userId="d672655a-9a29-4872-953f-9379244022ef" providerId="ADAL" clId="{D8EA56A9-D092-416E-932C-A2A84C616731}" dt="2022-03-03T11:22:51.821" v="1895" actId="20577"/>
          <ac:spMkLst>
            <pc:docMk/>
            <pc:sldMk cId="2561036238" sldId="7904"/>
            <ac:spMk id="5" creationId="{AEF137A9-75AB-4BC1-B232-AF0B02A6B7AF}"/>
          </ac:spMkLst>
        </pc:spChg>
      </pc:sldChg>
      <pc:sldChg chg="modSp ord">
        <pc:chgData name="Darby,  Paul" userId="d672655a-9a29-4872-953f-9379244022ef" providerId="ADAL" clId="{D8EA56A9-D092-416E-932C-A2A84C616731}" dt="2022-03-02T09:36:54.565" v="1403" actId="20577"/>
        <pc:sldMkLst>
          <pc:docMk/>
          <pc:sldMk cId="3906037766" sldId="7905"/>
        </pc:sldMkLst>
        <pc:spChg chg="mod">
          <ac:chgData name="Darby,  Paul" userId="d672655a-9a29-4872-953f-9379244022ef" providerId="ADAL" clId="{D8EA56A9-D092-416E-932C-A2A84C616731}" dt="2022-03-02T09:36:54.565" v="1403" actId="20577"/>
          <ac:spMkLst>
            <pc:docMk/>
            <pc:sldMk cId="3906037766" sldId="7905"/>
            <ac:spMk id="2" creationId="{2CDBE2D6-69FA-4A36-9DD6-C9E5CEF59381}"/>
          </ac:spMkLst>
        </pc:spChg>
      </pc:sldChg>
      <pc:sldChg chg="ord">
        <pc:chgData name="Darby,  Paul" userId="d672655a-9a29-4872-953f-9379244022ef" providerId="ADAL" clId="{D8EA56A9-D092-416E-932C-A2A84C616731}" dt="2022-03-01T10:59:49.976" v="167"/>
        <pc:sldMkLst>
          <pc:docMk/>
          <pc:sldMk cId="863356032" sldId="7906"/>
        </pc:sldMkLst>
      </pc:sldChg>
      <pc:sldChg chg="del">
        <pc:chgData name="Darby,  Paul" userId="d672655a-9a29-4872-953f-9379244022ef" providerId="ADAL" clId="{D8EA56A9-D092-416E-932C-A2A84C616731}" dt="2022-03-01T11:44:38.693" v="734" actId="2696"/>
        <pc:sldMkLst>
          <pc:docMk/>
          <pc:sldMk cId="110844190" sldId="7907"/>
        </pc:sldMkLst>
      </pc:sldChg>
      <pc:sldChg chg="del">
        <pc:chgData name="Darby,  Paul" userId="d672655a-9a29-4872-953f-9379244022ef" providerId="ADAL" clId="{D8EA56A9-D092-416E-932C-A2A84C616731}" dt="2022-03-01T11:44:30.557" v="733" actId="2696"/>
        <pc:sldMkLst>
          <pc:docMk/>
          <pc:sldMk cId="3111448220" sldId="7908"/>
        </pc:sldMkLst>
      </pc:sldChg>
      <pc:sldChg chg="modSp ord">
        <pc:chgData name="Darby,  Paul" userId="d672655a-9a29-4872-953f-9379244022ef" providerId="ADAL" clId="{D8EA56A9-D092-416E-932C-A2A84C616731}" dt="2022-03-02T10:52:50.415" v="1600" actId="20577"/>
        <pc:sldMkLst>
          <pc:docMk/>
          <pc:sldMk cId="3165942308" sldId="7910"/>
        </pc:sldMkLst>
        <pc:spChg chg="mod">
          <ac:chgData name="Darby,  Paul" userId="d672655a-9a29-4872-953f-9379244022ef" providerId="ADAL" clId="{D8EA56A9-D092-416E-932C-A2A84C616731}" dt="2022-03-02T10:52:50.415" v="1600" actId="20577"/>
          <ac:spMkLst>
            <pc:docMk/>
            <pc:sldMk cId="3165942308" sldId="7910"/>
            <ac:spMk id="9" creationId="{B1EDF4FB-F889-4016-8CEC-F72AE66A80A9}"/>
          </ac:spMkLst>
        </pc:spChg>
      </pc:sldChg>
      <pc:sldChg chg="modSp">
        <pc:chgData name="Darby,  Paul" userId="d672655a-9a29-4872-953f-9379244022ef" providerId="ADAL" clId="{D8EA56A9-D092-416E-932C-A2A84C616731}" dt="2022-03-03T15:23:27.725" v="1906" actId="20577"/>
        <pc:sldMkLst>
          <pc:docMk/>
          <pc:sldMk cId="4144309288" sldId="7911"/>
        </pc:sldMkLst>
        <pc:spChg chg="mod">
          <ac:chgData name="Darby,  Paul" userId="d672655a-9a29-4872-953f-9379244022ef" providerId="ADAL" clId="{D8EA56A9-D092-416E-932C-A2A84C616731}" dt="2022-03-03T15:23:27.725" v="1906" actId="20577"/>
          <ac:spMkLst>
            <pc:docMk/>
            <pc:sldMk cId="4144309288" sldId="7911"/>
            <ac:spMk id="11" creationId="{8DA5CD31-66B4-432F-BFB4-18A393D640D3}"/>
          </ac:spMkLst>
        </pc:spChg>
      </pc:sldChg>
      <pc:sldChg chg="addSp delSp modSp">
        <pc:chgData name="Darby,  Paul" userId="d672655a-9a29-4872-953f-9379244022ef" providerId="ADAL" clId="{D8EA56A9-D092-416E-932C-A2A84C616731}" dt="2022-03-03T16:48:39.478" v="2086" actId="20577"/>
        <pc:sldMkLst>
          <pc:docMk/>
          <pc:sldMk cId="1319435956" sldId="7913"/>
        </pc:sldMkLst>
        <pc:spChg chg="mod">
          <ac:chgData name="Darby,  Paul" userId="d672655a-9a29-4872-953f-9379244022ef" providerId="ADAL" clId="{D8EA56A9-D092-416E-932C-A2A84C616731}" dt="2022-03-02T12:21:58.905" v="1840" actId="1076"/>
          <ac:spMkLst>
            <pc:docMk/>
            <pc:sldMk cId="1319435956" sldId="7913"/>
            <ac:spMk id="6" creationId="{DA0DD8B9-5B7C-4504-9814-C2D72328FFF0}"/>
          </ac:spMkLst>
        </pc:spChg>
        <pc:spChg chg="mod">
          <ac:chgData name="Darby,  Paul" userId="d672655a-9a29-4872-953f-9379244022ef" providerId="ADAL" clId="{D8EA56A9-D092-416E-932C-A2A84C616731}" dt="2022-03-03T16:48:39.478" v="2086" actId="20577"/>
          <ac:spMkLst>
            <pc:docMk/>
            <pc:sldMk cId="1319435956" sldId="7913"/>
            <ac:spMk id="7" creationId="{F3F97441-A26C-4C73-8D92-475114C90852}"/>
          </ac:spMkLst>
        </pc:spChg>
        <pc:spChg chg="add mod">
          <ac:chgData name="Darby,  Paul" userId="d672655a-9a29-4872-953f-9379244022ef" providerId="ADAL" clId="{D8EA56A9-D092-416E-932C-A2A84C616731}" dt="2022-03-02T12:22:13.920" v="1846" actId="1076"/>
          <ac:spMkLst>
            <pc:docMk/>
            <pc:sldMk cId="1319435956" sldId="7913"/>
            <ac:spMk id="8" creationId="{8AB7BD6A-B6D4-439F-941F-FD95498CB6D9}"/>
          </ac:spMkLst>
        </pc:spChg>
        <pc:picChg chg="del">
          <ac:chgData name="Darby,  Paul" userId="d672655a-9a29-4872-953f-9379244022ef" providerId="ADAL" clId="{D8EA56A9-D092-416E-932C-A2A84C616731}" dt="2022-03-02T12:21:55.295" v="1839" actId="478"/>
          <ac:picMkLst>
            <pc:docMk/>
            <pc:sldMk cId="1319435956" sldId="7913"/>
            <ac:picMk id="10" creationId="{A0530113-B37B-41D7-BFB0-C4FAFCD1B7EB}"/>
          </ac:picMkLst>
        </pc:picChg>
        <pc:picChg chg="del">
          <ac:chgData name="Darby,  Paul" userId="d672655a-9a29-4872-953f-9379244022ef" providerId="ADAL" clId="{D8EA56A9-D092-416E-932C-A2A84C616731}" dt="2022-03-02T12:21:55.295" v="1839" actId="478"/>
          <ac:picMkLst>
            <pc:docMk/>
            <pc:sldMk cId="1319435956" sldId="7913"/>
            <ac:picMk id="11" creationId="{68B4ABC9-ED5F-4FD7-B16E-50B373026E62}"/>
          </ac:picMkLst>
        </pc:picChg>
        <pc:picChg chg="del">
          <ac:chgData name="Darby,  Paul" userId="d672655a-9a29-4872-953f-9379244022ef" providerId="ADAL" clId="{D8EA56A9-D092-416E-932C-A2A84C616731}" dt="2022-03-02T12:21:55.295" v="1839" actId="478"/>
          <ac:picMkLst>
            <pc:docMk/>
            <pc:sldMk cId="1319435956" sldId="7913"/>
            <ac:picMk id="12" creationId="{266F130C-C62C-4315-9D11-1E252A55F931}"/>
          </ac:picMkLst>
        </pc:picChg>
      </pc:sldChg>
      <pc:sldChg chg="addSp delSp modSp del">
        <pc:chgData name="Darby,  Paul" userId="d672655a-9a29-4872-953f-9379244022ef" providerId="ADAL" clId="{D8EA56A9-D092-416E-932C-A2A84C616731}" dt="2022-03-02T12:22:15.661" v="1847" actId="2696"/>
        <pc:sldMkLst>
          <pc:docMk/>
          <pc:sldMk cId="2835412922" sldId="7914"/>
        </pc:sldMkLst>
        <pc:spChg chg="add del mod">
          <ac:chgData name="Darby,  Paul" userId="d672655a-9a29-4872-953f-9379244022ef" providerId="ADAL" clId="{D8EA56A9-D092-416E-932C-A2A84C616731}" dt="2022-03-02T12:22:06.506" v="1843"/>
          <ac:spMkLst>
            <pc:docMk/>
            <pc:sldMk cId="2835412922" sldId="7914"/>
            <ac:spMk id="2" creationId="{CD81B258-7DB8-486A-B36C-AE25B461C903}"/>
          </ac:spMkLst>
        </pc:spChg>
        <pc:spChg chg="del">
          <ac:chgData name="Darby,  Paul" userId="d672655a-9a29-4872-953f-9379244022ef" providerId="ADAL" clId="{D8EA56A9-D092-416E-932C-A2A84C616731}" dt="2022-03-02T12:20:19.560" v="1818" actId="478"/>
          <ac:spMkLst>
            <pc:docMk/>
            <pc:sldMk cId="2835412922" sldId="7914"/>
            <ac:spMk id="9" creationId="{63337505-2400-4862-AA5B-5746E778A99E}"/>
          </ac:spMkLst>
        </pc:spChg>
      </pc:sldChg>
      <pc:sldChg chg="del">
        <pc:chgData name="Darby,  Paul" userId="d672655a-9a29-4872-953f-9379244022ef" providerId="ADAL" clId="{D8EA56A9-D092-416E-932C-A2A84C616731}" dt="2022-03-01T11:49:56.699" v="767" actId="2696"/>
        <pc:sldMkLst>
          <pc:docMk/>
          <pc:sldMk cId="3874179950" sldId="7915"/>
        </pc:sldMkLst>
      </pc:sldChg>
      <pc:sldChg chg="modSp ord">
        <pc:chgData name="Darby,  Paul" userId="d672655a-9a29-4872-953f-9379244022ef" providerId="ADAL" clId="{D8EA56A9-D092-416E-932C-A2A84C616731}" dt="2022-03-03T16:49:39.574" v="2087" actId="20577"/>
        <pc:sldMkLst>
          <pc:docMk/>
          <pc:sldMk cId="2340318678" sldId="7917"/>
        </pc:sldMkLst>
        <pc:spChg chg="mod">
          <ac:chgData name="Darby,  Paul" userId="d672655a-9a29-4872-953f-9379244022ef" providerId="ADAL" clId="{D8EA56A9-D092-416E-932C-A2A84C616731}" dt="2022-03-03T16:27:03.831" v="2077" actId="114"/>
          <ac:spMkLst>
            <pc:docMk/>
            <pc:sldMk cId="2340318678" sldId="7917"/>
            <ac:spMk id="2" creationId="{2CDBE2D6-69FA-4A36-9DD6-C9E5CEF59381}"/>
          </ac:spMkLst>
        </pc:spChg>
        <pc:spChg chg="mod">
          <ac:chgData name="Darby,  Paul" userId="d672655a-9a29-4872-953f-9379244022ef" providerId="ADAL" clId="{D8EA56A9-D092-416E-932C-A2A84C616731}" dt="2022-03-03T16:49:39.574" v="2087" actId="20577"/>
          <ac:spMkLst>
            <pc:docMk/>
            <pc:sldMk cId="2340318678" sldId="7917"/>
            <ac:spMk id="3" creationId="{2B5505F7-2A61-4265-AC6D-93ED824D892B}"/>
          </ac:spMkLst>
        </pc:spChg>
      </pc:sldChg>
      <pc:sldChg chg="addSp delSp modSp">
        <pc:chgData name="Darby,  Paul" userId="d672655a-9a29-4872-953f-9379244022ef" providerId="ADAL" clId="{D8EA56A9-D092-416E-932C-A2A84C616731}" dt="2022-03-02T10:52:09.459" v="1573" actId="20577"/>
        <pc:sldMkLst>
          <pc:docMk/>
          <pc:sldMk cId="4280174318" sldId="7918"/>
        </pc:sldMkLst>
        <pc:spChg chg="mod">
          <ac:chgData name="Darby,  Paul" userId="d672655a-9a29-4872-953f-9379244022ef" providerId="ADAL" clId="{D8EA56A9-D092-416E-932C-A2A84C616731}" dt="2022-03-01T10:52:33.158" v="133" actId="20577"/>
          <ac:spMkLst>
            <pc:docMk/>
            <pc:sldMk cId="4280174318" sldId="7918"/>
            <ac:spMk id="2" creationId="{2CDBE2D6-69FA-4A36-9DD6-C9E5CEF59381}"/>
          </ac:spMkLst>
        </pc:spChg>
        <pc:spChg chg="mod">
          <ac:chgData name="Darby,  Paul" userId="d672655a-9a29-4872-953f-9379244022ef" providerId="ADAL" clId="{D8EA56A9-D092-416E-932C-A2A84C616731}" dt="2022-03-02T10:52:09.459" v="1573" actId="20577"/>
          <ac:spMkLst>
            <pc:docMk/>
            <pc:sldMk cId="4280174318" sldId="7918"/>
            <ac:spMk id="5" creationId="{BD710D62-12DC-49E3-AA23-908B79FD7810}"/>
          </ac:spMkLst>
        </pc:spChg>
        <pc:spChg chg="mod">
          <ac:chgData name="Darby,  Paul" userId="d672655a-9a29-4872-953f-9379244022ef" providerId="ADAL" clId="{D8EA56A9-D092-416E-932C-A2A84C616731}" dt="2022-03-02T10:46:09.413" v="1553" actId="20577"/>
          <ac:spMkLst>
            <pc:docMk/>
            <pc:sldMk cId="4280174318" sldId="7918"/>
            <ac:spMk id="6" creationId="{DA3ED47E-5526-44ED-A628-8822BDB6AC8D}"/>
          </ac:spMkLst>
        </pc:spChg>
        <pc:picChg chg="add mod">
          <ac:chgData name="Darby,  Paul" userId="d672655a-9a29-4872-953f-9379244022ef" providerId="ADAL" clId="{D8EA56A9-D092-416E-932C-A2A84C616731}" dt="2022-03-02T10:45:47.166" v="1547" actId="14100"/>
          <ac:picMkLst>
            <pc:docMk/>
            <pc:sldMk cId="4280174318" sldId="7918"/>
            <ac:picMk id="4" creationId="{B52EA4EB-F109-4E53-A438-A324CEAA14D4}"/>
          </ac:picMkLst>
        </pc:picChg>
        <pc:picChg chg="del">
          <ac:chgData name="Darby,  Paul" userId="d672655a-9a29-4872-953f-9379244022ef" providerId="ADAL" clId="{D8EA56A9-D092-416E-932C-A2A84C616731}" dt="2022-03-01T10:52:06.574" v="126" actId="478"/>
          <ac:picMkLst>
            <pc:docMk/>
            <pc:sldMk cId="4280174318" sldId="7918"/>
            <ac:picMk id="1026" creationId="{B0FDAEDB-87B2-4E56-8341-5C4CFF47F1EA}"/>
          </ac:picMkLst>
        </pc:picChg>
      </pc:sldChg>
      <pc:sldChg chg="modSp add del">
        <pc:chgData name="Darby,  Paul" userId="d672655a-9a29-4872-953f-9379244022ef" providerId="ADAL" clId="{D8EA56A9-D092-416E-932C-A2A84C616731}" dt="2022-03-03T15:22:58.128" v="1901" actId="1076"/>
        <pc:sldMkLst>
          <pc:docMk/>
          <pc:sldMk cId="1021386440" sldId="7919"/>
        </pc:sldMkLst>
        <pc:spChg chg="mod">
          <ac:chgData name="Darby,  Paul" userId="d672655a-9a29-4872-953f-9379244022ef" providerId="ADAL" clId="{D8EA56A9-D092-416E-932C-A2A84C616731}" dt="2022-03-03T15:22:58.128" v="1901" actId="1076"/>
          <ac:spMkLst>
            <pc:docMk/>
            <pc:sldMk cId="1021386440" sldId="7919"/>
            <ac:spMk id="6" creationId="{DA3ED47E-5526-44ED-A628-8822BDB6AC8D}"/>
          </ac:spMkLst>
        </pc:spChg>
      </pc:sldChg>
      <pc:sldChg chg="modSp add del ord">
        <pc:chgData name="Darby,  Paul" userId="d672655a-9a29-4872-953f-9379244022ef" providerId="ADAL" clId="{D8EA56A9-D092-416E-932C-A2A84C616731}" dt="2022-03-02T12:04:37.634" v="1738" actId="14100"/>
        <pc:sldMkLst>
          <pc:docMk/>
          <pc:sldMk cId="696632812" sldId="7920"/>
        </pc:sldMkLst>
        <pc:spChg chg="mod">
          <ac:chgData name="Darby,  Paul" userId="d672655a-9a29-4872-953f-9379244022ef" providerId="ADAL" clId="{D8EA56A9-D092-416E-932C-A2A84C616731}" dt="2022-03-02T12:04:37.634" v="1738" actId="14100"/>
          <ac:spMkLst>
            <pc:docMk/>
            <pc:sldMk cId="696632812" sldId="7920"/>
            <ac:spMk id="7" creationId="{1A92762C-018F-41E5-A881-1DA6AB2E86E8}"/>
          </ac:spMkLst>
        </pc:spChg>
        <pc:spChg chg="mod">
          <ac:chgData name="Darby,  Paul" userId="d672655a-9a29-4872-953f-9379244022ef" providerId="ADAL" clId="{D8EA56A9-D092-416E-932C-A2A84C616731}" dt="2022-03-01T14:51:57.255" v="1154" actId="20577"/>
          <ac:spMkLst>
            <pc:docMk/>
            <pc:sldMk cId="696632812" sldId="7920"/>
            <ac:spMk id="9" creationId="{64755400-6E06-441C-9E7D-AF96A7D0CE30}"/>
          </ac:spMkLst>
        </pc:spChg>
        <pc:picChg chg="mod">
          <ac:chgData name="Darby,  Paul" userId="d672655a-9a29-4872-953f-9379244022ef" providerId="ADAL" clId="{D8EA56A9-D092-416E-932C-A2A84C616731}" dt="2022-03-02T12:04:33.525" v="1737" actId="1076"/>
          <ac:picMkLst>
            <pc:docMk/>
            <pc:sldMk cId="696632812" sldId="7920"/>
            <ac:picMk id="13" creationId="{D42DA8D6-B295-4EF5-BC02-DA682CA24D96}"/>
          </ac:picMkLst>
        </pc:picChg>
      </pc:sldChg>
      <pc:sldChg chg="add del">
        <pc:chgData name="Darby,  Paul" userId="d672655a-9a29-4872-953f-9379244022ef" providerId="ADAL" clId="{D8EA56A9-D092-416E-932C-A2A84C616731}" dt="2022-02-28T16:17:49.477" v="54" actId="2696"/>
        <pc:sldMkLst>
          <pc:docMk/>
          <pc:sldMk cId="191571194" sldId="7921"/>
        </pc:sldMkLst>
      </pc:sldChg>
      <pc:sldChg chg="addSp delSp modSp add ord">
        <pc:chgData name="Darby,  Paul" userId="d672655a-9a29-4872-953f-9379244022ef" providerId="ADAL" clId="{D8EA56A9-D092-416E-932C-A2A84C616731}" dt="2022-03-02T11:30:21.548" v="1614" actId="1076"/>
        <pc:sldMkLst>
          <pc:docMk/>
          <pc:sldMk cId="2653824055" sldId="7922"/>
        </pc:sldMkLst>
        <pc:spChg chg="del">
          <ac:chgData name="Darby,  Paul" userId="d672655a-9a29-4872-953f-9379244022ef" providerId="ADAL" clId="{D8EA56A9-D092-416E-932C-A2A84C616731}" dt="2022-02-28T16:15:54.966" v="31" actId="478"/>
          <ac:spMkLst>
            <pc:docMk/>
            <pc:sldMk cId="2653824055" sldId="7922"/>
            <ac:spMk id="7" creationId="{1A92762C-018F-41E5-A881-1DA6AB2E86E8}"/>
          </ac:spMkLst>
        </pc:spChg>
        <pc:spChg chg="add">
          <ac:chgData name="Darby,  Paul" userId="d672655a-9a29-4872-953f-9379244022ef" providerId="ADAL" clId="{D8EA56A9-D092-416E-932C-A2A84C616731}" dt="2022-02-28T16:16:11.868" v="35"/>
          <ac:spMkLst>
            <pc:docMk/>
            <pc:sldMk cId="2653824055" sldId="7922"/>
            <ac:spMk id="8" creationId="{B87FEA47-37D2-4D74-B655-BA1CCCCC2EB3}"/>
          </ac:spMkLst>
        </pc:spChg>
        <pc:spChg chg="del">
          <ac:chgData name="Darby,  Paul" userId="d672655a-9a29-4872-953f-9379244022ef" providerId="ADAL" clId="{D8EA56A9-D092-416E-932C-A2A84C616731}" dt="2022-02-28T16:16:01.443" v="34" actId="478"/>
          <ac:spMkLst>
            <pc:docMk/>
            <pc:sldMk cId="2653824055" sldId="7922"/>
            <ac:spMk id="9" creationId="{64755400-6E06-441C-9E7D-AF96A7D0CE30}"/>
          </ac:spMkLst>
        </pc:spChg>
        <pc:spChg chg="add mod">
          <ac:chgData name="Darby,  Paul" userId="d672655a-9a29-4872-953f-9379244022ef" providerId="ADAL" clId="{D8EA56A9-D092-416E-932C-A2A84C616731}" dt="2022-03-01T11:43:03.106" v="725" actId="20577"/>
          <ac:spMkLst>
            <pc:docMk/>
            <pc:sldMk cId="2653824055" sldId="7922"/>
            <ac:spMk id="12" creationId="{3540F574-43C3-4C9F-8BEF-278A64C1BFA9}"/>
          </ac:spMkLst>
        </pc:spChg>
        <pc:spChg chg="add mod">
          <ac:chgData name="Darby,  Paul" userId="d672655a-9a29-4872-953f-9379244022ef" providerId="ADAL" clId="{D8EA56A9-D092-416E-932C-A2A84C616731}" dt="2022-03-02T11:30:21.548" v="1614" actId="1076"/>
          <ac:spMkLst>
            <pc:docMk/>
            <pc:sldMk cId="2653824055" sldId="7922"/>
            <ac:spMk id="14" creationId="{CD94BB0A-62BD-4AC8-BA5D-3CD845FC122B}"/>
          </ac:spMkLst>
        </pc:spChg>
        <pc:graphicFrameChg chg="add">
          <ac:chgData name="Darby,  Paul" userId="d672655a-9a29-4872-953f-9379244022ef" providerId="ADAL" clId="{D8EA56A9-D092-416E-932C-A2A84C616731}" dt="2022-02-28T16:16:11.868" v="35"/>
          <ac:graphicFrameMkLst>
            <pc:docMk/>
            <pc:sldMk cId="2653824055" sldId="7922"/>
            <ac:graphicFrameMk id="10" creationId="{7932AD6F-028C-4CD3-B6D2-CD0CC3EA746E}"/>
          </ac:graphicFrameMkLst>
        </pc:graphicFrameChg>
        <pc:graphicFrameChg chg="del">
          <ac:chgData name="Darby,  Paul" userId="d672655a-9a29-4872-953f-9379244022ef" providerId="ADAL" clId="{D8EA56A9-D092-416E-932C-A2A84C616731}" dt="2022-02-28T16:15:56.932" v="32" actId="478"/>
          <ac:graphicFrameMkLst>
            <pc:docMk/>
            <pc:sldMk cId="2653824055" sldId="7922"/>
            <ac:graphicFrameMk id="11" creationId="{49582AB3-F901-423E-8440-9CE4F5985DA3}"/>
          </ac:graphicFrameMkLst>
        </pc:graphicFrameChg>
        <pc:picChg chg="del">
          <ac:chgData name="Darby,  Paul" userId="d672655a-9a29-4872-953f-9379244022ef" providerId="ADAL" clId="{D8EA56A9-D092-416E-932C-A2A84C616731}" dt="2022-02-28T16:15:59.038" v="33" actId="478"/>
          <ac:picMkLst>
            <pc:docMk/>
            <pc:sldMk cId="2653824055" sldId="7922"/>
            <ac:picMk id="13" creationId="{D42DA8D6-B295-4EF5-BC02-DA682CA24D96}"/>
          </ac:picMkLst>
        </pc:picChg>
      </pc:sldChg>
      <pc:sldChg chg="addSp delSp modSp add ord">
        <pc:chgData name="Darby,  Paul" userId="d672655a-9a29-4872-953f-9379244022ef" providerId="ADAL" clId="{D8EA56A9-D092-416E-932C-A2A84C616731}" dt="2022-03-02T11:45:37.729" v="1620" actId="20577"/>
        <pc:sldMkLst>
          <pc:docMk/>
          <pc:sldMk cId="653686256" sldId="7923"/>
        </pc:sldMkLst>
        <pc:spChg chg="del">
          <ac:chgData name="Darby,  Paul" userId="d672655a-9a29-4872-953f-9379244022ef" providerId="ADAL" clId="{D8EA56A9-D092-416E-932C-A2A84C616731}" dt="2022-02-28T16:16:37.009" v="39" actId="478"/>
          <ac:spMkLst>
            <pc:docMk/>
            <pc:sldMk cId="653686256" sldId="7923"/>
            <ac:spMk id="7" creationId="{1A92762C-018F-41E5-A881-1DA6AB2E86E8}"/>
          </ac:spMkLst>
        </pc:spChg>
        <pc:spChg chg="add">
          <ac:chgData name="Darby,  Paul" userId="d672655a-9a29-4872-953f-9379244022ef" providerId="ADAL" clId="{D8EA56A9-D092-416E-932C-A2A84C616731}" dt="2022-02-28T16:16:52.263" v="42"/>
          <ac:spMkLst>
            <pc:docMk/>
            <pc:sldMk cId="653686256" sldId="7923"/>
            <ac:spMk id="8" creationId="{D5C17439-FAA2-427A-87AC-6B49EE75ED36}"/>
          </ac:spMkLst>
        </pc:spChg>
        <pc:spChg chg="del">
          <ac:chgData name="Darby,  Paul" userId="d672655a-9a29-4872-953f-9379244022ef" providerId="ADAL" clId="{D8EA56A9-D092-416E-932C-A2A84C616731}" dt="2022-02-28T16:16:37.009" v="39" actId="478"/>
          <ac:spMkLst>
            <pc:docMk/>
            <pc:sldMk cId="653686256" sldId="7923"/>
            <ac:spMk id="9" creationId="{64755400-6E06-441C-9E7D-AF96A7D0CE30}"/>
          </ac:spMkLst>
        </pc:spChg>
        <pc:spChg chg="add">
          <ac:chgData name="Darby,  Paul" userId="d672655a-9a29-4872-953f-9379244022ef" providerId="ADAL" clId="{D8EA56A9-D092-416E-932C-A2A84C616731}" dt="2022-02-28T16:16:52.263" v="42"/>
          <ac:spMkLst>
            <pc:docMk/>
            <pc:sldMk cId="653686256" sldId="7923"/>
            <ac:spMk id="10" creationId="{33178B73-9D96-4875-AD4D-35B49965339A}"/>
          </ac:spMkLst>
        </pc:spChg>
        <pc:spChg chg="add">
          <ac:chgData name="Darby,  Paul" userId="d672655a-9a29-4872-953f-9379244022ef" providerId="ADAL" clId="{D8EA56A9-D092-416E-932C-A2A84C616731}" dt="2022-02-28T16:16:52.263" v="42"/>
          <ac:spMkLst>
            <pc:docMk/>
            <pc:sldMk cId="653686256" sldId="7923"/>
            <ac:spMk id="12" creationId="{C67F326B-74D1-4511-8363-2E054C22E47B}"/>
          </ac:spMkLst>
        </pc:spChg>
        <pc:spChg chg="add mod">
          <ac:chgData name="Darby,  Paul" userId="d672655a-9a29-4872-953f-9379244022ef" providerId="ADAL" clId="{D8EA56A9-D092-416E-932C-A2A84C616731}" dt="2022-03-02T11:45:37.729" v="1620" actId="20577"/>
          <ac:spMkLst>
            <pc:docMk/>
            <pc:sldMk cId="653686256" sldId="7923"/>
            <ac:spMk id="14" creationId="{E7FAF330-C436-4F64-8B03-D249DA1DD151}"/>
          </ac:spMkLst>
        </pc:spChg>
        <pc:graphicFrameChg chg="del modGraphic">
          <ac:chgData name="Darby,  Paul" userId="d672655a-9a29-4872-953f-9379244022ef" providerId="ADAL" clId="{D8EA56A9-D092-416E-932C-A2A84C616731}" dt="2022-02-28T16:16:40.179" v="41" actId="478"/>
          <ac:graphicFrameMkLst>
            <pc:docMk/>
            <pc:sldMk cId="653686256" sldId="7923"/>
            <ac:graphicFrameMk id="11" creationId="{49582AB3-F901-423E-8440-9CE4F5985DA3}"/>
          </ac:graphicFrameMkLst>
        </pc:graphicFrameChg>
        <pc:picChg chg="del">
          <ac:chgData name="Darby,  Paul" userId="d672655a-9a29-4872-953f-9379244022ef" providerId="ADAL" clId="{D8EA56A9-D092-416E-932C-A2A84C616731}" dt="2022-02-28T16:16:37.009" v="39" actId="478"/>
          <ac:picMkLst>
            <pc:docMk/>
            <pc:sldMk cId="653686256" sldId="7923"/>
            <ac:picMk id="13" creationId="{D42DA8D6-B295-4EF5-BC02-DA682CA24D96}"/>
          </ac:picMkLst>
        </pc:picChg>
      </pc:sldChg>
      <pc:sldChg chg="addSp delSp modSp add ord">
        <pc:chgData name="Darby,  Paul" userId="d672655a-9a29-4872-953f-9379244022ef" providerId="ADAL" clId="{D8EA56A9-D092-416E-932C-A2A84C616731}" dt="2022-03-01T11:42:13.354" v="714"/>
        <pc:sldMkLst>
          <pc:docMk/>
          <pc:sldMk cId="1128320835" sldId="7924"/>
        </pc:sldMkLst>
        <pc:spChg chg="del">
          <ac:chgData name="Darby,  Paul" userId="d672655a-9a29-4872-953f-9379244022ef" providerId="ADAL" clId="{D8EA56A9-D092-416E-932C-A2A84C616731}" dt="2022-02-28T16:17:10.591" v="46" actId="478"/>
          <ac:spMkLst>
            <pc:docMk/>
            <pc:sldMk cId="1128320835" sldId="7924"/>
            <ac:spMk id="7" creationId="{1A92762C-018F-41E5-A881-1DA6AB2E86E8}"/>
          </ac:spMkLst>
        </pc:spChg>
        <pc:spChg chg="add del">
          <ac:chgData name="Darby,  Paul" userId="d672655a-9a29-4872-953f-9379244022ef" providerId="ADAL" clId="{D8EA56A9-D092-416E-932C-A2A84C616731}" dt="2022-02-28T16:17:36.986" v="52" actId="478"/>
          <ac:spMkLst>
            <pc:docMk/>
            <pc:sldMk cId="1128320835" sldId="7924"/>
            <ac:spMk id="8" creationId="{07C6E4DC-F99A-4275-95DB-73B976BA5FAD}"/>
          </ac:spMkLst>
        </pc:spChg>
        <pc:spChg chg="del">
          <ac:chgData name="Darby,  Paul" userId="d672655a-9a29-4872-953f-9379244022ef" providerId="ADAL" clId="{D8EA56A9-D092-416E-932C-A2A84C616731}" dt="2022-02-28T16:17:10.591" v="46" actId="478"/>
          <ac:spMkLst>
            <pc:docMk/>
            <pc:sldMk cId="1128320835" sldId="7924"/>
            <ac:spMk id="9" creationId="{64755400-6E06-441C-9E7D-AF96A7D0CE30}"/>
          </ac:spMkLst>
        </pc:spChg>
        <pc:spChg chg="add del">
          <ac:chgData name="Darby,  Paul" userId="d672655a-9a29-4872-953f-9379244022ef" providerId="ADAL" clId="{D8EA56A9-D092-416E-932C-A2A84C616731}" dt="2022-02-28T16:17:36.986" v="52" actId="478"/>
          <ac:spMkLst>
            <pc:docMk/>
            <pc:sldMk cId="1128320835" sldId="7924"/>
            <ac:spMk id="10" creationId="{177EBC63-DE8C-4386-9794-1BE543A73598}"/>
          </ac:spMkLst>
        </pc:spChg>
        <pc:spChg chg="add del mod">
          <ac:chgData name="Darby,  Paul" userId="d672655a-9a29-4872-953f-9379244022ef" providerId="ADAL" clId="{D8EA56A9-D092-416E-932C-A2A84C616731}" dt="2022-02-28T16:17:36.986" v="52" actId="478"/>
          <ac:spMkLst>
            <pc:docMk/>
            <pc:sldMk cId="1128320835" sldId="7924"/>
            <ac:spMk id="12" creationId="{7AD247AB-B18A-48F1-B6BC-57F8500996E1}"/>
          </ac:spMkLst>
        </pc:spChg>
        <pc:spChg chg="add del mod">
          <ac:chgData name="Darby,  Paul" userId="d672655a-9a29-4872-953f-9379244022ef" providerId="ADAL" clId="{D8EA56A9-D092-416E-932C-A2A84C616731}" dt="2022-02-28T16:17:32.391" v="50" actId="478"/>
          <ac:spMkLst>
            <pc:docMk/>
            <pc:sldMk cId="1128320835" sldId="7924"/>
            <ac:spMk id="14" creationId="{FED5F0DF-17E9-4A2B-A0C9-ED2C5EC8C55F}"/>
          </ac:spMkLst>
        </pc:spChg>
        <pc:spChg chg="add del mod">
          <ac:chgData name="Darby,  Paul" userId="d672655a-9a29-4872-953f-9379244022ef" providerId="ADAL" clId="{D8EA56A9-D092-416E-932C-A2A84C616731}" dt="2022-02-28T16:17:32.391" v="50" actId="478"/>
          <ac:spMkLst>
            <pc:docMk/>
            <pc:sldMk cId="1128320835" sldId="7924"/>
            <ac:spMk id="15" creationId="{45A36B61-DE81-44ED-8EDA-6D4679DC38AF}"/>
          </ac:spMkLst>
        </pc:spChg>
        <pc:spChg chg="add del mod">
          <ac:chgData name="Darby,  Paul" userId="d672655a-9a29-4872-953f-9379244022ef" providerId="ADAL" clId="{D8EA56A9-D092-416E-932C-A2A84C616731}" dt="2022-02-28T16:17:32.391" v="50" actId="478"/>
          <ac:spMkLst>
            <pc:docMk/>
            <pc:sldMk cId="1128320835" sldId="7924"/>
            <ac:spMk id="16" creationId="{62F0B87B-292A-4844-A44C-F00519EBA24C}"/>
          </ac:spMkLst>
        </pc:spChg>
        <pc:spChg chg="add">
          <ac:chgData name="Darby,  Paul" userId="d672655a-9a29-4872-953f-9379244022ef" providerId="ADAL" clId="{D8EA56A9-D092-416E-932C-A2A84C616731}" dt="2022-02-28T16:17:44.596" v="53"/>
          <ac:spMkLst>
            <pc:docMk/>
            <pc:sldMk cId="1128320835" sldId="7924"/>
            <ac:spMk id="17" creationId="{9E5084D3-9437-456F-80A5-2C91D6AD5D77}"/>
          </ac:spMkLst>
        </pc:spChg>
        <pc:spChg chg="add">
          <ac:chgData name="Darby,  Paul" userId="d672655a-9a29-4872-953f-9379244022ef" providerId="ADAL" clId="{D8EA56A9-D092-416E-932C-A2A84C616731}" dt="2022-02-28T16:17:44.596" v="53"/>
          <ac:spMkLst>
            <pc:docMk/>
            <pc:sldMk cId="1128320835" sldId="7924"/>
            <ac:spMk id="18" creationId="{BF856EFC-BE12-4F6E-9CB7-37B2CBFDE511}"/>
          </ac:spMkLst>
        </pc:spChg>
        <pc:spChg chg="add mod">
          <ac:chgData name="Darby,  Paul" userId="d672655a-9a29-4872-953f-9379244022ef" providerId="ADAL" clId="{D8EA56A9-D092-416E-932C-A2A84C616731}" dt="2022-02-28T16:18:15.617" v="68" actId="20577"/>
          <ac:spMkLst>
            <pc:docMk/>
            <pc:sldMk cId="1128320835" sldId="7924"/>
            <ac:spMk id="19" creationId="{27A5851B-FDD9-47C8-91C3-090D0EC61014}"/>
          </ac:spMkLst>
        </pc:spChg>
        <pc:spChg chg="add">
          <ac:chgData name="Darby,  Paul" userId="d672655a-9a29-4872-953f-9379244022ef" providerId="ADAL" clId="{D8EA56A9-D092-416E-932C-A2A84C616731}" dt="2022-02-28T16:17:44.596" v="53"/>
          <ac:spMkLst>
            <pc:docMk/>
            <pc:sldMk cId="1128320835" sldId="7924"/>
            <ac:spMk id="20" creationId="{B209A1A4-6B43-4E9C-9925-E52943F947F3}"/>
          </ac:spMkLst>
        </pc:spChg>
        <pc:graphicFrameChg chg="del">
          <ac:chgData name="Darby,  Paul" userId="d672655a-9a29-4872-953f-9379244022ef" providerId="ADAL" clId="{D8EA56A9-D092-416E-932C-A2A84C616731}" dt="2022-02-28T16:17:10.591" v="46" actId="478"/>
          <ac:graphicFrameMkLst>
            <pc:docMk/>
            <pc:sldMk cId="1128320835" sldId="7924"/>
            <ac:graphicFrameMk id="11" creationId="{49582AB3-F901-423E-8440-9CE4F5985DA3}"/>
          </ac:graphicFrameMkLst>
        </pc:graphicFrameChg>
        <pc:picChg chg="del">
          <ac:chgData name="Darby,  Paul" userId="d672655a-9a29-4872-953f-9379244022ef" providerId="ADAL" clId="{D8EA56A9-D092-416E-932C-A2A84C616731}" dt="2022-02-28T16:17:10.591" v="46" actId="478"/>
          <ac:picMkLst>
            <pc:docMk/>
            <pc:sldMk cId="1128320835" sldId="7924"/>
            <ac:picMk id="13" creationId="{D42DA8D6-B295-4EF5-BC02-DA682CA24D96}"/>
          </ac:picMkLst>
        </pc:picChg>
      </pc:sldChg>
      <pc:sldChg chg="addSp delSp modSp add ord">
        <pc:chgData name="Darby,  Paul" userId="d672655a-9a29-4872-953f-9379244022ef" providerId="ADAL" clId="{D8EA56A9-D092-416E-932C-A2A84C616731}" dt="2022-03-01T14:49:44.896" v="1106"/>
        <pc:sldMkLst>
          <pc:docMk/>
          <pc:sldMk cId="4247457338" sldId="7925"/>
        </pc:sldMkLst>
        <pc:spChg chg="add del mod">
          <ac:chgData name="Darby,  Paul" userId="d672655a-9a29-4872-953f-9379244022ef" providerId="ADAL" clId="{D8EA56A9-D092-416E-932C-A2A84C616731}" dt="2022-03-01T14:32:31.539" v="961" actId="478"/>
          <ac:spMkLst>
            <pc:docMk/>
            <pc:sldMk cId="4247457338" sldId="7925"/>
            <ac:spMk id="3" creationId="{5EBF3178-287E-4CE2-824A-9FED955E35A8}"/>
          </ac:spMkLst>
        </pc:spChg>
        <pc:spChg chg="mod">
          <ac:chgData name="Darby,  Paul" userId="d672655a-9a29-4872-953f-9379244022ef" providerId="ADAL" clId="{D8EA56A9-D092-416E-932C-A2A84C616731}" dt="2022-03-01T14:32:39.040" v="963" actId="20577"/>
          <ac:spMkLst>
            <pc:docMk/>
            <pc:sldMk cId="4247457338" sldId="7925"/>
            <ac:spMk id="8" creationId="{B87FEA47-37D2-4D74-B655-BA1CCCCC2EB3}"/>
          </ac:spMkLst>
        </pc:spChg>
        <pc:spChg chg="mod">
          <ac:chgData name="Darby,  Paul" userId="d672655a-9a29-4872-953f-9379244022ef" providerId="ADAL" clId="{D8EA56A9-D092-416E-932C-A2A84C616731}" dt="2022-03-01T14:43:56.356" v="1064" actId="14100"/>
          <ac:spMkLst>
            <pc:docMk/>
            <pc:sldMk cId="4247457338" sldId="7925"/>
            <ac:spMk id="12" creationId="{3540F574-43C3-4C9F-8BEF-278A64C1BFA9}"/>
          </ac:spMkLst>
        </pc:spChg>
        <pc:spChg chg="del mod">
          <ac:chgData name="Darby,  Paul" userId="d672655a-9a29-4872-953f-9379244022ef" providerId="ADAL" clId="{D8EA56A9-D092-416E-932C-A2A84C616731}" dt="2022-03-01T14:32:29.604" v="960" actId="478"/>
          <ac:spMkLst>
            <pc:docMk/>
            <pc:sldMk cId="4247457338" sldId="7925"/>
            <ac:spMk id="14" creationId="{CD94BB0A-62BD-4AC8-BA5D-3CD845FC122B}"/>
          </ac:spMkLst>
        </pc:spChg>
        <pc:graphicFrameChg chg="del">
          <ac:chgData name="Darby,  Paul" userId="d672655a-9a29-4872-953f-9379244022ef" providerId="ADAL" clId="{D8EA56A9-D092-416E-932C-A2A84C616731}" dt="2022-02-28T16:45:38.344" v="79" actId="478"/>
          <ac:graphicFrameMkLst>
            <pc:docMk/>
            <pc:sldMk cId="4247457338" sldId="7925"/>
            <ac:graphicFrameMk id="10" creationId="{7932AD6F-028C-4CD3-B6D2-CD0CC3EA746E}"/>
          </ac:graphicFrameMkLst>
        </pc:graphicFrameChg>
        <pc:picChg chg="add del mod">
          <ac:chgData name="Darby,  Paul" userId="d672655a-9a29-4872-953f-9379244022ef" providerId="ADAL" clId="{D8EA56A9-D092-416E-932C-A2A84C616731}" dt="2022-03-01T14:34:13.489" v="969" actId="478"/>
          <ac:picMkLst>
            <pc:docMk/>
            <pc:sldMk cId="4247457338" sldId="7925"/>
            <ac:picMk id="6" creationId="{F313414C-7B54-4023-8EA2-F592F882E6FD}"/>
          </ac:picMkLst>
        </pc:picChg>
        <pc:picChg chg="add mod">
          <ac:chgData name="Darby,  Paul" userId="d672655a-9a29-4872-953f-9379244022ef" providerId="ADAL" clId="{D8EA56A9-D092-416E-932C-A2A84C616731}" dt="2022-03-01T14:43:52.332" v="1063" actId="14100"/>
          <ac:picMkLst>
            <pc:docMk/>
            <pc:sldMk cId="4247457338" sldId="7925"/>
            <ac:picMk id="9" creationId="{5D7D9CF7-8B40-45B5-99CD-3E4B02431C36}"/>
          </ac:picMkLst>
        </pc:picChg>
      </pc:sldChg>
      <pc:sldChg chg="addSp delSp modSp add ord">
        <pc:chgData name="Darby,  Paul" userId="d672655a-9a29-4872-953f-9379244022ef" providerId="ADAL" clId="{D8EA56A9-D092-416E-932C-A2A84C616731}" dt="2022-03-01T14:49:44.896" v="1106"/>
        <pc:sldMkLst>
          <pc:docMk/>
          <pc:sldMk cId="1157979375" sldId="7926"/>
        </pc:sldMkLst>
        <pc:spChg chg="del">
          <ac:chgData name="Darby,  Paul" userId="d672655a-9a29-4872-953f-9379244022ef" providerId="ADAL" clId="{D8EA56A9-D092-416E-932C-A2A84C616731}" dt="2022-02-28T16:47:09.518" v="91" actId="478"/>
          <ac:spMkLst>
            <pc:docMk/>
            <pc:sldMk cId="1157979375" sldId="7926"/>
            <ac:spMk id="3" creationId="{5EBF3178-287E-4CE2-824A-9FED955E35A8}"/>
          </ac:spMkLst>
        </pc:spChg>
        <pc:spChg chg="mod">
          <ac:chgData name="Darby,  Paul" userId="d672655a-9a29-4872-953f-9379244022ef" providerId="ADAL" clId="{D8EA56A9-D092-416E-932C-A2A84C616731}" dt="2022-03-01T14:41:34.343" v="1048"/>
          <ac:spMkLst>
            <pc:docMk/>
            <pc:sldMk cId="1157979375" sldId="7926"/>
            <ac:spMk id="8" creationId="{B87FEA47-37D2-4D74-B655-BA1CCCCC2EB3}"/>
          </ac:spMkLst>
        </pc:spChg>
        <pc:spChg chg="mod">
          <ac:chgData name="Darby,  Paul" userId="d672655a-9a29-4872-953f-9379244022ef" providerId="ADAL" clId="{D8EA56A9-D092-416E-932C-A2A84C616731}" dt="2022-03-01T14:43:04.105" v="1061" actId="113"/>
          <ac:spMkLst>
            <pc:docMk/>
            <pc:sldMk cId="1157979375" sldId="7926"/>
            <ac:spMk id="12" creationId="{3540F574-43C3-4C9F-8BEF-278A64C1BFA9}"/>
          </ac:spMkLst>
        </pc:spChg>
        <pc:spChg chg="del mod">
          <ac:chgData name="Darby,  Paul" userId="d672655a-9a29-4872-953f-9379244022ef" providerId="ADAL" clId="{D8EA56A9-D092-416E-932C-A2A84C616731}" dt="2022-03-01T14:40:30.303" v="1035"/>
          <ac:spMkLst>
            <pc:docMk/>
            <pc:sldMk cId="1157979375" sldId="7926"/>
            <ac:spMk id="14" creationId="{CD94BB0A-62BD-4AC8-BA5D-3CD845FC122B}"/>
          </ac:spMkLst>
        </pc:spChg>
        <pc:picChg chg="add mod">
          <ac:chgData name="Darby,  Paul" userId="d672655a-9a29-4872-953f-9379244022ef" providerId="ADAL" clId="{D8EA56A9-D092-416E-932C-A2A84C616731}" dt="2022-03-01T14:43:23.623" v="1062" actId="14100"/>
          <ac:picMkLst>
            <pc:docMk/>
            <pc:sldMk cId="1157979375" sldId="7926"/>
            <ac:picMk id="7" creationId="{AC49868C-BB0D-486F-9547-24F245A4D143}"/>
          </ac:picMkLst>
        </pc:picChg>
      </pc:sldChg>
      <pc:sldChg chg="addSp delSp modSp add ord">
        <pc:chgData name="Darby,  Paul" userId="d672655a-9a29-4872-953f-9379244022ef" providerId="ADAL" clId="{D8EA56A9-D092-416E-932C-A2A84C616731}" dt="2022-03-02T11:57:10.782" v="1736" actId="1076"/>
        <pc:sldMkLst>
          <pc:docMk/>
          <pc:sldMk cId="340788951" sldId="7927"/>
        </pc:sldMkLst>
        <pc:spChg chg="add mod">
          <ac:chgData name="Darby,  Paul" userId="d672655a-9a29-4872-953f-9379244022ef" providerId="ADAL" clId="{D8EA56A9-D092-416E-932C-A2A84C616731}" dt="2022-03-02T11:56:47.354" v="1733"/>
          <ac:spMkLst>
            <pc:docMk/>
            <pc:sldMk cId="340788951" sldId="7927"/>
            <ac:spMk id="3" creationId="{64821490-6628-4F7D-A5D7-D7ACC786C301}"/>
          </ac:spMkLst>
        </pc:spChg>
        <pc:spChg chg="add mod">
          <ac:chgData name="Darby,  Paul" userId="d672655a-9a29-4872-953f-9379244022ef" providerId="ADAL" clId="{D8EA56A9-D092-416E-932C-A2A84C616731}" dt="2022-03-02T11:50:40.184" v="1625" actId="313"/>
          <ac:spMkLst>
            <pc:docMk/>
            <pc:sldMk cId="340788951" sldId="7927"/>
            <ac:spMk id="7" creationId="{DD656FD9-7380-4928-8090-F84A7A477E14}"/>
          </ac:spMkLst>
        </pc:spChg>
        <pc:spChg chg="add mod">
          <ac:chgData name="Darby,  Paul" userId="d672655a-9a29-4872-953f-9379244022ef" providerId="ADAL" clId="{D8EA56A9-D092-416E-932C-A2A84C616731}" dt="2022-03-02T11:57:10.782" v="1736" actId="1076"/>
          <ac:spMkLst>
            <pc:docMk/>
            <pc:sldMk cId="340788951" sldId="7927"/>
            <ac:spMk id="8" creationId="{4257207A-3435-40E9-BDFD-1CE2A8696EF6}"/>
          </ac:spMkLst>
        </pc:spChg>
        <pc:spChg chg="del">
          <ac:chgData name="Darby,  Paul" userId="d672655a-9a29-4872-953f-9379244022ef" providerId="ADAL" clId="{D8EA56A9-D092-416E-932C-A2A84C616731}" dt="2022-02-28T16:50:36.060" v="98" actId="478"/>
          <ac:spMkLst>
            <pc:docMk/>
            <pc:sldMk cId="340788951" sldId="7927"/>
            <ac:spMk id="8" creationId="{B87FEA47-37D2-4D74-B655-BA1CCCCC2EB3}"/>
          </ac:spMkLst>
        </pc:spChg>
        <pc:spChg chg="add">
          <ac:chgData name="Darby,  Paul" userId="d672655a-9a29-4872-953f-9379244022ef" providerId="ADAL" clId="{D8EA56A9-D092-416E-932C-A2A84C616731}" dt="2022-02-28T16:50:37.695" v="99"/>
          <ac:spMkLst>
            <pc:docMk/>
            <pc:sldMk cId="340788951" sldId="7927"/>
            <ac:spMk id="9" creationId="{DDFE2215-7B0F-4DD0-8A52-707B59E4B2A6}"/>
          </ac:spMkLst>
        </pc:spChg>
        <pc:spChg chg="add">
          <ac:chgData name="Darby,  Paul" userId="d672655a-9a29-4872-953f-9379244022ef" providerId="ADAL" clId="{D8EA56A9-D092-416E-932C-A2A84C616731}" dt="2022-02-28T16:50:37.695" v="99"/>
          <ac:spMkLst>
            <pc:docMk/>
            <pc:sldMk cId="340788951" sldId="7927"/>
            <ac:spMk id="10" creationId="{85F3C8C0-B21C-40B6-BF88-3E2E0527A32A}"/>
          </ac:spMkLst>
        </pc:spChg>
        <pc:spChg chg="add">
          <ac:chgData name="Darby,  Paul" userId="d672655a-9a29-4872-953f-9379244022ef" providerId="ADAL" clId="{D8EA56A9-D092-416E-932C-A2A84C616731}" dt="2022-02-28T16:50:37.695" v="99"/>
          <ac:spMkLst>
            <pc:docMk/>
            <pc:sldMk cId="340788951" sldId="7927"/>
            <ac:spMk id="11" creationId="{BAB9D006-0CC9-4730-9662-13ED2EC8396F}"/>
          </ac:spMkLst>
        </pc:spChg>
        <pc:spChg chg="del">
          <ac:chgData name="Darby,  Paul" userId="d672655a-9a29-4872-953f-9379244022ef" providerId="ADAL" clId="{D8EA56A9-D092-416E-932C-A2A84C616731}" dt="2022-02-28T16:50:32.533" v="96" actId="478"/>
          <ac:spMkLst>
            <pc:docMk/>
            <pc:sldMk cId="340788951" sldId="7927"/>
            <ac:spMk id="12" creationId="{3540F574-43C3-4C9F-8BEF-278A64C1BFA9}"/>
          </ac:spMkLst>
        </pc:spChg>
        <pc:spChg chg="del">
          <ac:chgData name="Darby,  Paul" userId="d672655a-9a29-4872-953f-9379244022ef" providerId="ADAL" clId="{D8EA56A9-D092-416E-932C-A2A84C616731}" dt="2022-02-28T16:50:34.135" v="97" actId="478"/>
          <ac:spMkLst>
            <pc:docMk/>
            <pc:sldMk cId="340788951" sldId="7927"/>
            <ac:spMk id="14" creationId="{CD94BB0A-62BD-4AC8-BA5D-3CD845FC122B}"/>
          </ac:spMkLst>
        </pc:spChg>
      </pc:sldChg>
      <pc:sldChg chg="add del">
        <pc:chgData name="Darby,  Paul" userId="d672655a-9a29-4872-953f-9379244022ef" providerId="ADAL" clId="{D8EA56A9-D092-416E-932C-A2A84C616731}" dt="2022-03-02T09:11:30.123" v="1224" actId="2696"/>
        <pc:sldMkLst>
          <pc:docMk/>
          <pc:sldMk cId="3646610026" sldId="7928"/>
        </pc:sldMkLst>
      </pc:sldChg>
      <pc:sldChg chg="addSp delSp modSp add">
        <pc:chgData name="Darby,  Paul" userId="d672655a-9a29-4872-953f-9379244022ef" providerId="ADAL" clId="{D8EA56A9-D092-416E-932C-A2A84C616731}" dt="2022-03-02T11:29:10.822" v="1612" actId="1076"/>
        <pc:sldMkLst>
          <pc:docMk/>
          <pc:sldMk cId="146305435" sldId="7929"/>
        </pc:sldMkLst>
        <pc:spChg chg="add mod">
          <ac:chgData name="Darby,  Paul" userId="d672655a-9a29-4872-953f-9379244022ef" providerId="ADAL" clId="{D8EA56A9-D092-416E-932C-A2A84C616731}" dt="2022-03-01T11:29:45.320" v="603" actId="1076"/>
          <ac:spMkLst>
            <pc:docMk/>
            <pc:sldMk cId="146305435" sldId="7929"/>
            <ac:spMk id="3" creationId="{29D295BA-7DBC-440E-87CD-15D4B10E963B}"/>
          </ac:spMkLst>
        </pc:spChg>
        <pc:spChg chg="add del mod">
          <ac:chgData name="Darby,  Paul" userId="d672655a-9a29-4872-953f-9379244022ef" providerId="ADAL" clId="{D8EA56A9-D092-416E-932C-A2A84C616731}" dt="2022-03-01T11:14:59.855" v="302" actId="478"/>
          <ac:spMkLst>
            <pc:docMk/>
            <pc:sldMk cId="146305435" sldId="7929"/>
            <ac:spMk id="5" creationId="{BB415EE8-68A3-41BD-9267-C89C7F088DDC}"/>
          </ac:spMkLst>
        </pc:spChg>
        <pc:spChg chg="add del mod">
          <ac:chgData name="Darby,  Paul" userId="d672655a-9a29-4872-953f-9379244022ef" providerId="ADAL" clId="{D8EA56A9-D092-416E-932C-A2A84C616731}" dt="2022-03-01T11:28:00.987" v="513" actId="478"/>
          <ac:spMkLst>
            <pc:docMk/>
            <pc:sldMk cId="146305435" sldId="7929"/>
            <ac:spMk id="6" creationId="{DFC4AEC3-C74F-4AB1-9ECB-0502CBD7B3CE}"/>
          </ac:spMkLst>
        </pc:spChg>
        <pc:spChg chg="add del mod">
          <ac:chgData name="Darby,  Paul" userId="d672655a-9a29-4872-953f-9379244022ef" providerId="ADAL" clId="{D8EA56A9-D092-416E-932C-A2A84C616731}" dt="2022-03-01T11:20:56.815" v="471"/>
          <ac:spMkLst>
            <pc:docMk/>
            <pc:sldMk cId="146305435" sldId="7929"/>
            <ac:spMk id="7" creationId="{EE2B4B67-535D-47B3-ADB7-8AF7E4286DF4}"/>
          </ac:spMkLst>
        </pc:spChg>
        <pc:spChg chg="del">
          <ac:chgData name="Darby,  Paul" userId="d672655a-9a29-4872-953f-9379244022ef" providerId="ADAL" clId="{D8EA56A9-D092-416E-932C-A2A84C616731}" dt="2022-03-01T11:14:54.255" v="300" actId="478"/>
          <ac:spMkLst>
            <pc:docMk/>
            <pc:sldMk cId="146305435" sldId="7929"/>
            <ac:spMk id="8" creationId="{2DB2ACDD-E27C-426E-956F-D0261D7A579B}"/>
          </ac:spMkLst>
        </pc:spChg>
        <pc:spChg chg="del">
          <ac:chgData name="Darby,  Paul" userId="d672655a-9a29-4872-953f-9379244022ef" providerId="ADAL" clId="{D8EA56A9-D092-416E-932C-A2A84C616731}" dt="2022-03-01T11:14:57.850" v="301" actId="478"/>
          <ac:spMkLst>
            <pc:docMk/>
            <pc:sldMk cId="146305435" sldId="7929"/>
            <ac:spMk id="9" creationId="{B1EDF4FB-F889-4016-8CEC-F72AE66A80A9}"/>
          </ac:spMkLst>
        </pc:spChg>
        <pc:spChg chg="add mod">
          <ac:chgData name="Darby,  Paul" userId="d672655a-9a29-4872-953f-9379244022ef" providerId="ADAL" clId="{D8EA56A9-D092-416E-932C-A2A84C616731}" dt="2022-03-02T11:27:27.325" v="1603" actId="207"/>
          <ac:spMkLst>
            <pc:docMk/>
            <pc:sldMk cId="146305435" sldId="7929"/>
            <ac:spMk id="11" creationId="{3FEC8A4E-89FB-4DE6-964B-C9150F06946E}"/>
          </ac:spMkLst>
        </pc:spChg>
        <pc:spChg chg="add mod">
          <ac:chgData name="Darby,  Paul" userId="d672655a-9a29-4872-953f-9379244022ef" providerId="ADAL" clId="{D8EA56A9-D092-416E-932C-A2A84C616731}" dt="2022-03-02T11:29:10.822" v="1612" actId="1076"/>
          <ac:spMkLst>
            <pc:docMk/>
            <pc:sldMk cId="146305435" sldId="7929"/>
            <ac:spMk id="12" creationId="{176BEE66-32EA-4955-9E07-5FF8B2D4B837}"/>
          </ac:spMkLst>
        </pc:spChg>
        <pc:picChg chg="del">
          <ac:chgData name="Darby,  Paul" userId="d672655a-9a29-4872-953f-9379244022ef" providerId="ADAL" clId="{D8EA56A9-D092-416E-932C-A2A84C616731}" dt="2022-03-01T11:14:51.552" v="299" actId="478"/>
          <ac:picMkLst>
            <pc:docMk/>
            <pc:sldMk cId="146305435" sldId="7929"/>
            <ac:picMk id="10" creationId="{EEB79A8B-DFB6-4CAC-B9C2-00B5CA14CF4E}"/>
          </ac:picMkLst>
        </pc:picChg>
        <pc:picChg chg="add mod">
          <ac:chgData name="Darby,  Paul" userId="d672655a-9a29-4872-953f-9379244022ef" providerId="ADAL" clId="{D8EA56A9-D092-416E-932C-A2A84C616731}" dt="2022-03-02T11:28:57.465" v="1610" actId="14100"/>
          <ac:picMkLst>
            <pc:docMk/>
            <pc:sldMk cId="146305435" sldId="7929"/>
            <ac:picMk id="14" creationId="{6F04A69F-5DB9-404F-8DB3-DE7D006028BB}"/>
          </ac:picMkLst>
        </pc:picChg>
      </pc:sldChg>
      <pc:sldChg chg="addSp delSp modSp add ord">
        <pc:chgData name="Darby,  Paul" userId="d672655a-9a29-4872-953f-9379244022ef" providerId="ADAL" clId="{D8EA56A9-D092-416E-932C-A2A84C616731}" dt="2022-03-03T15:21:09.248" v="1896" actId="113"/>
        <pc:sldMkLst>
          <pc:docMk/>
          <pc:sldMk cId="2435822572" sldId="7930"/>
        </pc:sldMkLst>
        <pc:spChg chg="del">
          <ac:chgData name="Darby,  Paul" userId="d672655a-9a29-4872-953f-9379244022ef" providerId="ADAL" clId="{D8EA56A9-D092-416E-932C-A2A84C616731}" dt="2022-03-01T14:35:46.660" v="981" actId="478"/>
          <ac:spMkLst>
            <pc:docMk/>
            <pc:sldMk cId="2435822572" sldId="7930"/>
            <ac:spMk id="2" creationId="{2CDBE2D6-69FA-4A36-9DD6-C9E5CEF59381}"/>
          </ac:spMkLst>
        </pc:spChg>
        <pc:spChg chg="del mod">
          <ac:chgData name="Darby,  Paul" userId="d672655a-9a29-4872-953f-9379244022ef" providerId="ADAL" clId="{D8EA56A9-D092-416E-932C-A2A84C616731}" dt="2022-03-01T14:35:46.675" v="983"/>
          <ac:spMkLst>
            <pc:docMk/>
            <pc:sldMk cId="2435822572" sldId="7930"/>
            <ac:spMk id="3" creationId="{5EBF3178-287E-4CE2-824A-9FED955E35A8}"/>
          </ac:spMkLst>
        </pc:spChg>
        <pc:spChg chg="add del mod">
          <ac:chgData name="Darby,  Paul" userId="d672655a-9a29-4872-953f-9379244022ef" providerId="ADAL" clId="{D8EA56A9-D092-416E-932C-A2A84C616731}" dt="2022-03-01T14:35:48.966" v="984" actId="478"/>
          <ac:spMkLst>
            <pc:docMk/>
            <pc:sldMk cId="2435822572" sldId="7930"/>
            <ac:spMk id="6" creationId="{E64ADE11-341A-4880-9A13-816617736A3B}"/>
          </ac:spMkLst>
        </pc:spChg>
        <pc:spChg chg="add del mod">
          <ac:chgData name="Darby,  Paul" userId="d672655a-9a29-4872-953f-9379244022ef" providerId="ADAL" clId="{D8EA56A9-D092-416E-932C-A2A84C616731}" dt="2022-03-01T14:36:51.262" v="1014" actId="478"/>
          <ac:spMkLst>
            <pc:docMk/>
            <pc:sldMk cId="2435822572" sldId="7930"/>
            <ac:spMk id="7" creationId="{D62F43FA-1EB8-4F37-9B55-2202B8F65259}"/>
          </ac:spMkLst>
        </pc:spChg>
        <pc:spChg chg="mod">
          <ac:chgData name="Darby,  Paul" userId="d672655a-9a29-4872-953f-9379244022ef" providerId="ADAL" clId="{D8EA56A9-D092-416E-932C-A2A84C616731}" dt="2022-03-01T14:35:51.825" v="985" actId="20577"/>
          <ac:spMkLst>
            <pc:docMk/>
            <pc:sldMk cId="2435822572" sldId="7930"/>
            <ac:spMk id="8" creationId="{B87FEA47-37D2-4D74-B655-BA1CCCCC2EB3}"/>
          </ac:spMkLst>
        </pc:spChg>
        <pc:spChg chg="add mod">
          <ac:chgData name="Darby,  Paul" userId="d672655a-9a29-4872-953f-9379244022ef" providerId="ADAL" clId="{D8EA56A9-D092-416E-932C-A2A84C616731}" dt="2022-03-02T11:49:03.223" v="1621" actId="20577"/>
          <ac:spMkLst>
            <pc:docMk/>
            <pc:sldMk cId="2435822572" sldId="7930"/>
            <ac:spMk id="11" creationId="{988E3BF2-25D4-4C3B-BADC-5A869B085148}"/>
          </ac:spMkLst>
        </pc:spChg>
        <pc:spChg chg="del">
          <ac:chgData name="Darby,  Paul" userId="d672655a-9a29-4872-953f-9379244022ef" providerId="ADAL" clId="{D8EA56A9-D092-416E-932C-A2A84C616731}" dt="2022-03-01T14:35:28.017" v="976" actId="478"/>
          <ac:spMkLst>
            <pc:docMk/>
            <pc:sldMk cId="2435822572" sldId="7930"/>
            <ac:spMk id="12" creationId="{3540F574-43C3-4C9F-8BEF-278A64C1BFA9}"/>
          </ac:spMkLst>
        </pc:spChg>
        <pc:spChg chg="mod">
          <ac:chgData name="Darby,  Paul" userId="d672655a-9a29-4872-953f-9379244022ef" providerId="ADAL" clId="{D8EA56A9-D092-416E-932C-A2A84C616731}" dt="2022-03-03T15:21:09.248" v="1896" actId="113"/>
          <ac:spMkLst>
            <pc:docMk/>
            <pc:sldMk cId="2435822572" sldId="7930"/>
            <ac:spMk id="14" creationId="{CD94BB0A-62BD-4AC8-BA5D-3CD845FC122B}"/>
          </ac:spMkLst>
        </pc:spChg>
        <pc:picChg chg="add del mod">
          <ac:chgData name="Darby,  Paul" userId="d672655a-9a29-4872-953f-9379244022ef" providerId="ADAL" clId="{D8EA56A9-D092-416E-932C-A2A84C616731}" dt="2022-03-01T14:41:16.525" v="1045"/>
          <ac:picMkLst>
            <pc:docMk/>
            <pc:sldMk cId="2435822572" sldId="7930"/>
            <ac:picMk id="10" creationId="{B1E62A27-8787-4A5C-A53F-576FC47402C5}"/>
          </ac:picMkLst>
        </pc:picChg>
        <pc:picChg chg="add mod ord">
          <ac:chgData name="Darby,  Paul" userId="d672655a-9a29-4872-953f-9379244022ef" providerId="ADAL" clId="{D8EA56A9-D092-416E-932C-A2A84C616731}" dt="2022-03-01T14:47:51.220" v="1101" actId="14861"/>
          <ac:picMkLst>
            <pc:docMk/>
            <pc:sldMk cId="2435822572" sldId="7930"/>
            <ac:picMk id="15" creationId="{53498211-6C29-4DBC-8AF8-D68EEEF414B5}"/>
          </ac:picMkLst>
        </pc:picChg>
      </pc:sldChg>
      <pc:sldChg chg="addSp delSp modSp add">
        <pc:chgData name="Darby,  Paul" userId="d672655a-9a29-4872-953f-9379244022ef" providerId="ADAL" clId="{D8EA56A9-D092-416E-932C-A2A84C616731}" dt="2022-03-03T10:26:03.145" v="1893" actId="20577"/>
        <pc:sldMkLst>
          <pc:docMk/>
          <pc:sldMk cId="3348401198" sldId="7931"/>
        </pc:sldMkLst>
        <pc:spChg chg="del">
          <ac:chgData name="Darby,  Paul" userId="d672655a-9a29-4872-953f-9379244022ef" providerId="ADAL" clId="{D8EA56A9-D092-416E-932C-A2A84C616731}" dt="2022-03-02T12:07:21.390" v="1745" actId="478"/>
          <ac:spMkLst>
            <pc:docMk/>
            <pc:sldMk cId="3348401198" sldId="7931"/>
            <ac:spMk id="3" creationId="{2B5505F7-2A61-4265-AC6D-93ED824D892B}"/>
          </ac:spMkLst>
        </pc:spChg>
        <pc:spChg chg="mod">
          <ac:chgData name="Darby,  Paul" userId="d672655a-9a29-4872-953f-9379244022ef" providerId="ADAL" clId="{D8EA56A9-D092-416E-932C-A2A84C616731}" dt="2022-03-03T10:26:03.145" v="1893" actId="20577"/>
          <ac:spMkLst>
            <pc:docMk/>
            <pc:sldMk cId="3348401198" sldId="7931"/>
            <ac:spMk id="5" creationId="{BD710D62-12DC-49E3-AA23-908B79FD7810}"/>
          </ac:spMkLst>
        </pc:spChg>
        <pc:spChg chg="mod">
          <ac:chgData name="Darby,  Paul" userId="d672655a-9a29-4872-953f-9379244022ef" providerId="ADAL" clId="{D8EA56A9-D092-416E-932C-A2A84C616731}" dt="2022-03-02T12:14:01.044" v="1817" actId="1076"/>
          <ac:spMkLst>
            <pc:docMk/>
            <pc:sldMk cId="3348401198" sldId="7931"/>
            <ac:spMk id="6" creationId="{DA3ED47E-5526-44ED-A628-8822BDB6AC8D}"/>
          </ac:spMkLst>
        </pc:spChg>
        <pc:spChg chg="add del mod">
          <ac:chgData name="Darby,  Paul" userId="d672655a-9a29-4872-953f-9379244022ef" providerId="ADAL" clId="{D8EA56A9-D092-416E-932C-A2A84C616731}" dt="2022-03-02T12:07:28.350" v="1746" actId="478"/>
          <ac:spMkLst>
            <pc:docMk/>
            <pc:sldMk cId="3348401198" sldId="7931"/>
            <ac:spMk id="7" creationId="{21E4D1BA-D53B-4FC6-8ADF-B48FFDFD44A4}"/>
          </ac:spMkLst>
        </pc:spChg>
      </pc:sldChg>
      <pc:sldChg chg="add">
        <pc:chgData name="Darby,  Paul" userId="d672655a-9a29-4872-953f-9379244022ef" providerId="ADAL" clId="{D8EA56A9-D092-416E-932C-A2A84C616731}" dt="2022-03-03T16:11:13.998" v="1923"/>
        <pc:sldMkLst>
          <pc:docMk/>
          <pc:sldMk cId="422298470" sldId="7932"/>
        </pc:sldMkLst>
      </pc:sldChg>
    </pc:docChg>
  </pc:docChgLst>
  <pc:docChgLst>
    <pc:chgData name="Darby,  Paul" userId="d672655a-9a29-4872-953f-9379244022ef" providerId="ADAL" clId="{38F8FBE5-AD7F-4465-A086-4E0D97A4B5DF}"/>
    <pc:docChg chg="custSel addSld delSld modSld sldOrd">
      <pc:chgData name="Darby,  Paul" userId="d672655a-9a29-4872-953f-9379244022ef" providerId="ADAL" clId="{38F8FBE5-AD7F-4465-A086-4E0D97A4B5DF}" dt="2022-02-28T15:50:15.569" v="28" actId="478"/>
      <pc:docMkLst>
        <pc:docMk/>
      </pc:docMkLst>
      <pc:sldChg chg="del">
        <pc:chgData name="Darby,  Paul" userId="d672655a-9a29-4872-953f-9379244022ef" providerId="ADAL" clId="{38F8FBE5-AD7F-4465-A086-4E0D97A4B5DF}" dt="2022-02-28T15:38:19.626" v="21" actId="2696"/>
        <pc:sldMkLst>
          <pc:docMk/>
          <pc:sldMk cId="2650097188" sldId="7900"/>
        </pc:sldMkLst>
      </pc:sldChg>
      <pc:sldChg chg="modSp">
        <pc:chgData name="Darby,  Paul" userId="d672655a-9a29-4872-953f-9379244022ef" providerId="ADAL" clId="{38F8FBE5-AD7F-4465-A086-4E0D97A4B5DF}" dt="2022-02-28T15:36:41.490" v="4" actId="20577"/>
        <pc:sldMkLst>
          <pc:docMk/>
          <pc:sldMk cId="2561036238" sldId="7904"/>
        </pc:sldMkLst>
        <pc:spChg chg="mod">
          <ac:chgData name="Darby,  Paul" userId="d672655a-9a29-4872-953f-9379244022ef" providerId="ADAL" clId="{38F8FBE5-AD7F-4465-A086-4E0D97A4B5DF}" dt="2022-02-28T15:36:41.490" v="4" actId="20577"/>
          <ac:spMkLst>
            <pc:docMk/>
            <pc:sldMk cId="2561036238" sldId="7904"/>
            <ac:spMk id="5" creationId="{AEF137A9-75AB-4BC1-B232-AF0B02A6B7AF}"/>
          </ac:spMkLst>
        </pc:spChg>
      </pc:sldChg>
      <pc:sldChg chg="modSp">
        <pc:chgData name="Darby,  Paul" userId="d672655a-9a29-4872-953f-9379244022ef" providerId="ADAL" clId="{38F8FBE5-AD7F-4465-A086-4E0D97A4B5DF}" dt="2022-02-28T15:36:58.676" v="9" actId="20577"/>
        <pc:sldMkLst>
          <pc:docMk/>
          <pc:sldMk cId="3906037766" sldId="7905"/>
        </pc:sldMkLst>
        <pc:spChg chg="mod">
          <ac:chgData name="Darby,  Paul" userId="d672655a-9a29-4872-953f-9379244022ef" providerId="ADAL" clId="{38F8FBE5-AD7F-4465-A086-4E0D97A4B5DF}" dt="2022-02-28T15:36:58.676" v="9" actId="20577"/>
          <ac:spMkLst>
            <pc:docMk/>
            <pc:sldMk cId="3906037766" sldId="7905"/>
            <ac:spMk id="6" creationId="{AAA20611-0E7C-47C4-9EEF-2FC03B54AA66}"/>
          </ac:spMkLst>
        </pc:spChg>
      </pc:sldChg>
      <pc:sldChg chg="modSp">
        <pc:chgData name="Darby,  Paul" userId="d672655a-9a29-4872-953f-9379244022ef" providerId="ADAL" clId="{38F8FBE5-AD7F-4465-A086-4E0D97A4B5DF}" dt="2022-02-28T15:37:44.440" v="20" actId="20577"/>
        <pc:sldMkLst>
          <pc:docMk/>
          <pc:sldMk cId="3165942308" sldId="7910"/>
        </pc:sldMkLst>
        <pc:spChg chg="mod">
          <ac:chgData name="Darby,  Paul" userId="d672655a-9a29-4872-953f-9379244022ef" providerId="ADAL" clId="{38F8FBE5-AD7F-4465-A086-4E0D97A4B5DF}" dt="2022-02-28T15:37:44.440" v="20" actId="20577"/>
          <ac:spMkLst>
            <pc:docMk/>
            <pc:sldMk cId="3165942308" sldId="7910"/>
            <ac:spMk id="9" creationId="{B1EDF4FB-F889-4016-8CEC-F72AE66A80A9}"/>
          </ac:spMkLst>
        </pc:spChg>
      </pc:sldChg>
      <pc:sldChg chg="addSp delSp modSp add del ord">
        <pc:chgData name="Darby,  Paul" userId="d672655a-9a29-4872-953f-9379244022ef" providerId="ADAL" clId="{38F8FBE5-AD7F-4465-A086-4E0D97A4B5DF}" dt="2022-02-28T15:50:15.569" v="28" actId="478"/>
        <pc:sldMkLst>
          <pc:docMk/>
          <pc:sldMk cId="4280174318" sldId="7918"/>
        </pc:sldMkLst>
        <pc:spChg chg="del">
          <ac:chgData name="Darby,  Paul" userId="d672655a-9a29-4872-953f-9379244022ef" providerId="ADAL" clId="{38F8FBE5-AD7F-4465-A086-4E0D97A4B5DF}" dt="2022-02-28T15:50:10.629" v="27" actId="478"/>
          <ac:spMkLst>
            <pc:docMk/>
            <pc:sldMk cId="4280174318" sldId="7918"/>
            <ac:spMk id="3" creationId="{2B5505F7-2A61-4265-AC6D-93ED824D892B}"/>
          </ac:spMkLst>
        </pc:spChg>
        <pc:spChg chg="add del mod">
          <ac:chgData name="Darby,  Paul" userId="d672655a-9a29-4872-953f-9379244022ef" providerId="ADAL" clId="{38F8FBE5-AD7F-4465-A086-4E0D97A4B5DF}" dt="2022-02-28T15:50:15.569" v="28" actId="478"/>
          <ac:spMkLst>
            <pc:docMk/>
            <pc:sldMk cId="4280174318" sldId="7918"/>
            <ac:spMk id="7" creationId="{FE7D0EB7-5BCC-4960-A29E-EF05E9499BE9}"/>
          </ac:spMkLst>
        </pc:spChg>
      </pc:sldChg>
      <pc:sldChg chg="add ord">
        <pc:chgData name="Darby,  Paul" userId="d672655a-9a29-4872-953f-9379244022ef" providerId="ADAL" clId="{38F8FBE5-AD7F-4465-A086-4E0D97A4B5DF}" dt="2022-02-28T15:49:03.773" v="25"/>
        <pc:sldMkLst>
          <pc:docMk/>
          <pc:sldMk cId="1021386440" sldId="7919"/>
        </pc:sldMkLst>
      </pc:sldChg>
      <pc:sldChg chg="add">
        <pc:chgData name="Darby,  Paul" userId="d672655a-9a29-4872-953f-9379244022ef" providerId="ADAL" clId="{38F8FBE5-AD7F-4465-A086-4E0D97A4B5DF}" dt="2022-02-28T15:46:36.780" v="23"/>
        <pc:sldMkLst>
          <pc:docMk/>
          <pc:sldMk cId="696632812" sldId="792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46208-7F78-4CA4-BC77-3601A021F27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040193CB-F94C-4450-91D0-0650CFCD5F56}">
      <dgm:prSet phldrT="[Text]" custT="1"/>
      <dgm:spPr>
        <a:solidFill>
          <a:schemeClr val="accent1">
            <a:lumMod val="40000"/>
            <a:lumOff val="60000"/>
          </a:schemeClr>
        </a:solidFill>
        <a:ln>
          <a:noFill/>
        </a:ln>
      </dgm:spPr>
      <dgm:t>
        <a:bodyPr/>
        <a:lstStyle/>
        <a:p>
          <a:r>
            <a:rPr lang="en-GB" sz="2000" b="1">
              <a:latin typeface="+mj-lt"/>
            </a:rPr>
            <a:t>How might these changes affect our team?</a:t>
          </a:r>
        </a:p>
      </dgm:t>
    </dgm:pt>
    <dgm:pt modelId="{0E9B6034-BFF2-4638-8BC8-5B8DF2D6800E}" type="parTrans" cxnId="{8D58BD4B-804F-4F1C-AB4B-7C1B0FF251C7}">
      <dgm:prSet/>
      <dgm:spPr/>
      <dgm:t>
        <a:bodyPr/>
        <a:lstStyle/>
        <a:p>
          <a:endParaRPr lang="en-GB"/>
        </a:p>
      </dgm:t>
    </dgm:pt>
    <dgm:pt modelId="{02D3500F-F106-4B1E-9B73-36C321A78730}" type="sibTrans" cxnId="{8D58BD4B-804F-4F1C-AB4B-7C1B0FF251C7}">
      <dgm:prSet/>
      <dgm:spPr/>
      <dgm:t>
        <a:bodyPr/>
        <a:lstStyle/>
        <a:p>
          <a:endParaRPr lang="en-GB"/>
        </a:p>
      </dgm:t>
    </dgm:pt>
    <dgm:pt modelId="{072D8E17-AF0C-4A10-A143-790051023ECB}">
      <dgm:prSet phldrT="[Text]" custT="1"/>
      <dgm:spPr>
        <a:solidFill>
          <a:schemeClr val="accent1">
            <a:lumMod val="60000"/>
            <a:lumOff val="40000"/>
          </a:schemeClr>
        </a:solidFill>
        <a:ln>
          <a:noFill/>
        </a:ln>
      </dgm:spPr>
      <dgm:t>
        <a:bodyPr/>
        <a:lstStyle/>
        <a:p>
          <a:r>
            <a:rPr lang="en-GB" sz="2000" b="1">
              <a:latin typeface="+mj-lt"/>
            </a:rPr>
            <a:t>Are we clear on our individual and team next steps and delivery?</a:t>
          </a:r>
        </a:p>
      </dgm:t>
    </dgm:pt>
    <dgm:pt modelId="{E34F9738-FD1F-48FA-924C-AAC55ADB257F}" type="parTrans" cxnId="{837BA6D3-1123-4038-9FBE-F577F7C564F5}">
      <dgm:prSet/>
      <dgm:spPr/>
      <dgm:t>
        <a:bodyPr/>
        <a:lstStyle/>
        <a:p>
          <a:endParaRPr lang="en-GB"/>
        </a:p>
      </dgm:t>
    </dgm:pt>
    <dgm:pt modelId="{5C48ECDB-726A-41BF-A388-1B30A4DA46EF}" type="sibTrans" cxnId="{837BA6D3-1123-4038-9FBE-F577F7C564F5}">
      <dgm:prSet/>
      <dgm:spPr/>
      <dgm:t>
        <a:bodyPr/>
        <a:lstStyle/>
        <a:p>
          <a:endParaRPr lang="en-GB"/>
        </a:p>
      </dgm:t>
    </dgm:pt>
    <dgm:pt modelId="{929C5B19-94D2-4FD0-B645-54B59D86019A}">
      <dgm:prSet phldrT="[Text]" custT="1"/>
      <dgm:spPr>
        <a:solidFill>
          <a:schemeClr val="accent1"/>
        </a:solidFill>
        <a:ln>
          <a:noFill/>
        </a:ln>
      </dgm:spPr>
      <dgm:t>
        <a:bodyPr/>
        <a:lstStyle/>
        <a:p>
          <a:r>
            <a:rPr lang="en-GB" sz="2000" b="1">
              <a:latin typeface="+mj-lt"/>
            </a:rPr>
            <a:t>How are we managing change?  Do we need support?</a:t>
          </a:r>
        </a:p>
      </dgm:t>
    </dgm:pt>
    <dgm:pt modelId="{DF977788-DD36-4E5B-A613-58BBF14DA500}" type="parTrans" cxnId="{2C8079ED-C6E5-4339-A149-B51B7BFEA51E}">
      <dgm:prSet/>
      <dgm:spPr/>
      <dgm:t>
        <a:bodyPr/>
        <a:lstStyle/>
        <a:p>
          <a:endParaRPr lang="en-GB"/>
        </a:p>
      </dgm:t>
    </dgm:pt>
    <dgm:pt modelId="{463B7534-91DC-44F1-A34F-4B123F29B714}" type="sibTrans" cxnId="{2C8079ED-C6E5-4339-A149-B51B7BFEA51E}">
      <dgm:prSet/>
      <dgm:spPr/>
      <dgm:t>
        <a:bodyPr/>
        <a:lstStyle/>
        <a:p>
          <a:endParaRPr lang="en-GB"/>
        </a:p>
      </dgm:t>
    </dgm:pt>
    <dgm:pt modelId="{09ADD7ED-F3D3-4990-9095-D7584A9C0553}" type="pres">
      <dgm:prSet presAssocID="{CF146208-7F78-4CA4-BC77-3601A021F27D}" presName="linear" presStyleCnt="0">
        <dgm:presLayoutVars>
          <dgm:dir/>
          <dgm:animLvl val="lvl"/>
          <dgm:resizeHandles val="exact"/>
        </dgm:presLayoutVars>
      </dgm:prSet>
      <dgm:spPr/>
    </dgm:pt>
    <dgm:pt modelId="{C7036E02-AD17-49FA-88A4-F1C1FA58D9C4}" type="pres">
      <dgm:prSet presAssocID="{040193CB-F94C-4450-91D0-0650CFCD5F56}" presName="parentLin" presStyleCnt="0"/>
      <dgm:spPr/>
    </dgm:pt>
    <dgm:pt modelId="{04DE415D-510E-4D3C-B7BE-48F7B9DF7C4C}" type="pres">
      <dgm:prSet presAssocID="{040193CB-F94C-4450-91D0-0650CFCD5F56}" presName="parentLeftMargin" presStyleLbl="node1" presStyleIdx="0" presStyleCnt="3"/>
      <dgm:spPr/>
    </dgm:pt>
    <dgm:pt modelId="{AB637719-FEEB-4F64-A14C-AA7761BF2CC4}" type="pres">
      <dgm:prSet presAssocID="{040193CB-F94C-4450-91D0-0650CFCD5F56}" presName="parentText" presStyleLbl="node1" presStyleIdx="0" presStyleCnt="3">
        <dgm:presLayoutVars>
          <dgm:chMax val="0"/>
          <dgm:bulletEnabled val="1"/>
        </dgm:presLayoutVars>
      </dgm:prSet>
      <dgm:spPr/>
    </dgm:pt>
    <dgm:pt modelId="{EFCC871B-BEF6-4E1A-BA3E-848E84E89962}" type="pres">
      <dgm:prSet presAssocID="{040193CB-F94C-4450-91D0-0650CFCD5F56}" presName="negativeSpace" presStyleCnt="0"/>
      <dgm:spPr/>
    </dgm:pt>
    <dgm:pt modelId="{2DBC1FA2-ACB0-4C98-92B2-9AD4C39D550F}" type="pres">
      <dgm:prSet presAssocID="{040193CB-F94C-4450-91D0-0650CFCD5F56}" presName="childText" presStyleLbl="conFgAcc1" presStyleIdx="0" presStyleCnt="3">
        <dgm:presLayoutVars>
          <dgm:bulletEnabled val="1"/>
        </dgm:presLayoutVars>
      </dgm:prSet>
      <dgm:spPr>
        <a:ln w="28575">
          <a:solidFill>
            <a:schemeClr val="bg1">
              <a:lumMod val="50000"/>
            </a:schemeClr>
          </a:solidFill>
        </a:ln>
      </dgm:spPr>
    </dgm:pt>
    <dgm:pt modelId="{60EDA6A4-775B-41D2-A770-2FEB7282F234}" type="pres">
      <dgm:prSet presAssocID="{02D3500F-F106-4B1E-9B73-36C321A78730}" presName="spaceBetweenRectangles" presStyleCnt="0"/>
      <dgm:spPr/>
    </dgm:pt>
    <dgm:pt modelId="{5502882C-5124-45FE-B696-346808FEFE9A}" type="pres">
      <dgm:prSet presAssocID="{072D8E17-AF0C-4A10-A143-790051023ECB}" presName="parentLin" presStyleCnt="0"/>
      <dgm:spPr/>
    </dgm:pt>
    <dgm:pt modelId="{E24ECAE8-312D-4B25-B65B-4DA7196E0AF1}" type="pres">
      <dgm:prSet presAssocID="{072D8E17-AF0C-4A10-A143-790051023ECB}" presName="parentLeftMargin" presStyleLbl="node1" presStyleIdx="0" presStyleCnt="3"/>
      <dgm:spPr/>
    </dgm:pt>
    <dgm:pt modelId="{F5B03DF8-10C7-44CD-A96B-35B97D5F42FB}" type="pres">
      <dgm:prSet presAssocID="{072D8E17-AF0C-4A10-A143-790051023ECB}" presName="parentText" presStyleLbl="node1" presStyleIdx="1" presStyleCnt="3">
        <dgm:presLayoutVars>
          <dgm:chMax val="0"/>
          <dgm:bulletEnabled val="1"/>
        </dgm:presLayoutVars>
      </dgm:prSet>
      <dgm:spPr/>
    </dgm:pt>
    <dgm:pt modelId="{70C8D41F-CB14-45C9-BF0D-072FE69BF1FC}" type="pres">
      <dgm:prSet presAssocID="{072D8E17-AF0C-4A10-A143-790051023ECB}" presName="negativeSpace" presStyleCnt="0"/>
      <dgm:spPr/>
    </dgm:pt>
    <dgm:pt modelId="{CE971A16-963B-4B6A-AAD2-2D174B2AF089}" type="pres">
      <dgm:prSet presAssocID="{072D8E17-AF0C-4A10-A143-790051023ECB}" presName="childText" presStyleLbl="conFgAcc1" presStyleIdx="1" presStyleCnt="3">
        <dgm:presLayoutVars>
          <dgm:bulletEnabled val="1"/>
        </dgm:presLayoutVars>
      </dgm:prSet>
      <dgm:spPr>
        <a:ln w="28575">
          <a:solidFill>
            <a:schemeClr val="bg1">
              <a:lumMod val="50000"/>
            </a:schemeClr>
          </a:solidFill>
        </a:ln>
      </dgm:spPr>
    </dgm:pt>
    <dgm:pt modelId="{F05071C0-BA5C-4ADE-95A6-B1E5F2F6B16A}" type="pres">
      <dgm:prSet presAssocID="{5C48ECDB-726A-41BF-A388-1B30A4DA46EF}" presName="spaceBetweenRectangles" presStyleCnt="0"/>
      <dgm:spPr/>
    </dgm:pt>
    <dgm:pt modelId="{2E4BB535-2F9C-4868-884C-10618B9EFFE6}" type="pres">
      <dgm:prSet presAssocID="{929C5B19-94D2-4FD0-B645-54B59D86019A}" presName="parentLin" presStyleCnt="0"/>
      <dgm:spPr/>
    </dgm:pt>
    <dgm:pt modelId="{F3FE3FDB-3594-4CB3-BE11-24EF9CCF4CFC}" type="pres">
      <dgm:prSet presAssocID="{929C5B19-94D2-4FD0-B645-54B59D86019A}" presName="parentLeftMargin" presStyleLbl="node1" presStyleIdx="1" presStyleCnt="3"/>
      <dgm:spPr/>
    </dgm:pt>
    <dgm:pt modelId="{80995470-B5B3-4FC6-8C40-EF451D499967}" type="pres">
      <dgm:prSet presAssocID="{929C5B19-94D2-4FD0-B645-54B59D86019A}" presName="parentText" presStyleLbl="node1" presStyleIdx="2" presStyleCnt="3">
        <dgm:presLayoutVars>
          <dgm:chMax val="0"/>
          <dgm:bulletEnabled val="1"/>
        </dgm:presLayoutVars>
      </dgm:prSet>
      <dgm:spPr/>
    </dgm:pt>
    <dgm:pt modelId="{20799DFF-70A3-4D66-9C19-326C91EE9B7D}" type="pres">
      <dgm:prSet presAssocID="{929C5B19-94D2-4FD0-B645-54B59D86019A}" presName="negativeSpace" presStyleCnt="0"/>
      <dgm:spPr/>
    </dgm:pt>
    <dgm:pt modelId="{05C1D062-D12D-469C-B8F0-91033F981BC3}" type="pres">
      <dgm:prSet presAssocID="{929C5B19-94D2-4FD0-B645-54B59D86019A}" presName="childText" presStyleLbl="conFgAcc1" presStyleIdx="2" presStyleCnt="3">
        <dgm:presLayoutVars>
          <dgm:bulletEnabled val="1"/>
        </dgm:presLayoutVars>
      </dgm:prSet>
      <dgm:spPr>
        <a:ln w="28575">
          <a:solidFill>
            <a:schemeClr val="bg1">
              <a:lumMod val="50000"/>
            </a:schemeClr>
          </a:solidFill>
        </a:ln>
      </dgm:spPr>
    </dgm:pt>
  </dgm:ptLst>
  <dgm:cxnLst>
    <dgm:cxn modelId="{F9384615-B392-4CA3-87F2-9EAAEB35A1CE}" type="presOf" srcId="{929C5B19-94D2-4FD0-B645-54B59D86019A}" destId="{F3FE3FDB-3594-4CB3-BE11-24EF9CCF4CFC}" srcOrd="0" destOrd="0" presId="urn:microsoft.com/office/officeart/2005/8/layout/list1"/>
    <dgm:cxn modelId="{E8CEEF1E-65CE-46A1-B190-F903C9A4B605}" type="presOf" srcId="{CF146208-7F78-4CA4-BC77-3601A021F27D}" destId="{09ADD7ED-F3D3-4990-9095-D7584A9C0553}" srcOrd="0" destOrd="0" presId="urn:microsoft.com/office/officeart/2005/8/layout/list1"/>
    <dgm:cxn modelId="{E14BF420-07BF-4769-B9CF-9C94FF1B7FD0}" type="presOf" srcId="{040193CB-F94C-4450-91D0-0650CFCD5F56}" destId="{04DE415D-510E-4D3C-B7BE-48F7B9DF7C4C}" srcOrd="0" destOrd="0" presId="urn:microsoft.com/office/officeart/2005/8/layout/list1"/>
    <dgm:cxn modelId="{617ED72D-8F80-431F-9CA6-F8783DC03961}" type="presOf" srcId="{072D8E17-AF0C-4A10-A143-790051023ECB}" destId="{F5B03DF8-10C7-44CD-A96B-35B97D5F42FB}" srcOrd="1" destOrd="0" presId="urn:microsoft.com/office/officeart/2005/8/layout/list1"/>
    <dgm:cxn modelId="{C885B260-C21A-4948-95AD-33F5B2343D68}" type="presOf" srcId="{072D8E17-AF0C-4A10-A143-790051023ECB}" destId="{E24ECAE8-312D-4B25-B65B-4DA7196E0AF1}" srcOrd="0" destOrd="0" presId="urn:microsoft.com/office/officeart/2005/8/layout/list1"/>
    <dgm:cxn modelId="{8D58BD4B-804F-4F1C-AB4B-7C1B0FF251C7}" srcId="{CF146208-7F78-4CA4-BC77-3601A021F27D}" destId="{040193CB-F94C-4450-91D0-0650CFCD5F56}" srcOrd="0" destOrd="0" parTransId="{0E9B6034-BFF2-4638-8BC8-5B8DF2D6800E}" sibTransId="{02D3500F-F106-4B1E-9B73-36C321A78730}"/>
    <dgm:cxn modelId="{C845FDC6-8954-4F30-90E0-A41A4C6B0F4A}" type="presOf" srcId="{040193CB-F94C-4450-91D0-0650CFCD5F56}" destId="{AB637719-FEEB-4F64-A14C-AA7761BF2CC4}" srcOrd="1" destOrd="0" presId="urn:microsoft.com/office/officeart/2005/8/layout/list1"/>
    <dgm:cxn modelId="{837BA6D3-1123-4038-9FBE-F577F7C564F5}" srcId="{CF146208-7F78-4CA4-BC77-3601A021F27D}" destId="{072D8E17-AF0C-4A10-A143-790051023ECB}" srcOrd="1" destOrd="0" parTransId="{E34F9738-FD1F-48FA-924C-AAC55ADB257F}" sibTransId="{5C48ECDB-726A-41BF-A388-1B30A4DA46EF}"/>
    <dgm:cxn modelId="{2C8079ED-C6E5-4339-A149-B51B7BFEA51E}" srcId="{CF146208-7F78-4CA4-BC77-3601A021F27D}" destId="{929C5B19-94D2-4FD0-B645-54B59D86019A}" srcOrd="2" destOrd="0" parTransId="{DF977788-DD36-4E5B-A613-58BBF14DA500}" sibTransId="{463B7534-91DC-44F1-A34F-4B123F29B714}"/>
    <dgm:cxn modelId="{334134F5-953E-4A30-9C27-5C648E8E54D7}" type="presOf" srcId="{929C5B19-94D2-4FD0-B645-54B59D86019A}" destId="{80995470-B5B3-4FC6-8C40-EF451D499967}" srcOrd="1" destOrd="0" presId="urn:microsoft.com/office/officeart/2005/8/layout/list1"/>
    <dgm:cxn modelId="{1459CCF5-081D-4D4F-B03F-9D21AC0A15B9}" type="presParOf" srcId="{09ADD7ED-F3D3-4990-9095-D7584A9C0553}" destId="{C7036E02-AD17-49FA-88A4-F1C1FA58D9C4}" srcOrd="0" destOrd="0" presId="urn:microsoft.com/office/officeart/2005/8/layout/list1"/>
    <dgm:cxn modelId="{F20EBA4F-331C-46A7-8A46-4BE0F7327315}" type="presParOf" srcId="{C7036E02-AD17-49FA-88A4-F1C1FA58D9C4}" destId="{04DE415D-510E-4D3C-B7BE-48F7B9DF7C4C}" srcOrd="0" destOrd="0" presId="urn:microsoft.com/office/officeart/2005/8/layout/list1"/>
    <dgm:cxn modelId="{C4951403-90FC-4F5D-8626-8E76550616F5}" type="presParOf" srcId="{C7036E02-AD17-49FA-88A4-F1C1FA58D9C4}" destId="{AB637719-FEEB-4F64-A14C-AA7761BF2CC4}" srcOrd="1" destOrd="0" presId="urn:microsoft.com/office/officeart/2005/8/layout/list1"/>
    <dgm:cxn modelId="{087FCE5B-FBDD-4C64-9829-7C612BB830F8}" type="presParOf" srcId="{09ADD7ED-F3D3-4990-9095-D7584A9C0553}" destId="{EFCC871B-BEF6-4E1A-BA3E-848E84E89962}" srcOrd="1" destOrd="0" presId="urn:microsoft.com/office/officeart/2005/8/layout/list1"/>
    <dgm:cxn modelId="{048AA275-73A2-49EB-A16C-2215EB28AF03}" type="presParOf" srcId="{09ADD7ED-F3D3-4990-9095-D7584A9C0553}" destId="{2DBC1FA2-ACB0-4C98-92B2-9AD4C39D550F}" srcOrd="2" destOrd="0" presId="urn:microsoft.com/office/officeart/2005/8/layout/list1"/>
    <dgm:cxn modelId="{B8B9A615-5438-4E3B-8C1A-F160F76239AF}" type="presParOf" srcId="{09ADD7ED-F3D3-4990-9095-D7584A9C0553}" destId="{60EDA6A4-775B-41D2-A770-2FEB7282F234}" srcOrd="3" destOrd="0" presId="urn:microsoft.com/office/officeart/2005/8/layout/list1"/>
    <dgm:cxn modelId="{9E5427D0-962D-483F-AE34-08692BC6DBF1}" type="presParOf" srcId="{09ADD7ED-F3D3-4990-9095-D7584A9C0553}" destId="{5502882C-5124-45FE-B696-346808FEFE9A}" srcOrd="4" destOrd="0" presId="urn:microsoft.com/office/officeart/2005/8/layout/list1"/>
    <dgm:cxn modelId="{485F2B7F-B6CD-4D62-B188-AF4D1743BB9E}" type="presParOf" srcId="{5502882C-5124-45FE-B696-346808FEFE9A}" destId="{E24ECAE8-312D-4B25-B65B-4DA7196E0AF1}" srcOrd="0" destOrd="0" presId="urn:microsoft.com/office/officeart/2005/8/layout/list1"/>
    <dgm:cxn modelId="{E13F9F8C-DC99-4E49-AD95-0893D943D0F7}" type="presParOf" srcId="{5502882C-5124-45FE-B696-346808FEFE9A}" destId="{F5B03DF8-10C7-44CD-A96B-35B97D5F42FB}" srcOrd="1" destOrd="0" presId="urn:microsoft.com/office/officeart/2005/8/layout/list1"/>
    <dgm:cxn modelId="{69D94867-8826-4294-9EAC-0208321E7C0F}" type="presParOf" srcId="{09ADD7ED-F3D3-4990-9095-D7584A9C0553}" destId="{70C8D41F-CB14-45C9-BF0D-072FE69BF1FC}" srcOrd="5" destOrd="0" presId="urn:microsoft.com/office/officeart/2005/8/layout/list1"/>
    <dgm:cxn modelId="{AB536B9E-329C-41A8-A417-6E61DD972571}" type="presParOf" srcId="{09ADD7ED-F3D3-4990-9095-D7584A9C0553}" destId="{CE971A16-963B-4B6A-AAD2-2D174B2AF089}" srcOrd="6" destOrd="0" presId="urn:microsoft.com/office/officeart/2005/8/layout/list1"/>
    <dgm:cxn modelId="{59B411EA-E618-438F-9A1A-6765345B7B25}" type="presParOf" srcId="{09ADD7ED-F3D3-4990-9095-D7584A9C0553}" destId="{F05071C0-BA5C-4ADE-95A6-B1E5F2F6B16A}" srcOrd="7" destOrd="0" presId="urn:microsoft.com/office/officeart/2005/8/layout/list1"/>
    <dgm:cxn modelId="{55A03F24-71C5-47D0-B438-4626D4F2BC9E}" type="presParOf" srcId="{09ADD7ED-F3D3-4990-9095-D7584A9C0553}" destId="{2E4BB535-2F9C-4868-884C-10618B9EFFE6}" srcOrd="8" destOrd="0" presId="urn:microsoft.com/office/officeart/2005/8/layout/list1"/>
    <dgm:cxn modelId="{8F2786FB-2618-4792-BF1B-D056902D5EE8}" type="presParOf" srcId="{2E4BB535-2F9C-4868-884C-10618B9EFFE6}" destId="{F3FE3FDB-3594-4CB3-BE11-24EF9CCF4CFC}" srcOrd="0" destOrd="0" presId="urn:microsoft.com/office/officeart/2005/8/layout/list1"/>
    <dgm:cxn modelId="{50D7B2CC-DD08-46FC-A332-3FE7A376DF9C}" type="presParOf" srcId="{2E4BB535-2F9C-4868-884C-10618B9EFFE6}" destId="{80995470-B5B3-4FC6-8C40-EF451D499967}" srcOrd="1" destOrd="0" presId="urn:microsoft.com/office/officeart/2005/8/layout/list1"/>
    <dgm:cxn modelId="{4FDE1BDC-0332-4912-94A3-AEC10279DF2E}" type="presParOf" srcId="{09ADD7ED-F3D3-4990-9095-D7584A9C0553}" destId="{20799DFF-70A3-4D66-9C19-326C91EE9B7D}" srcOrd="9" destOrd="0" presId="urn:microsoft.com/office/officeart/2005/8/layout/list1"/>
    <dgm:cxn modelId="{579CA30B-8410-46C7-88D5-1792E69CB597}" type="presParOf" srcId="{09ADD7ED-F3D3-4990-9095-D7584A9C0553}" destId="{05C1D062-D12D-469C-B8F0-91033F981BC3}" srcOrd="10" destOrd="0" presId="urn:microsoft.com/office/officeart/2005/8/layout/list1"/>
  </dgm:cxnLst>
  <dgm:bg/>
  <dgm:whole>
    <a:ln w="28575"/>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C1FA2-ACB0-4C98-92B2-9AD4C39D550F}">
      <dsp:nvSpPr>
        <dsp:cNvPr id="0" name=""/>
        <dsp:cNvSpPr/>
      </dsp:nvSpPr>
      <dsp:spPr>
        <a:xfrm>
          <a:off x="0" y="532428"/>
          <a:ext cx="11784521" cy="856800"/>
        </a:xfrm>
        <a:prstGeom prst="rect">
          <a:avLst/>
        </a:prstGeom>
        <a:solidFill>
          <a:schemeClr val="lt1">
            <a:alpha val="90000"/>
            <a:hueOff val="0"/>
            <a:satOff val="0"/>
            <a:lumOff val="0"/>
            <a:alphaOff val="0"/>
          </a:schemeClr>
        </a:solidFill>
        <a:ln w="28575"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B637719-FEEB-4F64-A14C-AA7761BF2CC4}">
      <dsp:nvSpPr>
        <dsp:cNvPr id="0" name=""/>
        <dsp:cNvSpPr/>
      </dsp:nvSpPr>
      <dsp:spPr>
        <a:xfrm>
          <a:off x="589226" y="30587"/>
          <a:ext cx="8249164" cy="1003680"/>
        </a:xfrm>
        <a:prstGeom prst="roundRect">
          <a:avLst/>
        </a:prstGeom>
        <a:solidFill>
          <a:schemeClr val="accent1">
            <a:lumMod val="40000"/>
            <a:lumOff val="6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1799" tIns="0" rIns="311799" bIns="0" numCol="1" spcCol="1270" anchor="ctr" anchorCtr="0">
          <a:noAutofit/>
        </a:bodyPr>
        <a:lstStyle/>
        <a:p>
          <a:pPr marL="0" lvl="0" indent="0" algn="l" defTabSz="889000">
            <a:lnSpc>
              <a:spcPct val="90000"/>
            </a:lnSpc>
            <a:spcBef>
              <a:spcPct val="0"/>
            </a:spcBef>
            <a:spcAft>
              <a:spcPct val="35000"/>
            </a:spcAft>
            <a:buNone/>
          </a:pPr>
          <a:r>
            <a:rPr lang="en-GB" sz="2000" b="1" kern="1200">
              <a:latin typeface="+mj-lt"/>
            </a:rPr>
            <a:t>How might these changes affect our team?</a:t>
          </a:r>
        </a:p>
      </dsp:txBody>
      <dsp:txXfrm>
        <a:off x="638222" y="79583"/>
        <a:ext cx="8151172" cy="905688"/>
      </dsp:txXfrm>
    </dsp:sp>
    <dsp:sp modelId="{CE971A16-963B-4B6A-AAD2-2D174B2AF089}">
      <dsp:nvSpPr>
        <dsp:cNvPr id="0" name=""/>
        <dsp:cNvSpPr/>
      </dsp:nvSpPr>
      <dsp:spPr>
        <a:xfrm>
          <a:off x="0" y="2074668"/>
          <a:ext cx="11784521" cy="856800"/>
        </a:xfrm>
        <a:prstGeom prst="rect">
          <a:avLst/>
        </a:prstGeom>
        <a:solidFill>
          <a:schemeClr val="lt1">
            <a:alpha val="90000"/>
            <a:hueOff val="0"/>
            <a:satOff val="0"/>
            <a:lumOff val="0"/>
            <a:alphaOff val="0"/>
          </a:schemeClr>
        </a:solidFill>
        <a:ln w="28575"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F5B03DF8-10C7-44CD-A96B-35B97D5F42FB}">
      <dsp:nvSpPr>
        <dsp:cNvPr id="0" name=""/>
        <dsp:cNvSpPr/>
      </dsp:nvSpPr>
      <dsp:spPr>
        <a:xfrm>
          <a:off x="589226" y="1572828"/>
          <a:ext cx="8249164" cy="1003680"/>
        </a:xfrm>
        <a:prstGeom prst="roundRect">
          <a:avLst/>
        </a:prstGeom>
        <a:solidFill>
          <a:schemeClr val="accent1">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1799" tIns="0" rIns="311799" bIns="0" numCol="1" spcCol="1270" anchor="ctr" anchorCtr="0">
          <a:noAutofit/>
        </a:bodyPr>
        <a:lstStyle/>
        <a:p>
          <a:pPr marL="0" lvl="0" indent="0" algn="l" defTabSz="889000">
            <a:lnSpc>
              <a:spcPct val="90000"/>
            </a:lnSpc>
            <a:spcBef>
              <a:spcPct val="0"/>
            </a:spcBef>
            <a:spcAft>
              <a:spcPct val="35000"/>
            </a:spcAft>
            <a:buNone/>
          </a:pPr>
          <a:r>
            <a:rPr lang="en-GB" sz="2000" b="1" kern="1200">
              <a:latin typeface="+mj-lt"/>
            </a:rPr>
            <a:t>Are we clear on our individual and team next steps and delivery?</a:t>
          </a:r>
        </a:p>
      </dsp:txBody>
      <dsp:txXfrm>
        <a:off x="638222" y="1621824"/>
        <a:ext cx="8151172" cy="905688"/>
      </dsp:txXfrm>
    </dsp:sp>
    <dsp:sp modelId="{05C1D062-D12D-469C-B8F0-91033F981BC3}">
      <dsp:nvSpPr>
        <dsp:cNvPr id="0" name=""/>
        <dsp:cNvSpPr/>
      </dsp:nvSpPr>
      <dsp:spPr>
        <a:xfrm>
          <a:off x="0" y="3616908"/>
          <a:ext cx="11784521" cy="856800"/>
        </a:xfrm>
        <a:prstGeom prst="rect">
          <a:avLst/>
        </a:prstGeom>
        <a:solidFill>
          <a:schemeClr val="lt1">
            <a:alpha val="90000"/>
            <a:hueOff val="0"/>
            <a:satOff val="0"/>
            <a:lumOff val="0"/>
            <a:alphaOff val="0"/>
          </a:schemeClr>
        </a:solidFill>
        <a:ln w="28575" cap="flat" cmpd="sng" algn="ctr">
          <a:solidFill>
            <a:schemeClr val="bg1">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80995470-B5B3-4FC6-8C40-EF451D499967}">
      <dsp:nvSpPr>
        <dsp:cNvPr id="0" name=""/>
        <dsp:cNvSpPr/>
      </dsp:nvSpPr>
      <dsp:spPr>
        <a:xfrm>
          <a:off x="589226" y="3115067"/>
          <a:ext cx="8249164" cy="1003680"/>
        </a:xfrm>
        <a:prstGeom prst="round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1799" tIns="0" rIns="311799" bIns="0" numCol="1" spcCol="1270" anchor="ctr" anchorCtr="0">
          <a:noAutofit/>
        </a:bodyPr>
        <a:lstStyle/>
        <a:p>
          <a:pPr marL="0" lvl="0" indent="0" algn="l" defTabSz="889000">
            <a:lnSpc>
              <a:spcPct val="90000"/>
            </a:lnSpc>
            <a:spcBef>
              <a:spcPct val="0"/>
            </a:spcBef>
            <a:spcAft>
              <a:spcPct val="35000"/>
            </a:spcAft>
            <a:buNone/>
          </a:pPr>
          <a:r>
            <a:rPr lang="en-GB" sz="2000" b="1" kern="1200">
              <a:latin typeface="+mj-lt"/>
            </a:rPr>
            <a:t>How are we managing change?  Do we need support?</a:t>
          </a:r>
        </a:p>
      </dsp:txBody>
      <dsp:txXfrm>
        <a:off x="638222" y="3164063"/>
        <a:ext cx="8151172"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D20365-2445-47A0-937F-07CC4E37E1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BC0557C-44EF-4CC4-AA14-41FA340EBC1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76C2C0-176F-4F37-BD3B-29D3563738E2}" type="datetimeFigureOut">
              <a:rPr lang="en-GB" smtClean="0"/>
              <a:t>03/03/2022</a:t>
            </a:fld>
            <a:endParaRPr lang="en-GB"/>
          </a:p>
        </p:txBody>
      </p:sp>
      <p:sp>
        <p:nvSpPr>
          <p:cNvPr id="4" name="Footer Placeholder 3">
            <a:extLst>
              <a:ext uri="{FF2B5EF4-FFF2-40B4-BE49-F238E27FC236}">
                <a16:creationId xmlns:a16="http://schemas.microsoft.com/office/drawing/2014/main" id="{7F2D8760-0183-48AC-BC61-9A346666DBE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E8C7808-F719-4C5F-AF8E-E26E5087D3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8C25EC-C4E3-4BB4-9475-34C83F282234}" type="slidenum">
              <a:rPr lang="en-GB" smtClean="0"/>
              <a:t>‹#›</a:t>
            </a:fld>
            <a:endParaRPr lang="en-GB"/>
          </a:p>
        </p:txBody>
      </p:sp>
    </p:spTree>
    <p:extLst>
      <p:ext uri="{BB962C8B-B14F-4D97-AF65-F5344CB8AC3E}">
        <p14:creationId xmlns:p14="http://schemas.microsoft.com/office/powerpoint/2010/main" val="52075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49149-B57C-7E49-89EA-D1494E9291F6}" type="datetimeFigureOut">
              <a:rPr lang="en-US" smtClean="0"/>
              <a:t>3/3/2022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D8A50D-95A0-3449-9134-B4955750AE5B}" type="slidenum">
              <a:rPr lang="en-US" smtClean="0"/>
              <a:t>‹#›</a:t>
            </a:fld>
            <a:endParaRPr lang="en-US"/>
          </a:p>
        </p:txBody>
      </p:sp>
    </p:spTree>
    <p:extLst>
      <p:ext uri="{BB962C8B-B14F-4D97-AF65-F5344CB8AC3E}">
        <p14:creationId xmlns:p14="http://schemas.microsoft.com/office/powerpoint/2010/main" val="1142649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8D8A50D-95A0-3449-9134-B4955750AE5B}" type="slidenum">
              <a:rPr lang="en-US" smtClean="0"/>
              <a:t>1</a:t>
            </a:fld>
            <a:endParaRPr lang="en-US"/>
          </a:p>
        </p:txBody>
      </p:sp>
    </p:spTree>
    <p:extLst>
      <p:ext uri="{BB962C8B-B14F-4D97-AF65-F5344CB8AC3E}">
        <p14:creationId xmlns:p14="http://schemas.microsoft.com/office/powerpoint/2010/main" val="850884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10</a:t>
            </a:fld>
            <a:endParaRPr lang="en-US"/>
          </a:p>
        </p:txBody>
      </p:sp>
    </p:spTree>
    <p:extLst>
      <p:ext uri="{BB962C8B-B14F-4D97-AF65-F5344CB8AC3E}">
        <p14:creationId xmlns:p14="http://schemas.microsoft.com/office/powerpoint/2010/main" val="1371342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11</a:t>
            </a:fld>
            <a:endParaRPr lang="en-US"/>
          </a:p>
        </p:txBody>
      </p:sp>
    </p:spTree>
    <p:extLst>
      <p:ext uri="{BB962C8B-B14F-4D97-AF65-F5344CB8AC3E}">
        <p14:creationId xmlns:p14="http://schemas.microsoft.com/office/powerpoint/2010/main" val="201385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12</a:t>
            </a:fld>
            <a:endParaRPr lang="en-US"/>
          </a:p>
        </p:txBody>
      </p:sp>
    </p:spTree>
    <p:extLst>
      <p:ext uri="{BB962C8B-B14F-4D97-AF65-F5344CB8AC3E}">
        <p14:creationId xmlns:p14="http://schemas.microsoft.com/office/powerpoint/2010/main" val="2630629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13</a:t>
            </a:fld>
            <a:endParaRPr lang="en-US"/>
          </a:p>
        </p:txBody>
      </p:sp>
    </p:spTree>
    <p:extLst>
      <p:ext uri="{BB962C8B-B14F-4D97-AF65-F5344CB8AC3E}">
        <p14:creationId xmlns:p14="http://schemas.microsoft.com/office/powerpoint/2010/main" val="3591754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14</a:t>
            </a:fld>
            <a:endParaRPr lang="en-US"/>
          </a:p>
        </p:txBody>
      </p:sp>
    </p:spTree>
    <p:extLst>
      <p:ext uri="{BB962C8B-B14F-4D97-AF65-F5344CB8AC3E}">
        <p14:creationId xmlns:p14="http://schemas.microsoft.com/office/powerpoint/2010/main" val="3012415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15</a:t>
            </a:fld>
            <a:endParaRPr lang="en-US"/>
          </a:p>
        </p:txBody>
      </p:sp>
    </p:spTree>
    <p:extLst>
      <p:ext uri="{BB962C8B-B14F-4D97-AF65-F5344CB8AC3E}">
        <p14:creationId xmlns:p14="http://schemas.microsoft.com/office/powerpoint/2010/main" val="965189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16</a:t>
            </a:fld>
            <a:endParaRPr lang="en-US"/>
          </a:p>
        </p:txBody>
      </p:sp>
    </p:spTree>
    <p:extLst>
      <p:ext uri="{BB962C8B-B14F-4D97-AF65-F5344CB8AC3E}">
        <p14:creationId xmlns:p14="http://schemas.microsoft.com/office/powerpoint/2010/main" val="9640023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17</a:t>
            </a:fld>
            <a:endParaRPr lang="en-US"/>
          </a:p>
        </p:txBody>
      </p:sp>
    </p:spTree>
    <p:extLst>
      <p:ext uri="{BB962C8B-B14F-4D97-AF65-F5344CB8AC3E}">
        <p14:creationId xmlns:p14="http://schemas.microsoft.com/office/powerpoint/2010/main" val="1774994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18</a:t>
            </a:fld>
            <a:endParaRPr lang="en-US"/>
          </a:p>
        </p:txBody>
      </p:sp>
    </p:spTree>
    <p:extLst>
      <p:ext uri="{BB962C8B-B14F-4D97-AF65-F5344CB8AC3E}">
        <p14:creationId xmlns:p14="http://schemas.microsoft.com/office/powerpoint/2010/main" val="3232334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19</a:t>
            </a:fld>
            <a:endParaRPr lang="en-US"/>
          </a:p>
        </p:txBody>
      </p:sp>
    </p:spTree>
    <p:extLst>
      <p:ext uri="{BB962C8B-B14F-4D97-AF65-F5344CB8AC3E}">
        <p14:creationId xmlns:p14="http://schemas.microsoft.com/office/powerpoint/2010/main" val="111641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8D8A50D-95A0-3449-9134-B4955750AE5B}" type="slidenum">
              <a:rPr lang="en-US" smtClean="0"/>
              <a:t>2</a:t>
            </a:fld>
            <a:endParaRPr lang="en-US"/>
          </a:p>
        </p:txBody>
      </p:sp>
    </p:spTree>
    <p:extLst>
      <p:ext uri="{BB962C8B-B14F-4D97-AF65-F5344CB8AC3E}">
        <p14:creationId xmlns:p14="http://schemas.microsoft.com/office/powerpoint/2010/main" val="1649291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20</a:t>
            </a:fld>
            <a:endParaRPr lang="en-US"/>
          </a:p>
        </p:txBody>
      </p:sp>
    </p:spTree>
    <p:extLst>
      <p:ext uri="{BB962C8B-B14F-4D97-AF65-F5344CB8AC3E}">
        <p14:creationId xmlns:p14="http://schemas.microsoft.com/office/powerpoint/2010/main" val="349699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21</a:t>
            </a:fld>
            <a:endParaRPr lang="en-US"/>
          </a:p>
        </p:txBody>
      </p:sp>
    </p:spTree>
    <p:extLst>
      <p:ext uri="{BB962C8B-B14F-4D97-AF65-F5344CB8AC3E}">
        <p14:creationId xmlns:p14="http://schemas.microsoft.com/office/powerpoint/2010/main" val="4075624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22</a:t>
            </a:fld>
            <a:endParaRPr lang="en-US"/>
          </a:p>
        </p:txBody>
      </p:sp>
    </p:spTree>
    <p:extLst>
      <p:ext uri="{BB962C8B-B14F-4D97-AF65-F5344CB8AC3E}">
        <p14:creationId xmlns:p14="http://schemas.microsoft.com/office/powerpoint/2010/main" val="3591273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8D8A50D-95A0-3449-9134-B4955750AE5B}" type="slidenum">
              <a:rPr lang="en-US" smtClean="0"/>
              <a:t>3</a:t>
            </a:fld>
            <a:endParaRPr lang="en-US"/>
          </a:p>
        </p:txBody>
      </p:sp>
    </p:spTree>
    <p:extLst>
      <p:ext uri="{BB962C8B-B14F-4D97-AF65-F5344CB8AC3E}">
        <p14:creationId xmlns:p14="http://schemas.microsoft.com/office/powerpoint/2010/main" val="1378735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8D8A50D-95A0-3449-9134-B4955750AE5B}" type="slidenum">
              <a:rPr lang="en-US" smtClean="0"/>
              <a:t>4</a:t>
            </a:fld>
            <a:endParaRPr lang="en-US"/>
          </a:p>
        </p:txBody>
      </p:sp>
    </p:spTree>
    <p:extLst>
      <p:ext uri="{BB962C8B-B14F-4D97-AF65-F5344CB8AC3E}">
        <p14:creationId xmlns:p14="http://schemas.microsoft.com/office/powerpoint/2010/main" val="704041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5</a:t>
            </a:fld>
            <a:endParaRPr lang="en-US"/>
          </a:p>
        </p:txBody>
      </p:sp>
    </p:spTree>
    <p:extLst>
      <p:ext uri="{BB962C8B-B14F-4D97-AF65-F5344CB8AC3E}">
        <p14:creationId xmlns:p14="http://schemas.microsoft.com/office/powerpoint/2010/main" val="964002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6</a:t>
            </a:fld>
            <a:endParaRPr lang="en-US"/>
          </a:p>
        </p:txBody>
      </p:sp>
    </p:spTree>
    <p:extLst>
      <p:ext uri="{BB962C8B-B14F-4D97-AF65-F5344CB8AC3E}">
        <p14:creationId xmlns:p14="http://schemas.microsoft.com/office/powerpoint/2010/main" val="3160308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7</a:t>
            </a:fld>
            <a:endParaRPr lang="en-US"/>
          </a:p>
        </p:txBody>
      </p:sp>
    </p:spTree>
    <p:extLst>
      <p:ext uri="{BB962C8B-B14F-4D97-AF65-F5344CB8AC3E}">
        <p14:creationId xmlns:p14="http://schemas.microsoft.com/office/powerpoint/2010/main" val="3121684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8</a:t>
            </a:fld>
            <a:endParaRPr lang="en-US"/>
          </a:p>
        </p:txBody>
      </p:sp>
    </p:spTree>
    <p:extLst>
      <p:ext uri="{BB962C8B-B14F-4D97-AF65-F5344CB8AC3E}">
        <p14:creationId xmlns:p14="http://schemas.microsoft.com/office/powerpoint/2010/main" val="533878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8D8A50D-95A0-3449-9134-B4955750AE5B}" type="slidenum">
              <a:rPr lang="en-US" smtClean="0"/>
              <a:t>9</a:t>
            </a:fld>
            <a:endParaRPr lang="en-US"/>
          </a:p>
        </p:txBody>
      </p:sp>
    </p:spTree>
    <p:extLst>
      <p:ext uri="{BB962C8B-B14F-4D97-AF65-F5344CB8AC3E}">
        <p14:creationId xmlns:p14="http://schemas.microsoft.com/office/powerpoint/2010/main" val="1256316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83731BF-221D-4858-932D-B044E917F89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BD9A42-A97A-4FAA-89C8-3216805CC491}"/>
              </a:ext>
            </a:extLst>
          </p:cNvPr>
          <p:cNvSpPr>
            <a:spLocks noGrp="1"/>
          </p:cNvSpPr>
          <p:nvPr>
            <p:ph type="title"/>
          </p:nvPr>
        </p:nvSpPr>
        <p:spPr/>
        <p:txBody>
          <a:bodyPr>
            <a:noAutofit/>
          </a:bodyPr>
          <a:lstStyle/>
          <a:p>
            <a:r>
              <a:rPr lang="en-US" noProof="0"/>
              <a:t>Click to edit Master title style</a:t>
            </a:r>
            <a:endParaRPr lang="en-GB" noProof="0"/>
          </a:p>
        </p:txBody>
      </p:sp>
      <p:sp>
        <p:nvSpPr>
          <p:cNvPr id="3" name="Content Placeholder 2">
            <a:extLst>
              <a:ext uri="{FF2B5EF4-FFF2-40B4-BE49-F238E27FC236}">
                <a16:creationId xmlns:a16="http://schemas.microsoft.com/office/drawing/2014/main" id="{BB5A21B3-F91F-4C40-A2FF-7F2FDA7408EE}"/>
              </a:ext>
            </a:extLst>
          </p:cNvPr>
          <p:cNvSpPr>
            <a:spLocks noGrp="1"/>
          </p:cNvSpPr>
          <p:nvPr>
            <p:ph idx="1"/>
          </p:nvPr>
        </p:nvSpPr>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Slide Number Placeholder 5">
            <a:extLst>
              <a:ext uri="{FF2B5EF4-FFF2-40B4-BE49-F238E27FC236}">
                <a16:creationId xmlns:a16="http://schemas.microsoft.com/office/drawing/2014/main" id="{2FD018E3-1711-4800-B816-902F2740A433}"/>
              </a:ext>
            </a:extLst>
          </p:cNvPr>
          <p:cNvSpPr>
            <a:spLocks noGrp="1"/>
          </p:cNvSpPr>
          <p:nvPr>
            <p:ph type="sldNum" sz="quarter" idx="12"/>
          </p:nvPr>
        </p:nvSpPr>
        <p:spPr>
          <a:xfrm>
            <a:off x="11596687" y="6296257"/>
            <a:ext cx="276225" cy="365125"/>
          </a:xfrm>
          <a:prstGeom prst="rect">
            <a:avLst/>
          </a:prstGeom>
        </p:spPr>
        <p:txBody>
          <a:bodyPr/>
          <a:lstStyle>
            <a:lvl1pPr algn="ctr">
              <a:defRPr/>
            </a:lvl1pPr>
          </a:lstStyle>
          <a:p>
            <a:fld id="{6BA6D896-E1CD-4198-B852-D6590D56DF76}" type="slidenum">
              <a:rPr lang="en-GB" smtClean="0"/>
              <a:pPr/>
              <a:t>‹#›</a:t>
            </a:fld>
            <a:endParaRPr lang="en-GB"/>
          </a:p>
        </p:txBody>
      </p:sp>
      <p:sp>
        <p:nvSpPr>
          <p:cNvPr id="7" name="TextBox 6">
            <a:extLst>
              <a:ext uri="{FF2B5EF4-FFF2-40B4-BE49-F238E27FC236}">
                <a16:creationId xmlns:a16="http://schemas.microsoft.com/office/drawing/2014/main" id="{7FFEC3FD-791D-470A-AA36-9522E58E9FED}"/>
              </a:ext>
            </a:extLst>
          </p:cNvPr>
          <p:cNvSpPr txBox="1"/>
          <p:nvPr userDrawn="1"/>
        </p:nvSpPr>
        <p:spPr>
          <a:xfrm>
            <a:off x="4758529" y="6458417"/>
            <a:ext cx="2505814" cy="369332"/>
          </a:xfrm>
          <a:prstGeom prst="rect">
            <a:avLst/>
          </a:prstGeom>
          <a:noFill/>
        </p:spPr>
        <p:txBody>
          <a:bodyPr wrap="none" rtlCol="0">
            <a:spAutoFit/>
          </a:bodyPr>
          <a:lstStyle/>
          <a:p>
            <a:pPr algn="ctr"/>
            <a:r>
              <a:rPr lang="en-GB" u="sng">
                <a:latin typeface="+mj-lt"/>
              </a:rPr>
              <a:t>OFFICIAL-SENSITIVE</a:t>
            </a:r>
          </a:p>
        </p:txBody>
      </p:sp>
    </p:spTree>
    <p:extLst>
      <p:ext uri="{BB962C8B-B14F-4D97-AF65-F5344CB8AC3E}">
        <p14:creationId xmlns:p14="http://schemas.microsoft.com/office/powerpoint/2010/main" val="54593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D32D1-BD1B-9B41-AF84-030CA4A06A90}"/>
              </a:ext>
            </a:extLst>
          </p:cNvPr>
          <p:cNvSpPr>
            <a:spLocks noGrp="1"/>
          </p:cNvSpPr>
          <p:nvPr>
            <p:ph type="title" hasCustomPrompt="1"/>
          </p:nvPr>
        </p:nvSpPr>
        <p:spPr>
          <a:xfrm>
            <a:off x="446049" y="365125"/>
            <a:ext cx="11306750" cy="1325563"/>
          </a:xfrm>
          <a:prstGeom prst="rect">
            <a:avLst/>
          </a:prstGeom>
        </p:spPr>
        <p:txBody>
          <a:bodyPr/>
          <a:lstStyle>
            <a:lvl1pPr>
              <a:defRPr sz="2400"/>
            </a:lvl1pPr>
          </a:lstStyle>
          <a:p>
            <a:r>
              <a:rPr lang="en-GB"/>
              <a:t>Presentation title one column / picture</a:t>
            </a:r>
            <a:endParaRPr lang="en-US"/>
          </a:p>
        </p:txBody>
      </p:sp>
      <p:sp>
        <p:nvSpPr>
          <p:cNvPr id="3" name="Content Placeholder 2">
            <a:extLst>
              <a:ext uri="{FF2B5EF4-FFF2-40B4-BE49-F238E27FC236}">
                <a16:creationId xmlns:a16="http://schemas.microsoft.com/office/drawing/2014/main" id="{B51772C9-68D0-404D-9CC2-150EE9B0DC26}"/>
              </a:ext>
            </a:extLst>
          </p:cNvPr>
          <p:cNvSpPr>
            <a:spLocks noGrp="1"/>
          </p:cNvSpPr>
          <p:nvPr>
            <p:ph sz="half" idx="1"/>
          </p:nvPr>
        </p:nvSpPr>
        <p:spPr>
          <a:xfrm>
            <a:off x="446049" y="1825625"/>
            <a:ext cx="11306750" cy="4351338"/>
          </a:xfrm>
          <a:prstGeom prst="rect">
            <a:avLst/>
          </a:prstGeom>
        </p:spPr>
        <p:txBody>
          <a:bodyPr/>
          <a:lstStyle>
            <a:lvl1pPr>
              <a:buNone/>
              <a:defRPr sz="2400"/>
            </a:lvl1pPr>
          </a:lstStyle>
          <a:p>
            <a:pPr lvl="0"/>
            <a:r>
              <a:rPr lang="en-US"/>
              <a:t>Click to edit Master text styles</a:t>
            </a:r>
          </a:p>
        </p:txBody>
      </p:sp>
    </p:spTree>
    <p:extLst>
      <p:ext uri="{BB962C8B-B14F-4D97-AF65-F5344CB8AC3E}">
        <p14:creationId xmlns:p14="http://schemas.microsoft.com/office/powerpoint/2010/main" val="35870040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AC3EE9-71B6-4FE8-B8AA-15895CE72E91}"/>
              </a:ext>
            </a:extLst>
          </p:cNvPr>
          <p:cNvSpPr>
            <a:spLocks noGrp="1"/>
          </p:cNvSpPr>
          <p:nvPr>
            <p:ph type="title"/>
          </p:nvPr>
        </p:nvSpPr>
        <p:spPr>
          <a:xfrm>
            <a:off x="716757" y="514118"/>
            <a:ext cx="10743406" cy="630470"/>
          </a:xfrm>
          <a:prstGeom prst="rect">
            <a:avLst/>
          </a:prstGeom>
        </p:spPr>
        <p:txBody>
          <a:bodyPr vert="horz" lIns="0" tIns="0" rIns="0" bIns="0" rtlCol="0" anchor="ctr">
            <a:normAutofit/>
          </a:bodyPr>
          <a:lstStyle/>
          <a:p>
            <a:r>
              <a:rPr lang="en-US" noProof="0"/>
              <a:t>Click to edit Master title style</a:t>
            </a:r>
            <a:endParaRPr lang="en-GB" noProof="0"/>
          </a:p>
        </p:txBody>
      </p:sp>
      <p:sp>
        <p:nvSpPr>
          <p:cNvPr id="3" name="Text Placeholder 2">
            <a:extLst>
              <a:ext uri="{FF2B5EF4-FFF2-40B4-BE49-F238E27FC236}">
                <a16:creationId xmlns:a16="http://schemas.microsoft.com/office/drawing/2014/main" id="{5E3875E1-C33E-4DDB-898A-C921EBC74F70}"/>
              </a:ext>
            </a:extLst>
          </p:cNvPr>
          <p:cNvSpPr>
            <a:spLocks noGrp="1"/>
          </p:cNvSpPr>
          <p:nvPr>
            <p:ph type="body" idx="1"/>
          </p:nvPr>
        </p:nvSpPr>
        <p:spPr>
          <a:xfrm>
            <a:off x="716757" y="1334400"/>
            <a:ext cx="10742400" cy="4351338"/>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7" name="TextBox 6">
            <a:extLst>
              <a:ext uri="{FF2B5EF4-FFF2-40B4-BE49-F238E27FC236}">
                <a16:creationId xmlns:a16="http://schemas.microsoft.com/office/drawing/2014/main" id="{C23CA4AA-8BEC-4E48-B9FD-5EB8FDD7F83F}"/>
              </a:ext>
            </a:extLst>
          </p:cNvPr>
          <p:cNvSpPr txBox="1"/>
          <p:nvPr userDrawn="1"/>
        </p:nvSpPr>
        <p:spPr>
          <a:xfrm>
            <a:off x="4758529" y="6458417"/>
            <a:ext cx="2505814" cy="369332"/>
          </a:xfrm>
          <a:prstGeom prst="rect">
            <a:avLst/>
          </a:prstGeom>
          <a:noFill/>
        </p:spPr>
        <p:txBody>
          <a:bodyPr wrap="none" rtlCol="0">
            <a:spAutoFit/>
          </a:bodyPr>
          <a:lstStyle/>
          <a:p>
            <a:pPr algn="ctr"/>
            <a:r>
              <a:rPr lang="en-GB" u="sng">
                <a:latin typeface="+mj-lt"/>
              </a:rPr>
              <a:t>OFFICIAL-SENSITIVE</a:t>
            </a:r>
          </a:p>
        </p:txBody>
      </p:sp>
      <p:pic>
        <p:nvPicPr>
          <p:cNvPr id="5" name="Picture 4">
            <a:extLst>
              <a:ext uri="{FF2B5EF4-FFF2-40B4-BE49-F238E27FC236}">
                <a16:creationId xmlns:a16="http://schemas.microsoft.com/office/drawing/2014/main" id="{27B22C2D-5F72-40FA-9AA4-117107DE43A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2137880"/>
      </p:ext>
    </p:extLst>
  </p:cSld>
  <p:clrMap bg1="lt1" tx1="dk1" bg2="lt2" tx2="dk2" accent1="accent1" accent2="accent2" accent3="accent3" accent4="accent4" accent5="accent5" accent6="accent6" hlink="hlink" folHlink="folHlink"/>
  <p:sldLayoutIdLst>
    <p:sldLayoutId id="2147483654" r:id="rId1"/>
    <p:sldLayoutId id="2147483670" r:id="rId2"/>
  </p:sldLayoutIdLst>
  <p:hf hdr="0" dt="0"/>
  <p:txStyles>
    <p:title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504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756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008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452" userDrawn="1">
          <p15:clr>
            <a:srgbClr val="F26B43"/>
          </p15:clr>
        </p15:guide>
        <p15:guide id="3" pos="72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paul.darby@justice.gov.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010004/licence-conditions-policy-framework.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7" Type="http://schemas.openxmlformats.org/officeDocument/2006/relationships/hyperlink" Target="https://epf.linkspace.uk/logi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equip-portal.rocstac.com/CtrlWebIsapi.dll?__id=webMyTopics.searchOne&amp;k=2244&amp;as_sfid=AAAAAAUgHb4FSnP3vyq4lmuJbIUXWDU4wSFwNHgArT73b5q5cYCNSNE5FrEL5uS08PcJMevCI8ihcrACekaZFKo135Yao0qPQ2qcwdYJf_KF9kFye6FnhNXML2mzk-aihYwDIA8%3D&amp;as_fid=cd52d453f1c4739f619c7071414074b2ca447b3f" TargetMode="External"/><Relationship Id="rId5" Type="http://schemas.openxmlformats.org/officeDocument/2006/relationships/hyperlink" Target="https://web.microsoftstream.com/video/83a9438d-9dc1-4dcb-b38a-d235eba48408" TargetMode="External"/><Relationship Id="rId4" Type="http://schemas.openxmlformats.org/officeDocument/2006/relationships/hyperlink" Target="https://web.microsoftstream.com/video/13c99888-bc3f-428b-9c02-16f672dade88"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010004/licence-conditions-policy-framework.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3" Type="http://schemas.openxmlformats.org/officeDocument/2006/relationships/hyperlink" Target="https://mydevelopment.org.uk/course/view.php?id=9507"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welcome-hub.hmppsintranet.org.uk/my-work/my-service/sentence-management-em/snapshot-sentence-management/" TargetMode="External"/><Relationship Id="rId4" Type="http://schemas.openxmlformats.org/officeDocument/2006/relationships/hyperlink" Target="https://welcome-hub.hmppsintranet.org.uk/my-work/my-performance-learning-and-development/learning-courses/learning-based-on-role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national.delivery.team@justice.gov.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hmpps.myhub.sscl.com/hr-and-pay/working-here-staff-working-here/competency-based-pay-progression-framework-cbf-nps" TargetMode="External"/><Relationship Id="rId4" Type="http://schemas.openxmlformats.org/officeDocument/2006/relationships/hyperlink" Target="https://welcome-hub.hmppsintranet.org.uk/my-work/my-pay-and-benif/competency-based-framework/"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elcome-hub.hmppsintranet.org.uk/my-work/my-pay-and-benif/competency-based-framewor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hyperlink" Target="https://hmpps.myhub.sscl.com/hr-and-pay/working-here-staff-working-here/competency-based-pay-progression-framework-cbf-np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lcome-hub.hmppsintranet.org.uk/archive-of-pages-post-unification/archive-staff-transfer-pages/vettin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elcome-hub.hmppsintranet.org.uk/wp-content/uploads/2022/01/Business-Change_Articulating-the-Change_Your-Probation-Change-Map-January-2022.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elcome-hub.hmppsintranet.org.uk/my-work/building-our-new-service/change-impact-by-rol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elcome-hub.hmppsintranet.org.uk/amysmessage-1march/"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s://welcome-hub.hmppsintranet.org.uk/my-work/prioritising-proba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elcome-hub.hmppsintranet.org.uk/my-work/my-service/interventions-unpaid-work-and-crs/unpaid-work-assessmen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r>
              <a:rPr lang="en-GB" dirty="0"/>
              <a:t>Presenter’s notes</a:t>
            </a:r>
          </a:p>
        </p:txBody>
      </p:sp>
      <p:sp>
        <p:nvSpPr>
          <p:cNvPr id="5" name="Content Placeholder 2">
            <a:extLst>
              <a:ext uri="{FF2B5EF4-FFF2-40B4-BE49-F238E27FC236}">
                <a16:creationId xmlns:a16="http://schemas.microsoft.com/office/drawing/2014/main" id="{AEF137A9-75AB-4BC1-B232-AF0B02A6B7AF}"/>
              </a:ext>
            </a:extLst>
          </p:cNvPr>
          <p:cNvSpPr>
            <a:spLocks noGrp="1"/>
          </p:cNvSpPr>
          <p:nvPr>
            <p:ph idx="1"/>
          </p:nvPr>
        </p:nvSpPr>
        <p:spPr>
          <a:xfrm>
            <a:off x="439201" y="1203582"/>
            <a:ext cx="10742400" cy="4616647"/>
          </a:xfrm>
        </p:spPr>
        <p:txBody>
          <a:bodyPr/>
          <a:lstStyle/>
          <a:p>
            <a:pPr marL="285750" lvl="0" indent="-285750">
              <a:buFont typeface="Arial" panose="020B0604020202020204" pitchFamily="34" charset="0"/>
              <a:buChar char="•"/>
            </a:pPr>
            <a:r>
              <a:rPr lang="en-GB" sz="1800" dirty="0">
                <a:latin typeface="+mn-lt"/>
              </a:rPr>
              <a:t>The </a:t>
            </a:r>
            <a:r>
              <a:rPr lang="en-GB" sz="1800" b="1" dirty="0">
                <a:latin typeface="+mn-lt"/>
              </a:rPr>
              <a:t>March Regional Team Briefing </a:t>
            </a:r>
            <a:r>
              <a:rPr lang="en-GB" sz="1800" dirty="0">
                <a:latin typeface="+mn-lt"/>
              </a:rPr>
              <a:t>is attached</a:t>
            </a:r>
          </a:p>
          <a:p>
            <a:pPr marL="285750" lvl="0" indent="-285750">
              <a:buFont typeface="Arial" panose="020B0604020202020204" pitchFamily="34" charset="0"/>
              <a:buChar char="•"/>
            </a:pPr>
            <a:r>
              <a:rPr lang="en-GB" sz="1800" dirty="0">
                <a:latin typeface="+mn-lt"/>
              </a:rPr>
              <a:t>The PPCET* team work with Probation Programmes workstream design leads to consolidate several communication products into one monthly cascade deck, to </a:t>
            </a:r>
            <a:r>
              <a:rPr lang="en-GB" sz="1800" b="1" dirty="0">
                <a:latin typeface="+mn-lt"/>
              </a:rPr>
              <a:t>support clear and consistent communication with our staff in all regions, roles and functions</a:t>
            </a:r>
          </a:p>
          <a:p>
            <a:pPr marL="285750" lvl="0" indent="-285750">
              <a:buFont typeface="Arial" panose="020B0604020202020204" pitchFamily="34" charset="0"/>
              <a:buChar char="•"/>
            </a:pPr>
            <a:r>
              <a:rPr lang="en-GB" sz="1800" dirty="0">
                <a:latin typeface="+mn-lt"/>
              </a:rPr>
              <a:t>These packs have been </a:t>
            </a:r>
            <a:r>
              <a:rPr lang="en-GB" sz="1800" b="1" dirty="0">
                <a:latin typeface="+mn-lt"/>
              </a:rPr>
              <a:t>designed as a prompt to support you </a:t>
            </a:r>
            <a:r>
              <a:rPr lang="en-GB" sz="1800" dirty="0">
                <a:latin typeface="+mn-lt"/>
              </a:rPr>
              <a:t>and your management teams in communicating updates and changes </a:t>
            </a:r>
            <a:r>
              <a:rPr lang="en-GB" sz="1800" b="1" dirty="0">
                <a:latin typeface="+mn-lt"/>
              </a:rPr>
              <a:t>in team meetings/events</a:t>
            </a:r>
            <a:r>
              <a:rPr lang="en-GB" sz="1800" dirty="0">
                <a:latin typeface="+mn-lt"/>
              </a:rPr>
              <a:t> over the next month</a:t>
            </a:r>
          </a:p>
          <a:p>
            <a:pPr marL="285750" lvl="0" indent="-285750">
              <a:buFont typeface="Arial" panose="020B0604020202020204" pitchFamily="34" charset="0"/>
              <a:buChar char="•"/>
            </a:pPr>
            <a:r>
              <a:rPr lang="en-GB" sz="1800" dirty="0">
                <a:latin typeface="+mn-lt"/>
              </a:rPr>
              <a:t>In line with our </a:t>
            </a:r>
            <a:r>
              <a:rPr lang="en-GB" sz="1800" b="1" dirty="0">
                <a:latin typeface="+mn-lt"/>
              </a:rPr>
              <a:t>Fixed, Flexible, Free </a:t>
            </a:r>
            <a:r>
              <a:rPr lang="en-GB" sz="1800" dirty="0">
                <a:latin typeface="+mn-lt"/>
              </a:rPr>
              <a:t>model, this deck includes sections for you to add in your team or region specific information.</a:t>
            </a:r>
            <a:endParaRPr lang="en-GB" sz="1800" b="1" dirty="0">
              <a:latin typeface="+mn-lt"/>
            </a:endParaRPr>
          </a:p>
          <a:p>
            <a:pPr marL="285750" lvl="0" indent="-285750">
              <a:buFont typeface="Arial" panose="020B0604020202020204" pitchFamily="34" charset="0"/>
              <a:buChar char="•"/>
            </a:pPr>
            <a:r>
              <a:rPr lang="en-GB" sz="1800" dirty="0">
                <a:latin typeface="+mn-lt"/>
              </a:rPr>
              <a:t>Please do also </a:t>
            </a:r>
            <a:r>
              <a:rPr lang="en-GB" sz="1800" b="1" dirty="0">
                <a:latin typeface="+mn-lt"/>
              </a:rPr>
              <a:t>use the content in your regional communications channels as you feel appropriate</a:t>
            </a:r>
            <a:endParaRPr lang="en-GB" sz="1800" dirty="0">
              <a:latin typeface="+mn-lt"/>
            </a:endParaRPr>
          </a:p>
          <a:p>
            <a:pPr marL="285750" lvl="0" indent="-285750">
              <a:buFont typeface="Arial" panose="020B0604020202020204" pitchFamily="34" charset="0"/>
              <a:buChar char="•"/>
            </a:pPr>
            <a:r>
              <a:rPr lang="en-GB" sz="1800" dirty="0">
                <a:latin typeface="+mn-lt"/>
              </a:rPr>
              <a:t>Your </a:t>
            </a:r>
            <a:r>
              <a:rPr lang="en-GB" sz="1800" b="1" dirty="0">
                <a:latin typeface="+mn-lt"/>
              </a:rPr>
              <a:t>feedback on design, content, language</a:t>
            </a:r>
            <a:r>
              <a:rPr lang="en-GB" sz="1800" dirty="0">
                <a:latin typeface="+mn-lt"/>
              </a:rPr>
              <a:t>, etc, is valued and welcome – please contact </a:t>
            </a:r>
            <a:r>
              <a:rPr lang="en-GB" sz="1800" u="sng" dirty="0">
                <a:latin typeface="+mn-lt"/>
                <a:hlinkClick r:id="rId3"/>
              </a:rPr>
              <a:t>paul.darby@justice.gov.uk</a:t>
            </a:r>
            <a:endParaRPr lang="en-GB" sz="1800" u="sng" dirty="0">
              <a:latin typeface="+mn-lt"/>
            </a:endParaRPr>
          </a:p>
          <a:p>
            <a:pPr algn="ctr"/>
            <a:endParaRPr lang="en-GB" sz="2000" b="1" dirty="0">
              <a:solidFill>
                <a:srgbClr val="00B0F0"/>
              </a:solidFill>
            </a:endParaRPr>
          </a:p>
          <a:p>
            <a:pPr algn="ctr"/>
            <a:r>
              <a:rPr lang="en-GB" sz="2000" b="1" dirty="0">
                <a:solidFill>
                  <a:schemeClr val="accent1"/>
                </a:solidFill>
              </a:rPr>
              <a:t>Please delete this slide before you present this deck to your team – thank you</a:t>
            </a:r>
          </a:p>
        </p:txBody>
      </p:sp>
      <p:sp>
        <p:nvSpPr>
          <p:cNvPr id="3" name="Rectangle 2">
            <a:extLst>
              <a:ext uri="{FF2B5EF4-FFF2-40B4-BE49-F238E27FC236}">
                <a16:creationId xmlns:a16="http://schemas.microsoft.com/office/drawing/2014/main" id="{A867173B-C619-46E4-B52E-64D0E0AD789B}"/>
              </a:ext>
            </a:extLst>
          </p:cNvPr>
          <p:cNvSpPr/>
          <p:nvPr/>
        </p:nvSpPr>
        <p:spPr>
          <a:xfrm>
            <a:off x="439201" y="5979886"/>
            <a:ext cx="6919542" cy="523220"/>
          </a:xfrm>
          <a:prstGeom prst="rect">
            <a:avLst/>
          </a:prstGeom>
        </p:spPr>
        <p:txBody>
          <a:bodyPr wrap="square">
            <a:spAutoFit/>
          </a:bodyPr>
          <a:lstStyle/>
          <a:p>
            <a:r>
              <a:rPr lang="en-GB" sz="1400" i="1" dirty="0"/>
              <a:t>* Probation Portfolio Communication and Engagement Team formerly Communication, Engagement and Marketing Team (CEM)</a:t>
            </a:r>
          </a:p>
        </p:txBody>
      </p:sp>
    </p:spTree>
    <p:extLst>
      <p:ext uri="{BB962C8B-B14F-4D97-AF65-F5344CB8AC3E}">
        <p14:creationId xmlns:p14="http://schemas.microsoft.com/office/powerpoint/2010/main" val="2561036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8" name="Title 1">
            <a:extLst>
              <a:ext uri="{FF2B5EF4-FFF2-40B4-BE49-F238E27FC236}">
                <a16:creationId xmlns:a16="http://schemas.microsoft.com/office/drawing/2014/main" id="{D5C17439-FAA2-427A-87AC-6B49EE75ED36}"/>
              </a:ext>
            </a:extLst>
          </p:cNvPr>
          <p:cNvSpPr txBox="1">
            <a:spLocks/>
          </p:cNvSpPr>
          <p:nvPr/>
        </p:nvSpPr>
        <p:spPr>
          <a:xfrm>
            <a:off x="235297" y="8247"/>
            <a:ext cx="9769541" cy="758998"/>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a:t>Unpaid Work Assessment - Benefits</a:t>
            </a:r>
            <a:endParaRPr lang="en-GB" dirty="0"/>
          </a:p>
        </p:txBody>
      </p:sp>
      <p:sp>
        <p:nvSpPr>
          <p:cNvPr id="10" name="Rectangle 1">
            <a:extLst>
              <a:ext uri="{FF2B5EF4-FFF2-40B4-BE49-F238E27FC236}">
                <a16:creationId xmlns:a16="http://schemas.microsoft.com/office/drawing/2014/main" id="{33178B73-9D96-4875-AD4D-35B49965339A}"/>
              </a:ext>
            </a:extLst>
          </p:cNvPr>
          <p:cNvSpPr>
            <a:spLocks noChangeArrowheads="1"/>
          </p:cNvSpPr>
          <p:nvPr/>
        </p:nvSpPr>
        <p:spPr bwMode="auto">
          <a:xfrm>
            <a:off x="232591" y="2605990"/>
            <a:ext cx="5808908"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600" b="1" i="1" dirty="0"/>
              <a:t>Probation Practitioners</a:t>
            </a:r>
            <a:endParaRPr lang="en-GB" sz="1600" dirty="0"/>
          </a:p>
          <a:p>
            <a:pPr marL="285750" lvl="0" indent="-285750">
              <a:buFont typeface="Arial" panose="020B0604020202020204" pitchFamily="34" charset="0"/>
              <a:buChar char="•"/>
            </a:pPr>
            <a:r>
              <a:rPr lang="en-GB" sz="1600" dirty="0"/>
              <a:t>The </a:t>
            </a:r>
            <a:r>
              <a:rPr lang="en-GB" sz="1600" b="1" dirty="0"/>
              <a:t>UPW assessment extracts known information from NDelius to pre-populate the form</a:t>
            </a:r>
            <a:r>
              <a:rPr lang="en-GB" sz="1600" dirty="0"/>
              <a:t>. This will removing the need to duplicate information previously entered. It will also improve consistency and accuracy of recorded information.</a:t>
            </a:r>
          </a:p>
          <a:p>
            <a:pPr marL="285750" lvl="0" indent="-285750">
              <a:buFont typeface="Arial" panose="020B0604020202020204" pitchFamily="34" charset="0"/>
              <a:buChar char="•"/>
            </a:pPr>
            <a:endParaRPr lang="en-GB" sz="1600" dirty="0"/>
          </a:p>
          <a:p>
            <a:pPr marL="285750" lvl="0" indent="-285750">
              <a:buFont typeface="Arial" panose="020B0604020202020204" pitchFamily="34" charset="0"/>
              <a:buChar char="•"/>
            </a:pPr>
            <a:r>
              <a:rPr lang="en-GB" sz="1600" dirty="0"/>
              <a:t>Probation practitioners will be able to </a:t>
            </a:r>
            <a:r>
              <a:rPr lang="en-GB" sz="1600" b="1" dirty="0"/>
              <a:t>correct any errors in the form.</a:t>
            </a:r>
          </a:p>
          <a:p>
            <a:pPr marL="285750" lvl="0" indent="-285750">
              <a:buFont typeface="Arial" panose="020B0604020202020204" pitchFamily="34" charset="0"/>
              <a:buChar char="•"/>
            </a:pPr>
            <a:endParaRPr lang="en-GB" sz="1600" b="1" dirty="0"/>
          </a:p>
          <a:p>
            <a:pPr marL="285750" lvl="0" indent="-285750">
              <a:buFont typeface="Arial" panose="020B0604020202020204" pitchFamily="34" charset="0"/>
              <a:buChar char="•"/>
            </a:pPr>
            <a:r>
              <a:rPr lang="en-GB" sz="1600" b="1" dirty="0"/>
              <a:t>The EASU code</a:t>
            </a:r>
            <a:r>
              <a:rPr lang="en-GB" sz="1600" dirty="0"/>
              <a:t> (used to confirm completion of an unpaid work assessment on NDelius) </a:t>
            </a:r>
            <a:r>
              <a:rPr lang="en-GB" sz="1600" b="1" dirty="0"/>
              <a:t>will no longer need to be manually entered</a:t>
            </a:r>
            <a:r>
              <a:rPr lang="en-GB" sz="1600" dirty="0"/>
              <a:t> once the new unpaid work assessment is in use.</a:t>
            </a:r>
            <a:endParaRPr lang="en-GB" sz="1600" b="1" i="1" dirty="0"/>
          </a:p>
        </p:txBody>
      </p:sp>
      <p:sp>
        <p:nvSpPr>
          <p:cNvPr id="12" name="Rectangle 11">
            <a:extLst>
              <a:ext uri="{FF2B5EF4-FFF2-40B4-BE49-F238E27FC236}">
                <a16:creationId xmlns:a16="http://schemas.microsoft.com/office/drawing/2014/main" id="{C67F326B-74D1-4511-8363-2E054C22E47B}"/>
              </a:ext>
            </a:extLst>
          </p:cNvPr>
          <p:cNvSpPr/>
          <p:nvPr/>
        </p:nvSpPr>
        <p:spPr>
          <a:xfrm>
            <a:off x="6096000" y="2605990"/>
            <a:ext cx="6041498" cy="3785652"/>
          </a:xfrm>
          <a:prstGeom prst="rect">
            <a:avLst/>
          </a:prstGeom>
        </p:spPr>
        <p:txBody>
          <a:bodyPr wrap="square">
            <a:spAutoFit/>
          </a:bodyPr>
          <a:lstStyle/>
          <a:p>
            <a:r>
              <a:rPr lang="en-GB" sz="1600" b="1" i="1" dirty="0"/>
              <a:t>Placement Coordinators </a:t>
            </a:r>
            <a:endParaRPr lang="en-GB" sz="1600" dirty="0"/>
          </a:p>
          <a:p>
            <a:pPr marL="285750" lvl="0" indent="-285750">
              <a:buFont typeface="Arial" panose="020B0604020202020204" pitchFamily="34" charset="0"/>
              <a:buChar char="•"/>
            </a:pPr>
            <a:r>
              <a:rPr lang="en-GB" sz="1600" dirty="0"/>
              <a:t>There should little impact of the introduction of the digital unpaid work assessment on the work of Placement Coordinators. However, </a:t>
            </a:r>
            <a:r>
              <a:rPr lang="en-GB" sz="1600" b="1" dirty="0"/>
              <a:t>the improvement in the range, consistency and quality of information</a:t>
            </a:r>
            <a:r>
              <a:rPr lang="en-GB" sz="1600" dirty="0"/>
              <a:t> you receive, should improve.</a:t>
            </a:r>
          </a:p>
          <a:p>
            <a:pPr marL="285750" lvl="0" indent="-285750">
              <a:buFont typeface="Arial" panose="020B0604020202020204" pitchFamily="34" charset="0"/>
              <a:buChar char="•"/>
            </a:pPr>
            <a:endParaRPr lang="en-GB" sz="1600" dirty="0"/>
          </a:p>
          <a:p>
            <a:pPr marL="285750" lvl="0" indent="-285750">
              <a:buFont typeface="Arial" panose="020B0604020202020204" pitchFamily="34" charset="0"/>
              <a:buChar char="•"/>
            </a:pPr>
            <a:r>
              <a:rPr lang="en-GB" sz="1600" dirty="0"/>
              <a:t>Once complete, the </a:t>
            </a:r>
            <a:r>
              <a:rPr lang="en-GB" sz="1600" b="1" dirty="0"/>
              <a:t>assessment will be converted into a PDF document and saved in NDelius</a:t>
            </a:r>
            <a:r>
              <a:rPr lang="en-GB" sz="1600" dirty="0"/>
              <a:t> for unpaid work staff to use when allocating individuals to the most suitable project</a:t>
            </a:r>
          </a:p>
          <a:p>
            <a:pPr lvl="0"/>
            <a:endParaRPr lang="en-GB" sz="1600" dirty="0"/>
          </a:p>
          <a:p>
            <a:pPr marL="285750" lvl="0" indent="-285750">
              <a:buFont typeface="Arial" panose="020B0604020202020204" pitchFamily="34" charset="0"/>
              <a:buChar char="•"/>
            </a:pPr>
            <a:r>
              <a:rPr lang="en-GB" sz="1600" b="1" dirty="0"/>
              <a:t>Placement coordinators will only have to access this one document</a:t>
            </a:r>
            <a:r>
              <a:rPr lang="en-GB" sz="1600" dirty="0"/>
              <a:t> rather than searching for risk and needs information in NDelius, OASys and a separate unpaid work assessment. </a:t>
            </a:r>
          </a:p>
        </p:txBody>
      </p:sp>
      <p:sp>
        <p:nvSpPr>
          <p:cNvPr id="14" name="Rectangle 13">
            <a:extLst>
              <a:ext uri="{FF2B5EF4-FFF2-40B4-BE49-F238E27FC236}">
                <a16:creationId xmlns:a16="http://schemas.microsoft.com/office/drawing/2014/main" id="{E7FAF330-C436-4F64-8B03-D249DA1DD151}"/>
              </a:ext>
            </a:extLst>
          </p:cNvPr>
          <p:cNvSpPr/>
          <p:nvPr/>
        </p:nvSpPr>
        <p:spPr>
          <a:xfrm>
            <a:off x="235297" y="767245"/>
            <a:ext cx="11902200" cy="1754326"/>
          </a:xfrm>
          <a:prstGeom prst="rect">
            <a:avLst/>
          </a:prstGeom>
          <a:solidFill>
            <a:srgbClr val="D4C3FD"/>
          </a:solidFill>
        </p:spPr>
        <p:txBody>
          <a:bodyPr wrap="square">
            <a:spAutoFit/>
          </a:bodyPr>
          <a:lstStyle/>
          <a:p>
            <a:r>
              <a:rPr lang="en-GB" b="1" dirty="0"/>
              <a:t>What are the benefits?</a:t>
            </a:r>
            <a:endParaRPr lang="en-GB" dirty="0"/>
          </a:p>
          <a:p>
            <a:pPr marL="285750" indent="-285750">
              <a:buFont typeface="Arial" panose="020B0604020202020204" pitchFamily="34" charset="0"/>
              <a:buChar char="•"/>
            </a:pPr>
            <a:r>
              <a:rPr lang="en-GB" dirty="0"/>
              <a:t>The digital assessment has been designed to </a:t>
            </a:r>
            <a:r>
              <a:rPr lang="en-GB" b="1" dirty="0"/>
              <a:t>save practitioner time by removing the need to duplicate information</a:t>
            </a:r>
            <a:r>
              <a:rPr lang="en-GB" dirty="0"/>
              <a:t> previously entered into case management systems. </a:t>
            </a:r>
          </a:p>
          <a:p>
            <a:endParaRPr lang="en-GB" dirty="0"/>
          </a:p>
          <a:p>
            <a:pPr marL="285750" indent="-285750">
              <a:buFont typeface="Arial" panose="020B0604020202020204" pitchFamily="34" charset="0"/>
              <a:buChar char="•"/>
            </a:pPr>
            <a:r>
              <a:rPr lang="en-GB" dirty="0"/>
              <a:t>It will improve the consistency and accuracy of recorded information will lead to </a:t>
            </a:r>
            <a:r>
              <a:rPr lang="en-GB" b="1" dirty="0"/>
              <a:t>unpaid work teams getting more relevant information</a:t>
            </a:r>
            <a:r>
              <a:rPr lang="en-GB" dirty="0"/>
              <a:t> so they can ensure people of probation are placed on the most suitable projects.  </a:t>
            </a:r>
          </a:p>
        </p:txBody>
      </p:sp>
    </p:spTree>
    <p:extLst>
      <p:ext uri="{BB962C8B-B14F-4D97-AF65-F5344CB8AC3E}">
        <p14:creationId xmlns:p14="http://schemas.microsoft.com/office/powerpoint/2010/main" val="653686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8" name="Title 1">
            <a:extLst>
              <a:ext uri="{FF2B5EF4-FFF2-40B4-BE49-F238E27FC236}">
                <a16:creationId xmlns:a16="http://schemas.microsoft.com/office/drawing/2014/main" id="{B87FEA47-37D2-4D74-B655-BA1CCCCC2EB3}"/>
              </a:ext>
            </a:extLst>
          </p:cNvPr>
          <p:cNvSpPr txBox="1">
            <a:spLocks/>
          </p:cNvSpPr>
          <p:nvPr/>
        </p:nvSpPr>
        <p:spPr>
          <a:xfrm>
            <a:off x="226135" y="8247"/>
            <a:ext cx="9778703" cy="758998"/>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dirty="0"/>
              <a:t>Effective Proposal Framework 2</a:t>
            </a:r>
          </a:p>
        </p:txBody>
      </p:sp>
      <p:sp>
        <p:nvSpPr>
          <p:cNvPr id="12" name="Rectangle 1">
            <a:extLst>
              <a:ext uri="{FF2B5EF4-FFF2-40B4-BE49-F238E27FC236}">
                <a16:creationId xmlns:a16="http://schemas.microsoft.com/office/drawing/2014/main" id="{3540F574-43C3-4C9F-8BEF-278A64C1BFA9}"/>
              </a:ext>
            </a:extLst>
          </p:cNvPr>
          <p:cNvSpPr>
            <a:spLocks noChangeArrowheads="1"/>
          </p:cNvSpPr>
          <p:nvPr/>
        </p:nvSpPr>
        <p:spPr bwMode="auto">
          <a:xfrm>
            <a:off x="226134" y="692950"/>
            <a:ext cx="7756723"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t>Who needs to know?</a:t>
            </a:r>
            <a:endParaRPr lang="en-GB" dirty="0"/>
          </a:p>
          <a:p>
            <a:pPr marL="285750" indent="-285750">
              <a:buFont typeface="Arial" panose="020B0604020202020204" pitchFamily="34" charset="0"/>
              <a:buChar char="•"/>
            </a:pPr>
            <a:r>
              <a:rPr lang="en-GB" sz="1600" dirty="0"/>
              <a:t>Community based Regional Managers, PSOs, POs and SPOs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a typeface="Arial" panose="020B0604020202020204" pitchFamily="34" charset="0"/>
              <a:cs typeface="Arial" panose="020B0604020202020204" pitchFamily="34" charset="0"/>
            </a:endParaRPr>
          </a:p>
          <a:p>
            <a:r>
              <a:rPr lang="en-GB" b="1" dirty="0"/>
              <a:t>What is it?</a:t>
            </a:r>
            <a:endParaRPr lang="en-GB" dirty="0"/>
          </a:p>
          <a:p>
            <a:pPr marL="285750" indent="-285750">
              <a:buFont typeface="Arial" panose="020B0604020202020204" pitchFamily="34" charset="0"/>
              <a:buChar char="•"/>
            </a:pPr>
            <a:r>
              <a:rPr lang="en-GB" sz="1600" dirty="0"/>
              <a:t>The EPF 2 (Effective Proposal Framework 2) is a digital tool which helps create shortlists of interventions and licence conditions to assist the pre-release planning process.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The suggestions offered by EPF 2 are tailored to the Person on Probation based on the information input by COMs. </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By entering information on offending behaviour, individual profile, and risk and need, the tool will shortlist the most relevant licence additions and available interventions, locally and nationally.</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The shortlist enhances professional judgement, requiring COMs to make nuanced decisions around necessity and suitability when choosing options</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The use of EPF 2 in pre-release planning is a mandatory requirement for COMs working with People on Probation being released from custody (s3.3 </a:t>
            </a:r>
            <a:r>
              <a:rPr lang="en-GB" sz="1600" u="sng" dirty="0">
                <a:hlinkClick r:id="rId3"/>
              </a:rPr>
              <a:t>Licence Conditions Policy Framework</a:t>
            </a:r>
            <a:r>
              <a:rPr lang="en-GB" sz="1600" dirty="0"/>
              <a:t>), but it is not required for those released On-the-Day from Court, PSS only releases or ROTL (Release on Temporary Licence).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i="1" dirty="0">
              <a:ea typeface="Times New Roman" panose="02020603050405020304" pitchFamily="18" charset="0"/>
              <a:cs typeface="Arial" panose="020B0604020202020204" pitchFamily="34" charset="0"/>
            </a:endParaRPr>
          </a:p>
        </p:txBody>
      </p:sp>
      <p:pic>
        <p:nvPicPr>
          <p:cNvPr id="9" name="Picture 8">
            <a:extLst>
              <a:ext uri="{FF2B5EF4-FFF2-40B4-BE49-F238E27FC236}">
                <a16:creationId xmlns:a16="http://schemas.microsoft.com/office/drawing/2014/main" id="{5D7D9CF7-8B40-45B5-99CD-3E4B02431C36}"/>
              </a:ext>
            </a:extLst>
          </p:cNvPr>
          <p:cNvPicPr>
            <a:picLocks noChangeAspect="1"/>
          </p:cNvPicPr>
          <p:nvPr/>
        </p:nvPicPr>
        <p:blipFill>
          <a:blip r:embed="rId4"/>
          <a:stretch>
            <a:fillRect/>
          </a:stretch>
        </p:blipFill>
        <p:spPr>
          <a:xfrm>
            <a:off x="8175997" y="932396"/>
            <a:ext cx="3549015" cy="5047489"/>
          </a:xfrm>
          <a:prstGeom prst="rect">
            <a:avLst/>
          </a:prstGeom>
        </p:spPr>
      </p:pic>
    </p:spTree>
    <p:extLst>
      <p:ext uri="{BB962C8B-B14F-4D97-AF65-F5344CB8AC3E}">
        <p14:creationId xmlns:p14="http://schemas.microsoft.com/office/powerpoint/2010/main" val="4247457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8" name="Title 1">
            <a:extLst>
              <a:ext uri="{FF2B5EF4-FFF2-40B4-BE49-F238E27FC236}">
                <a16:creationId xmlns:a16="http://schemas.microsoft.com/office/drawing/2014/main" id="{B87FEA47-37D2-4D74-B655-BA1CCCCC2EB3}"/>
              </a:ext>
            </a:extLst>
          </p:cNvPr>
          <p:cNvSpPr txBox="1">
            <a:spLocks/>
          </p:cNvSpPr>
          <p:nvPr/>
        </p:nvSpPr>
        <p:spPr>
          <a:xfrm>
            <a:off x="226135" y="8247"/>
            <a:ext cx="9778703" cy="758998"/>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dirty="0"/>
              <a:t>Effective Proposal Framework 2</a:t>
            </a:r>
          </a:p>
        </p:txBody>
      </p:sp>
      <p:sp>
        <p:nvSpPr>
          <p:cNvPr id="14" name="Rectangle 13">
            <a:extLst>
              <a:ext uri="{FF2B5EF4-FFF2-40B4-BE49-F238E27FC236}">
                <a16:creationId xmlns:a16="http://schemas.microsoft.com/office/drawing/2014/main" id="{CD94BB0A-62BD-4AC8-BA5D-3CD845FC122B}"/>
              </a:ext>
            </a:extLst>
          </p:cNvPr>
          <p:cNvSpPr/>
          <p:nvPr/>
        </p:nvSpPr>
        <p:spPr>
          <a:xfrm>
            <a:off x="226134" y="767245"/>
            <a:ext cx="6271618" cy="4535601"/>
          </a:xfrm>
          <a:prstGeom prst="rect">
            <a:avLst/>
          </a:prstGeom>
        </p:spPr>
        <p:txBody>
          <a:bodyPr wrap="square">
            <a:spAutoFit/>
          </a:bodyPr>
          <a:lstStyle/>
          <a:p>
            <a:pPr>
              <a:lnSpc>
                <a:spcPct val="107000"/>
              </a:lnSpc>
              <a:spcAft>
                <a:spcPts val="800"/>
              </a:spcAft>
            </a:pPr>
            <a:r>
              <a:rPr lang="en-GB" b="1" dirty="0">
                <a:ea typeface="Times New Roman" panose="02020603050405020304" pitchFamily="18" charset="0"/>
                <a:cs typeface="Times New Roman" panose="02020603050405020304" pitchFamily="18" charset="0"/>
              </a:rPr>
              <a:t>What’s happening when?</a:t>
            </a:r>
            <a:endParaRPr lang="en-GB" dirty="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b="1" dirty="0">
                <a:ea typeface="Times New Roman" panose="02020603050405020304" pitchFamily="18" charset="0"/>
                <a:cs typeface="Times New Roman" panose="02020603050405020304" pitchFamily="18" charset="0"/>
              </a:rPr>
              <a:t>The roll out of EPF 2 is now complete</a:t>
            </a:r>
            <a:r>
              <a:rPr lang="en-GB" dirty="0">
                <a:ea typeface="Times New Roman" panose="02020603050405020304" pitchFamily="18" charset="0"/>
                <a:cs typeface="Times New Roman" panose="02020603050405020304" pitchFamily="18" charset="0"/>
              </a:rPr>
              <a:t>. EPF 2 live briefings have been completed across all regions and EPF 2 accounts created for all COMs. </a:t>
            </a:r>
          </a:p>
          <a:p>
            <a:pPr marL="285750" indent="-285750">
              <a:lnSpc>
                <a:spcPct val="107000"/>
              </a:lnSpc>
              <a:spcAft>
                <a:spcPts val="800"/>
              </a:spcAft>
              <a:buFont typeface="Arial" panose="020B0604020202020204" pitchFamily="34" charset="0"/>
              <a:buChar char="•"/>
            </a:pPr>
            <a:r>
              <a:rPr lang="en-GB" b="1" dirty="0">
                <a:ea typeface="Times New Roman" panose="02020603050405020304" pitchFamily="18" charset="0"/>
                <a:cs typeface="Times New Roman" panose="02020603050405020304" pitchFamily="18" charset="0"/>
              </a:rPr>
              <a:t>Live briefings will continue for the new </a:t>
            </a:r>
            <a:r>
              <a:rPr lang="en-GB" b="1" dirty="0" err="1">
                <a:ea typeface="Times New Roman" panose="02020603050405020304" pitchFamily="18" charset="0"/>
                <a:cs typeface="Times New Roman" panose="02020603050405020304" pitchFamily="18" charset="0"/>
              </a:rPr>
              <a:t>PQiP</a:t>
            </a:r>
            <a:r>
              <a:rPr lang="en-GB" b="1" dirty="0">
                <a:ea typeface="Times New Roman" panose="02020603050405020304" pitchFamily="18" charset="0"/>
                <a:cs typeface="Times New Roman" panose="02020603050405020304" pitchFamily="18" charset="0"/>
              </a:rPr>
              <a:t> cohorts </a:t>
            </a:r>
            <a:r>
              <a:rPr lang="en-GB" dirty="0">
                <a:ea typeface="Times New Roman" panose="02020603050405020304" pitchFamily="18" charset="0"/>
                <a:cs typeface="Times New Roman" panose="02020603050405020304" pitchFamily="18" charset="0"/>
              </a:rPr>
              <a:t>in 2022 (EPF Leads will be given more details about this shortly).</a:t>
            </a:r>
          </a:p>
          <a:p>
            <a:pPr marL="285750" indent="-285750">
              <a:lnSpc>
                <a:spcPct val="107000"/>
              </a:lnSpc>
              <a:spcAft>
                <a:spcPts val="800"/>
              </a:spcAft>
              <a:buFont typeface="Arial" panose="020B0604020202020204" pitchFamily="34" charset="0"/>
              <a:buChar char="•"/>
            </a:pPr>
            <a:endParaRPr lang="en-GB" dirty="0">
              <a:ea typeface="Calibri" panose="020F0502020204030204" pitchFamily="34" charset="0"/>
              <a:cs typeface="Times New Roman" panose="02020603050405020304" pitchFamily="18" charset="0"/>
            </a:endParaRPr>
          </a:p>
          <a:p>
            <a:r>
              <a:rPr lang="en-GB" b="1" dirty="0"/>
              <a:t>What do I need to do?</a:t>
            </a:r>
            <a:endParaRPr lang="en-GB" dirty="0"/>
          </a:p>
          <a:p>
            <a:pPr marL="285750" lvl="0" indent="-285750">
              <a:buFont typeface="Arial" panose="020B0604020202020204" pitchFamily="34" charset="0"/>
              <a:buChar char="•"/>
            </a:pPr>
            <a:r>
              <a:rPr lang="en-GB" b="1" dirty="0"/>
              <a:t>Use EPF 2 in pre-release planning.  </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EPF 2 plans are </a:t>
            </a:r>
            <a:r>
              <a:rPr lang="en-GB" b="1" dirty="0"/>
              <a:t>required for PAROM, PD1, </a:t>
            </a:r>
            <a:r>
              <a:rPr lang="en-GB" dirty="0"/>
              <a:t>and can be used to support pre-release case discussions at MAPPA and MARAC meetings.</a:t>
            </a:r>
          </a:p>
        </p:txBody>
      </p:sp>
      <p:pic>
        <p:nvPicPr>
          <p:cNvPr id="15" name="Picture 14" descr="Graphical user interface, text, application&#10;&#10;Description automatically generated">
            <a:extLst>
              <a:ext uri="{FF2B5EF4-FFF2-40B4-BE49-F238E27FC236}">
                <a16:creationId xmlns:a16="http://schemas.microsoft.com/office/drawing/2014/main" id="{53498211-6C29-4DBC-8AF8-D68EEEF414B5}"/>
              </a:ext>
            </a:extLst>
          </p:cNvPr>
          <p:cNvPicPr>
            <a:picLocks noChangeAspect="1"/>
          </p:cNvPicPr>
          <p:nvPr/>
        </p:nvPicPr>
        <p:blipFill>
          <a:blip r:embed="rId3"/>
          <a:stretch>
            <a:fillRect/>
          </a:stretch>
        </p:blipFill>
        <p:spPr>
          <a:xfrm>
            <a:off x="3236685" y="5007063"/>
            <a:ext cx="3048000" cy="1411278"/>
          </a:xfrm>
          <a:prstGeom prst="rect">
            <a:avLst/>
          </a:prstGeom>
          <a:effectLst>
            <a:outerShdw blurRad="50800" dist="38100" dir="2700000" algn="tl" rotWithShape="0">
              <a:prstClr val="black">
                <a:alpha val="40000"/>
              </a:prstClr>
            </a:outerShdw>
          </a:effectLst>
        </p:spPr>
      </p:pic>
      <p:sp>
        <p:nvSpPr>
          <p:cNvPr id="11" name="Rectangle 10">
            <a:extLst>
              <a:ext uri="{FF2B5EF4-FFF2-40B4-BE49-F238E27FC236}">
                <a16:creationId xmlns:a16="http://schemas.microsoft.com/office/drawing/2014/main" id="{988E3BF2-25D4-4C3B-BADC-5A869B085148}"/>
              </a:ext>
            </a:extLst>
          </p:cNvPr>
          <p:cNvSpPr/>
          <p:nvPr/>
        </p:nvSpPr>
        <p:spPr>
          <a:xfrm>
            <a:off x="6497752" y="767245"/>
            <a:ext cx="5569713" cy="5355312"/>
          </a:xfrm>
          <a:prstGeom prst="rect">
            <a:avLst/>
          </a:prstGeom>
          <a:solidFill>
            <a:schemeClr val="bg1">
              <a:lumMod val="95000"/>
            </a:schemeClr>
          </a:solidFill>
        </p:spPr>
        <p:txBody>
          <a:bodyPr wrap="square">
            <a:spAutoFit/>
          </a:bodyPr>
          <a:lstStyle/>
          <a:p>
            <a:r>
              <a:rPr lang="en-GB" b="1" dirty="0"/>
              <a:t>More information</a:t>
            </a:r>
          </a:p>
          <a:p>
            <a:endParaRPr lang="en-GB" b="1" dirty="0"/>
          </a:p>
          <a:p>
            <a:pPr marL="285750" lvl="0" indent="-285750">
              <a:buFont typeface="Arial" panose="020B0604020202020204" pitchFamily="34" charset="0"/>
              <a:buChar char="•"/>
            </a:pPr>
            <a:r>
              <a:rPr lang="en-GB" u="sng" dirty="0">
                <a:hlinkClick r:id="rId4"/>
              </a:rPr>
              <a:t>Watch the EPF2 ‘Pre-Release Planning’ video</a:t>
            </a:r>
            <a:r>
              <a:rPr lang="en-GB" dirty="0"/>
              <a:t> it’s only 6mins long and showcases how the EPF and EPF2 works and how it can benefit you, your team and people on probation</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u="sng" dirty="0">
                <a:hlinkClick r:id="rId5"/>
              </a:rPr>
              <a:t>Watch the EPF2 ‘How to create a plan’ video</a:t>
            </a:r>
            <a:r>
              <a:rPr lang="en-GB" dirty="0"/>
              <a:t> if you’re new to EPF 2 or need a refresher on how to complete a plan</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u="sng" dirty="0">
                <a:hlinkClick r:id="rId6"/>
              </a:rPr>
              <a:t>Read the EPF User Guides and FAQ in EQUIP</a:t>
            </a:r>
            <a:r>
              <a:rPr lang="en-GB" u="sng" dirty="0"/>
              <a:t> </a:t>
            </a:r>
            <a:r>
              <a:rPr lang="en-GB" dirty="0"/>
              <a:t>Login in to the </a:t>
            </a:r>
            <a:r>
              <a:rPr lang="en-GB" u="sng" dirty="0">
                <a:hlinkClick r:id="rId7"/>
              </a:rPr>
              <a:t>EPF Home page</a:t>
            </a:r>
            <a:r>
              <a:rPr lang="en-GB" dirty="0"/>
              <a:t> (you’ll need your login and password)</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Each region has an EPF 2 Lead or Champion to assist with the continued work of supporting colleagues in using the tool.  Ask your SPO for more information</a:t>
            </a:r>
          </a:p>
        </p:txBody>
      </p:sp>
    </p:spTree>
    <p:extLst>
      <p:ext uri="{BB962C8B-B14F-4D97-AF65-F5344CB8AC3E}">
        <p14:creationId xmlns:p14="http://schemas.microsoft.com/office/powerpoint/2010/main" val="243582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8" name="Title 1">
            <a:extLst>
              <a:ext uri="{FF2B5EF4-FFF2-40B4-BE49-F238E27FC236}">
                <a16:creationId xmlns:a16="http://schemas.microsoft.com/office/drawing/2014/main" id="{B87FEA47-37D2-4D74-B655-BA1CCCCC2EB3}"/>
              </a:ext>
            </a:extLst>
          </p:cNvPr>
          <p:cNvSpPr txBox="1">
            <a:spLocks/>
          </p:cNvSpPr>
          <p:nvPr/>
        </p:nvSpPr>
        <p:spPr>
          <a:xfrm>
            <a:off x="226135" y="8247"/>
            <a:ext cx="9778703" cy="758998"/>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dirty="0"/>
              <a:t>Effective Proposal Framework 2</a:t>
            </a:r>
          </a:p>
        </p:txBody>
      </p:sp>
      <p:sp>
        <p:nvSpPr>
          <p:cNvPr id="12" name="Rectangle 1">
            <a:extLst>
              <a:ext uri="{FF2B5EF4-FFF2-40B4-BE49-F238E27FC236}">
                <a16:creationId xmlns:a16="http://schemas.microsoft.com/office/drawing/2014/main" id="{3540F574-43C3-4C9F-8BEF-278A64C1BFA9}"/>
              </a:ext>
            </a:extLst>
          </p:cNvPr>
          <p:cNvSpPr>
            <a:spLocks noChangeArrowheads="1"/>
          </p:cNvSpPr>
          <p:nvPr/>
        </p:nvSpPr>
        <p:spPr bwMode="auto">
          <a:xfrm>
            <a:off x="226135" y="800671"/>
            <a:ext cx="7393865"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b="1" dirty="0"/>
              <a:t>What’s the benefit…</a:t>
            </a:r>
            <a:endParaRPr lang="en-GB" dirty="0"/>
          </a:p>
          <a:p>
            <a:pPr lvl="0"/>
            <a:endParaRPr lang="en-GB" dirty="0"/>
          </a:p>
          <a:p>
            <a:pPr marL="285750" lvl="0" indent="-285750">
              <a:buFont typeface="Arial" panose="020B0604020202020204" pitchFamily="34" charset="0"/>
              <a:buChar char="•"/>
            </a:pPr>
            <a:r>
              <a:rPr lang="en-GB" dirty="0"/>
              <a:t>Planning for pre-release using EPF 2 </a:t>
            </a:r>
            <a:r>
              <a:rPr lang="en-GB" b="1" dirty="0"/>
              <a:t>reduces unconscious bias </a:t>
            </a:r>
            <a:r>
              <a:rPr lang="en-GB" dirty="0"/>
              <a:t>and ensures that those released from custody have </a:t>
            </a:r>
            <a:r>
              <a:rPr lang="en-GB" b="1" dirty="0"/>
              <a:t>access to the interventions that most benefit them</a:t>
            </a:r>
            <a:r>
              <a:rPr lang="en-GB" dirty="0"/>
              <a:t>, and licence conditions that </a:t>
            </a:r>
            <a:r>
              <a:rPr lang="en-GB" b="1" dirty="0"/>
              <a:t>effectively manage risk and protect the public</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b="1" dirty="0"/>
              <a:t>The ability to have sight of all that’s available </a:t>
            </a:r>
            <a:r>
              <a:rPr lang="en-GB" dirty="0"/>
              <a:t>to impose via EPF 2 and using professional judgement to make definitive choices enables COMs to plan for pre-release efficiently, consistently, and in line with policy (s3.3 </a:t>
            </a:r>
            <a:r>
              <a:rPr lang="en-GB" u="sng" dirty="0">
                <a:hlinkClick r:id="rId3"/>
              </a:rPr>
              <a:t>Licence Conditions Policy Framework </a:t>
            </a:r>
            <a:r>
              <a:rPr lang="en-GB" dirty="0"/>
              <a:t>), whilst reducing the likelihood of post-release licence amendments.</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b="1" dirty="0"/>
              <a:t>Stay up to date with 189 interventions and licence conditions </a:t>
            </a:r>
            <a:r>
              <a:rPr lang="en-GB" dirty="0"/>
              <a:t>currently available, and access all the guidance, eligibility and policy information for every intervention and licence condition.</a:t>
            </a:r>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b="1" dirty="0"/>
              <a:t>Access information on eligibility and availability </a:t>
            </a:r>
            <a:r>
              <a:rPr lang="en-GB" dirty="0"/>
              <a:t>of interventions nationally.</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i="1" dirty="0">
              <a:ea typeface="Times New Roman" panose="02020603050405020304" pitchFamily="18" charset="0"/>
              <a:cs typeface="Arial" panose="020B0604020202020204" pitchFamily="34" charset="0"/>
            </a:endParaRPr>
          </a:p>
        </p:txBody>
      </p:sp>
      <p:pic>
        <p:nvPicPr>
          <p:cNvPr id="7" name="Picture 6" descr="Chart, diagram&#10;&#10;Description automatically generated">
            <a:extLst>
              <a:ext uri="{FF2B5EF4-FFF2-40B4-BE49-F238E27FC236}">
                <a16:creationId xmlns:a16="http://schemas.microsoft.com/office/drawing/2014/main" id="{AC49868C-BB0D-486F-9547-24F245A4D143}"/>
              </a:ext>
            </a:extLst>
          </p:cNvPr>
          <p:cNvPicPr>
            <a:picLocks noChangeAspect="1"/>
          </p:cNvPicPr>
          <p:nvPr/>
        </p:nvPicPr>
        <p:blipFill>
          <a:blip r:embed="rId4"/>
          <a:stretch>
            <a:fillRect/>
          </a:stretch>
        </p:blipFill>
        <p:spPr>
          <a:xfrm>
            <a:off x="8122377" y="767245"/>
            <a:ext cx="3742405" cy="5306926"/>
          </a:xfrm>
          <a:prstGeom prst="rect">
            <a:avLst/>
          </a:prstGeom>
        </p:spPr>
      </p:pic>
    </p:spTree>
    <p:extLst>
      <p:ext uri="{BB962C8B-B14F-4D97-AF65-F5344CB8AC3E}">
        <p14:creationId xmlns:p14="http://schemas.microsoft.com/office/powerpoint/2010/main" val="1157979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7" name="Title 1">
            <a:extLst>
              <a:ext uri="{FF2B5EF4-FFF2-40B4-BE49-F238E27FC236}">
                <a16:creationId xmlns:a16="http://schemas.microsoft.com/office/drawing/2014/main" id="{DD656FD9-7380-4928-8090-F84A7A477E14}"/>
              </a:ext>
            </a:extLst>
          </p:cNvPr>
          <p:cNvSpPr txBox="1">
            <a:spLocks/>
          </p:cNvSpPr>
          <p:nvPr/>
        </p:nvSpPr>
        <p:spPr>
          <a:xfrm>
            <a:off x="446049" y="182558"/>
            <a:ext cx="10743406" cy="630470"/>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dirty="0"/>
              <a:t>Learning - Toolkits:  ‘New me MOT’ now available to book</a:t>
            </a:r>
          </a:p>
        </p:txBody>
      </p:sp>
      <p:sp>
        <p:nvSpPr>
          <p:cNvPr id="9" name="Rectangle 8">
            <a:extLst>
              <a:ext uri="{FF2B5EF4-FFF2-40B4-BE49-F238E27FC236}">
                <a16:creationId xmlns:a16="http://schemas.microsoft.com/office/drawing/2014/main" id="{DDFE2215-7B0F-4DD0-8A52-707B59E4B2A6}"/>
              </a:ext>
            </a:extLst>
          </p:cNvPr>
          <p:cNvSpPr/>
          <p:nvPr/>
        </p:nvSpPr>
        <p:spPr>
          <a:xfrm>
            <a:off x="319088" y="1095692"/>
            <a:ext cx="9303883" cy="5016758"/>
          </a:xfrm>
          <a:prstGeom prst="rect">
            <a:avLst/>
          </a:prstGeom>
        </p:spPr>
        <p:txBody>
          <a:bodyPr wrap="square">
            <a:spAutoFit/>
          </a:bodyPr>
          <a:lstStyle/>
          <a:p>
            <a:r>
              <a:rPr lang="en-GB" sz="1600" dirty="0"/>
              <a:t>It’s important that any person who completes an accredited programme - either in prison or on probation - is supported by Probation Practitioners who understand the programmes they have graduated from and how to provide ongoing support.</a:t>
            </a:r>
          </a:p>
          <a:p>
            <a:endParaRPr lang="en-GB" sz="1600" dirty="0"/>
          </a:p>
          <a:p>
            <a:r>
              <a:rPr lang="en-GB" sz="1600" dirty="0">
                <a:hlinkClick r:id="rId3"/>
              </a:rPr>
              <a:t>‘New Me MOT’ training </a:t>
            </a:r>
            <a:r>
              <a:rPr lang="en-GB" sz="1600" dirty="0"/>
              <a:t>is available for booking and provides support for Probation Practitioners in helping aligned accredited programme graduates to translate their learning into everyday use, and beyond the lifetime of the programme. This learning in turn also supports the risk management responsibilities of practitioners - ensuring people in prisons and on probation understand how to play a proactive role in managing their own risk.</a:t>
            </a:r>
          </a:p>
          <a:p>
            <a:endParaRPr lang="en-GB" sz="1600" dirty="0"/>
          </a:p>
          <a:p>
            <a:r>
              <a:rPr lang="en-GB" sz="1600" dirty="0"/>
              <a:t>Designed with the support of probation staff, this learning package is now available on </a:t>
            </a:r>
            <a:r>
              <a:rPr lang="en-GB" sz="1600" dirty="0">
                <a:hlinkClick r:id="rId3"/>
              </a:rPr>
              <a:t>myLearning</a:t>
            </a:r>
            <a:r>
              <a:rPr lang="en-GB" sz="1600" dirty="0"/>
              <a:t> and required learning as part of an induction for all probation practitioners new to managing a caseload. It is desirable learning for all those currently managing a caseload. It will particularly beneficial for: </a:t>
            </a:r>
          </a:p>
          <a:p>
            <a:endParaRPr lang="en-GB" sz="1600" dirty="0"/>
          </a:p>
          <a:p>
            <a:r>
              <a:rPr lang="en-GB" sz="1600" dirty="0"/>
              <a:t>•	Staff who recently transitioned into the organisation (part of your transition learning)</a:t>
            </a:r>
          </a:p>
          <a:p>
            <a:r>
              <a:rPr lang="en-GB" sz="1600" dirty="0"/>
              <a:t>•	Trainee (PQiP) and graduate (NQO) probation officers</a:t>
            </a:r>
          </a:p>
          <a:p>
            <a:r>
              <a:rPr lang="en-GB" sz="1600" dirty="0"/>
              <a:t>•	New joiners and those returning into sentence management roles</a:t>
            </a:r>
          </a:p>
          <a:p>
            <a:r>
              <a:rPr lang="en-GB" sz="1600" dirty="0"/>
              <a:t>•	A refresher for those already experienced in managing people on probation</a:t>
            </a:r>
          </a:p>
          <a:p>
            <a:endParaRPr lang="en-GB" sz="1600" dirty="0"/>
          </a:p>
        </p:txBody>
      </p:sp>
      <p:sp>
        <p:nvSpPr>
          <p:cNvPr id="10" name="Rectangle: Rounded Corners 9">
            <a:hlinkClick r:id="rId4"/>
            <a:extLst>
              <a:ext uri="{FF2B5EF4-FFF2-40B4-BE49-F238E27FC236}">
                <a16:creationId xmlns:a16="http://schemas.microsoft.com/office/drawing/2014/main" id="{85F3C8C0-B21C-40B6-BF88-3E2E0527A32A}"/>
              </a:ext>
            </a:extLst>
          </p:cNvPr>
          <p:cNvSpPr/>
          <p:nvPr/>
        </p:nvSpPr>
        <p:spPr>
          <a:xfrm>
            <a:off x="9507310" y="1105045"/>
            <a:ext cx="2227489" cy="630470"/>
          </a:xfrm>
          <a:prstGeom prst="roundRect">
            <a:avLst/>
          </a:prstGeom>
          <a:solidFill>
            <a:srgbClr val="7030A0"/>
          </a:solidFill>
          <a:ln w="12700" cap="flat" cmpd="sng" algn="ctr">
            <a:solidFill>
              <a:srgbClr val="4472C4">
                <a:shade val="50000"/>
              </a:srgbClr>
            </a:solidFill>
            <a:prstDash val="solid"/>
            <a:miter lim="800000"/>
          </a:ln>
          <a:effectLst>
            <a:outerShdw blurRad="127000" dist="1270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400" dirty="0">
                <a:solidFill>
                  <a:srgbClr val="FFFFFF"/>
                </a:solidFill>
                <a:effectLst/>
                <a:ea typeface="Arial Unicode MS"/>
              </a:rPr>
              <a:t>‘Required’ learning </a:t>
            </a:r>
            <a:endParaRPr lang="en-GB" sz="1400" dirty="0">
              <a:effectLst/>
              <a:ea typeface="Arial Unicode MS"/>
            </a:endParaRPr>
          </a:p>
          <a:p>
            <a:pPr algn="ctr">
              <a:spcAft>
                <a:spcPts val="0"/>
              </a:spcAft>
            </a:pPr>
            <a:r>
              <a:rPr lang="en-US" sz="1400" dirty="0">
                <a:solidFill>
                  <a:srgbClr val="FFFFFF"/>
                </a:solidFill>
                <a:effectLst/>
                <a:ea typeface="Arial Unicode MS"/>
              </a:rPr>
              <a:t>for new staff</a:t>
            </a:r>
            <a:endParaRPr lang="en-GB" sz="1400" dirty="0">
              <a:effectLst/>
              <a:ea typeface="Arial Unicode MS"/>
            </a:endParaRPr>
          </a:p>
        </p:txBody>
      </p:sp>
      <p:sp>
        <p:nvSpPr>
          <p:cNvPr id="11" name="Rectangle: Rounded Corners 10">
            <a:hlinkClick r:id="rId4"/>
            <a:extLst>
              <a:ext uri="{FF2B5EF4-FFF2-40B4-BE49-F238E27FC236}">
                <a16:creationId xmlns:a16="http://schemas.microsoft.com/office/drawing/2014/main" id="{BAB9D006-0CC9-4730-9662-13ED2EC8396F}"/>
              </a:ext>
            </a:extLst>
          </p:cNvPr>
          <p:cNvSpPr/>
          <p:nvPr/>
        </p:nvSpPr>
        <p:spPr>
          <a:xfrm>
            <a:off x="9507310" y="2096861"/>
            <a:ext cx="2227489" cy="630470"/>
          </a:xfrm>
          <a:prstGeom prst="roundRect">
            <a:avLst/>
          </a:prstGeom>
          <a:solidFill>
            <a:srgbClr val="00B0F0"/>
          </a:solidFill>
          <a:ln w="12700" cap="flat" cmpd="sng" algn="ctr">
            <a:solidFill>
              <a:srgbClr val="4472C4">
                <a:shade val="50000"/>
              </a:srgbClr>
            </a:solidFill>
            <a:prstDash val="solid"/>
            <a:miter lim="800000"/>
          </a:ln>
          <a:effectLst>
            <a:outerShdw blurRad="127000" dist="127000" dir="2700000" algn="tl" rotWithShape="0">
              <a:prstClr val="black">
                <a:alpha val="40000"/>
              </a:prst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000" dirty="0">
                <a:solidFill>
                  <a:srgbClr val="FFFFFF"/>
                </a:solidFill>
                <a:effectLst/>
                <a:latin typeface="Arial" panose="020B0604020202020204" pitchFamily="34" charset="0"/>
                <a:ea typeface="Arial Unicode MS"/>
              </a:rPr>
              <a:t> </a:t>
            </a:r>
            <a:r>
              <a:rPr lang="en-US" sz="1400" dirty="0">
                <a:solidFill>
                  <a:srgbClr val="FFFFFF"/>
                </a:solidFill>
                <a:effectLst/>
                <a:latin typeface="Arial" panose="020B0604020202020204" pitchFamily="34" charset="0"/>
                <a:ea typeface="Arial Unicode MS"/>
              </a:rPr>
              <a:t>‘Desirable’ learning for those already in post</a:t>
            </a:r>
            <a:endParaRPr lang="en-GB" sz="1400" dirty="0">
              <a:effectLst/>
              <a:latin typeface="Times New Roman" panose="02020603050405020304" pitchFamily="18" charset="0"/>
              <a:ea typeface="Arial Unicode MS"/>
            </a:endParaRPr>
          </a:p>
        </p:txBody>
      </p:sp>
      <p:sp>
        <p:nvSpPr>
          <p:cNvPr id="8" name="Rectangle 7">
            <a:extLst>
              <a:ext uri="{FF2B5EF4-FFF2-40B4-BE49-F238E27FC236}">
                <a16:creationId xmlns:a16="http://schemas.microsoft.com/office/drawing/2014/main" id="{4257207A-3435-40E9-BDFD-1CE2A8696EF6}"/>
              </a:ext>
            </a:extLst>
          </p:cNvPr>
          <p:cNvSpPr/>
          <p:nvPr/>
        </p:nvSpPr>
        <p:spPr>
          <a:xfrm>
            <a:off x="9525310" y="3580684"/>
            <a:ext cx="2227489" cy="2308324"/>
          </a:xfrm>
          <a:prstGeom prst="rect">
            <a:avLst/>
          </a:prstGeom>
          <a:solidFill>
            <a:schemeClr val="bg1">
              <a:lumMod val="95000"/>
            </a:schemeClr>
          </a:solidFill>
        </p:spPr>
        <p:txBody>
          <a:bodyPr wrap="square">
            <a:spAutoFit/>
          </a:bodyPr>
          <a:lstStyle/>
          <a:p>
            <a:r>
              <a:rPr lang="en-GB" b="1" dirty="0"/>
              <a:t>More information</a:t>
            </a:r>
          </a:p>
          <a:p>
            <a:endParaRPr lang="en-GB" b="1" dirty="0"/>
          </a:p>
          <a:p>
            <a:pPr marL="285750" lvl="0" indent="-285750">
              <a:buFont typeface="Arial" panose="020B0604020202020204" pitchFamily="34" charset="0"/>
              <a:buChar char="•"/>
            </a:pPr>
            <a:r>
              <a:rPr lang="en-GB" dirty="0"/>
              <a:t>Visit the Probation Hub for more information on </a:t>
            </a:r>
            <a:r>
              <a:rPr lang="en-GB" dirty="0">
                <a:hlinkClick r:id="rId5"/>
              </a:rPr>
              <a:t>toolkits</a:t>
            </a:r>
            <a:endParaRPr lang="en-GB" dirty="0"/>
          </a:p>
          <a:p>
            <a:pPr marL="285750" lvl="0" indent="-285750">
              <a:buFont typeface="Arial" panose="020B0604020202020204" pitchFamily="34" charset="0"/>
              <a:buChar char="•"/>
            </a:pPr>
            <a:endParaRPr lang="en-GB" dirty="0"/>
          </a:p>
        </p:txBody>
      </p:sp>
      <p:sp>
        <p:nvSpPr>
          <p:cNvPr id="3" name="Rectangle 2">
            <a:extLst>
              <a:ext uri="{FF2B5EF4-FFF2-40B4-BE49-F238E27FC236}">
                <a16:creationId xmlns:a16="http://schemas.microsoft.com/office/drawing/2014/main" id="{64821490-6628-4F7D-A5D7-D7ACC786C301}"/>
              </a:ext>
            </a:extLst>
          </p:cNvPr>
          <p:cNvSpPr/>
          <p:nvPr/>
        </p:nvSpPr>
        <p:spPr>
          <a:xfrm>
            <a:off x="9144000" y="4453470"/>
            <a:ext cx="6096000" cy="369332"/>
          </a:xfrm>
          <a:prstGeom prst="rect">
            <a:avLst/>
          </a:prstGeom>
        </p:spPr>
        <p:txBody>
          <a:bodyPr>
            <a:spAutoFit/>
          </a:bodyPr>
          <a:lstStyle/>
          <a:p>
            <a:endParaRPr lang="en-GB" dirty="0"/>
          </a:p>
        </p:txBody>
      </p:sp>
    </p:spTree>
    <p:extLst>
      <p:ext uri="{BB962C8B-B14F-4D97-AF65-F5344CB8AC3E}">
        <p14:creationId xmlns:p14="http://schemas.microsoft.com/office/powerpoint/2010/main" val="340788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7" name="Rectangle 1">
            <a:extLst>
              <a:ext uri="{FF2B5EF4-FFF2-40B4-BE49-F238E27FC236}">
                <a16:creationId xmlns:a16="http://schemas.microsoft.com/office/drawing/2014/main" id="{1A92762C-018F-41E5-A881-1DA6AB2E86E8}"/>
              </a:ext>
            </a:extLst>
          </p:cNvPr>
          <p:cNvSpPr>
            <a:spLocks noChangeArrowheads="1"/>
          </p:cNvSpPr>
          <p:nvPr/>
        </p:nvSpPr>
        <p:spPr bwMode="auto">
          <a:xfrm>
            <a:off x="109418" y="608589"/>
            <a:ext cx="10634781"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Pct val="120000"/>
              <a:buFont typeface="Wingdings" panose="05000000000000000000" pitchFamily="2" charset="2"/>
              <a:buChar char="§"/>
              <a:tabLst/>
            </a:pPr>
            <a:r>
              <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Fantastic opportunity for operational court staff to access bespoke learning to further their understanding of </a:t>
            </a:r>
            <a:r>
              <a:rPr lang="en-GB" altLang="en-US" sz="1400" b="1" dirty="0">
                <a:latin typeface="Arial" panose="020B0604020202020204" pitchFamily="34" charset="0"/>
                <a:ea typeface="Calibri" panose="020F0502020204030204" pitchFamily="34" charset="0"/>
                <a:cs typeface="Arial" panose="020B0604020202020204" pitchFamily="34" charset="0"/>
              </a:rPr>
              <a:t>A</a:t>
            </a:r>
            <a:r>
              <a:rPr kumimoji="0" lang="en-GB" altLang="en-US" sz="1400" b="1"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cquired </a:t>
            </a:r>
            <a:r>
              <a:rPr lang="en-GB" altLang="en-US" sz="1400" b="1" dirty="0">
                <a:latin typeface="Arial" panose="020B0604020202020204" pitchFamily="34" charset="0"/>
                <a:ea typeface="Calibri" panose="020F0502020204030204" pitchFamily="34" charset="0"/>
                <a:cs typeface="Arial" panose="020B0604020202020204" pitchFamily="34" charset="0"/>
              </a:rPr>
              <a:t>B</a:t>
            </a:r>
            <a:r>
              <a:rPr kumimoji="0" lang="en-GB" altLang="en-US" sz="1400" b="1"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rain </a:t>
            </a:r>
            <a:r>
              <a:rPr lang="en-GB" altLang="en-US" sz="1400" b="1" dirty="0">
                <a:latin typeface="Arial" panose="020B0604020202020204" pitchFamily="34" charset="0"/>
                <a:ea typeface="Calibri" panose="020F0502020204030204" pitchFamily="34" charset="0"/>
                <a:cs typeface="Arial" panose="020B0604020202020204" pitchFamily="34" charset="0"/>
              </a:rPr>
              <a:t>I</a:t>
            </a:r>
            <a:r>
              <a:rPr kumimoji="0" lang="en-GB" altLang="en-US" sz="1400" b="1"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njury </a:t>
            </a:r>
            <a:r>
              <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and the impact this may have on cognitive functioning. </a:t>
            </a:r>
          </a:p>
          <a:p>
            <a:pPr marR="0" lvl="0" algn="l" defTabSz="914400" rtl="0" eaLnBrk="0" fontAlgn="base" latinLnBrk="0" hangingPunct="0">
              <a:lnSpc>
                <a:spcPct val="100000"/>
              </a:lnSpc>
              <a:spcBef>
                <a:spcPct val="0"/>
              </a:spcBef>
              <a:spcAft>
                <a:spcPct val="0"/>
              </a:spcAft>
              <a:buClrTx/>
              <a:buSzPct val="120000"/>
              <a:tabLst/>
            </a:pPr>
            <a:endPar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Pct val="120000"/>
              <a:buFont typeface="Wingdings" panose="05000000000000000000" pitchFamily="2" charset="2"/>
              <a:buChar char="§"/>
              <a:tabLst/>
            </a:pPr>
            <a:r>
              <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Research indicates that more than half of people in custody have sustained a traumatic brain injury.</a:t>
            </a:r>
          </a:p>
          <a:p>
            <a:pPr marL="285750" marR="0" lvl="0" indent="-285750" algn="l" defTabSz="914400" rtl="0" eaLnBrk="0" fontAlgn="base" latinLnBrk="0" hangingPunct="0">
              <a:lnSpc>
                <a:spcPct val="100000"/>
              </a:lnSpc>
              <a:spcBef>
                <a:spcPct val="0"/>
              </a:spcBef>
              <a:spcAft>
                <a:spcPct val="0"/>
              </a:spcAft>
              <a:buClrTx/>
              <a:buSzPct val="120000"/>
              <a:buFont typeface="Wingdings" panose="05000000000000000000" pitchFamily="2" charset="2"/>
              <a:buChar char="§"/>
              <a:tabLst/>
            </a:pPr>
            <a:endPar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Pct val="120000"/>
              <a:buFont typeface="Wingdings" panose="05000000000000000000" pitchFamily="2" charset="2"/>
              <a:buChar char="§"/>
              <a:tabLst/>
            </a:pPr>
            <a:r>
              <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Sentencing Council Guidelines (October 2020) require the court to consider any neurological impairment that the</a:t>
            </a:r>
          </a:p>
          <a:p>
            <a:pPr marL="360363" marR="0" lvl="0" indent="-90488" algn="l" defTabSz="914400" rtl="0" eaLnBrk="0" fontAlgn="base" latinLnBrk="0" hangingPunct="0">
              <a:lnSpc>
                <a:spcPct val="100000"/>
              </a:lnSpc>
              <a:spcBef>
                <a:spcPct val="0"/>
              </a:spcBef>
              <a:spcAft>
                <a:spcPct val="0"/>
              </a:spcAft>
              <a:buClrTx/>
              <a:buSzPct val="120000"/>
              <a:tabLst/>
            </a:pPr>
            <a:r>
              <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 offender was suffering from at the time of the offence. </a:t>
            </a:r>
            <a:r>
              <a:rPr lang="en-GB" altLang="en-US" sz="1400" dirty="0">
                <a:latin typeface="Arial" panose="020B0604020202020204" pitchFamily="34" charset="0"/>
                <a:ea typeface="Calibri" panose="020F0502020204030204" pitchFamily="34" charset="0"/>
                <a:cs typeface="Arial" panose="020B0604020202020204" pitchFamily="34" charset="0"/>
              </a:rPr>
              <a:t>Thus e</a:t>
            </a:r>
            <a:r>
              <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ssential that staff producing pre-sentencing reports</a:t>
            </a:r>
          </a:p>
          <a:p>
            <a:pPr marL="360363" marR="0" lvl="0" indent="-90488" algn="l" defTabSz="914400" rtl="0" eaLnBrk="0" fontAlgn="base" latinLnBrk="0" hangingPunct="0">
              <a:lnSpc>
                <a:spcPct val="100000"/>
              </a:lnSpc>
              <a:spcBef>
                <a:spcPct val="0"/>
              </a:spcBef>
              <a:spcAft>
                <a:spcPct val="0"/>
              </a:spcAft>
              <a:buClrTx/>
              <a:buSzPct val="120000"/>
              <a:tabLst/>
            </a:pPr>
            <a:r>
              <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 understand the impact of Acquired   Brain Injury (ABI).</a:t>
            </a:r>
          </a:p>
          <a:p>
            <a:pPr marL="285750" marR="0" lvl="0" indent="-285750" algn="l" defTabSz="914400" rtl="0" eaLnBrk="0" fontAlgn="base" latinLnBrk="0" hangingPunct="0">
              <a:lnSpc>
                <a:spcPct val="100000"/>
              </a:lnSpc>
              <a:spcBef>
                <a:spcPct val="0"/>
              </a:spcBef>
              <a:spcAft>
                <a:spcPct val="0"/>
              </a:spcAft>
              <a:buClrTx/>
              <a:buSzPct val="120000"/>
              <a:buFont typeface="Wingdings" panose="05000000000000000000" pitchFamily="2" charset="2"/>
              <a:buChar char="§"/>
              <a:tabLst/>
            </a:pPr>
            <a:endParaRPr lang="en-GB" altLang="en-US" sz="1400" dirty="0">
              <a:latin typeface="Arial" panose="020B0604020202020204" pitchFamily="34" charset="0"/>
              <a:ea typeface="Calibri" panose="020F050202020403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Pct val="120000"/>
              <a:buFont typeface="Wingdings" panose="05000000000000000000" pitchFamily="2" charset="2"/>
              <a:buChar char="§"/>
              <a:tabLst/>
            </a:pPr>
            <a:r>
              <a:rPr lang="en-GB" altLang="en-US" sz="1400" dirty="0">
                <a:latin typeface="Arial" panose="020B0604020202020204" pitchFamily="34" charset="0"/>
                <a:ea typeface="Calibri" panose="020F0502020204030204" pitchFamily="34" charset="0"/>
                <a:cs typeface="Arial" panose="020B0604020202020204" pitchFamily="34" charset="0"/>
              </a:rPr>
              <a:t>Two-hour virtual b</a:t>
            </a:r>
            <a:r>
              <a:rPr kumimoji="0" lang="en-GB" altLang="en-US" sz="1400" b="0" i="0" u="none" strike="noStrike" cap="none" normalizeH="0" baseline="0" dirty="0">
                <a:ln>
                  <a:noFill/>
                </a:ln>
                <a:effectLst/>
                <a:latin typeface="Arial" panose="020B0604020202020204" pitchFamily="34" charset="0"/>
                <a:ea typeface="Calibri" panose="020F0502020204030204" pitchFamily="34" charset="0"/>
                <a:cs typeface="Arial" panose="020B0604020202020204" pitchFamily="34" charset="0"/>
              </a:rPr>
              <a:t>riefings 2pm- 4pm on a variety of dates throughout March –see below. </a:t>
            </a:r>
          </a:p>
          <a:p>
            <a:pPr marR="0" lvl="0" algn="l" defTabSz="914400" rtl="0" eaLnBrk="0" fontAlgn="base" latinLnBrk="0" hangingPunct="0">
              <a:lnSpc>
                <a:spcPct val="100000"/>
              </a:lnSpc>
              <a:spcBef>
                <a:spcPct val="0"/>
              </a:spcBef>
              <a:spcAft>
                <a:spcPct val="0"/>
              </a:spcAft>
              <a:buClrTx/>
              <a:buSzPct val="120000"/>
              <a:tabLst/>
            </a:pPr>
            <a:endParaRPr kumimoji="0" lang="en-GB" altLang="en-US" sz="1400" b="0" i="0" u="none" strike="noStrike" cap="none" normalizeH="0" baseline="0" dirty="0">
              <a:ln>
                <a:noFill/>
              </a:ln>
              <a:effectLst/>
            </a:endParaRPr>
          </a:p>
          <a:p>
            <a:pPr marL="285750" indent="-285750" eaLnBrk="0" fontAlgn="base" hangingPunct="0">
              <a:spcBef>
                <a:spcPct val="0"/>
              </a:spcBef>
              <a:spcAft>
                <a:spcPct val="0"/>
              </a:spcAft>
              <a:buSzPct val="120000"/>
              <a:buFont typeface="Wingdings" panose="05000000000000000000" pitchFamily="2" charset="2"/>
              <a:buChar char="§"/>
            </a:pPr>
            <a:r>
              <a:rPr lang="en-GB" altLang="en-US" sz="1400" dirty="0">
                <a:latin typeface="Arial" panose="020B0604020202020204" pitchFamily="34" charset="0"/>
                <a:ea typeface="Calibri" panose="020F0502020204030204" pitchFamily="34" charset="0"/>
                <a:cs typeface="Arial" panose="020B0604020202020204" pitchFamily="34" charset="0"/>
              </a:rPr>
              <a:t>Highly relevant CPD offer to engage in accessible learning to greatly improve the quality of PSR proposals and subsequent sentencing. Great opportunity for staff to demonstrate additional competency and skills, </a:t>
            </a:r>
            <a:r>
              <a:rPr kumimoji="0" lang="en-GB" altLang="en-US" sz="1400" b="0" i="0" u="none" strike="noStrike" cap="none" normalizeH="0" baseline="0" dirty="0">
                <a:ln>
                  <a:noFill/>
                </a:ln>
                <a:effectLst/>
                <a:latin typeface="+mj-lt"/>
                <a:ea typeface="Calibri" panose="020F0502020204030204" pitchFamily="34" charset="0"/>
                <a:cs typeface="Arial" panose="020B0604020202020204" pitchFamily="34" charset="0"/>
              </a:rPr>
              <a:t>create quality completions of objectives and enhance the value of interactions across court settings. </a:t>
            </a:r>
          </a:p>
          <a:p>
            <a:pPr marL="285750" indent="-285750" eaLnBrk="0" fontAlgn="base" hangingPunct="0">
              <a:spcBef>
                <a:spcPct val="0"/>
              </a:spcBef>
              <a:spcAft>
                <a:spcPct val="0"/>
              </a:spcAft>
              <a:buSzPct val="120000"/>
              <a:buFont typeface="Wingdings" panose="05000000000000000000" pitchFamily="2" charset="2"/>
              <a:buChar char="§"/>
            </a:pPr>
            <a:endParaRPr lang="en-GB" altLang="en-US" sz="1400" dirty="0">
              <a:latin typeface="+mj-lt"/>
              <a:ea typeface="Calibri" panose="020F0502020204030204" pitchFamily="34" charset="0"/>
              <a:cs typeface="Arial" panose="020B0604020202020204" pitchFamily="34" charset="0"/>
            </a:endParaRPr>
          </a:p>
          <a:p>
            <a:pPr marL="285750" indent="-285750" eaLnBrk="0" fontAlgn="base" hangingPunct="0">
              <a:spcBef>
                <a:spcPct val="0"/>
              </a:spcBef>
              <a:spcAft>
                <a:spcPct val="0"/>
              </a:spcAft>
              <a:buSzPct val="120000"/>
              <a:buFont typeface="Wingdings" panose="05000000000000000000" pitchFamily="2" charset="2"/>
              <a:buChar char="§"/>
            </a:pPr>
            <a:r>
              <a:rPr lang="en-GB" sz="1400" dirty="0"/>
              <a:t>Mental Health champions based in Offender Management roles can also access this exceptional offer exclusively on the 9</a:t>
            </a:r>
            <a:r>
              <a:rPr lang="en-GB" sz="1400" baseline="30000" dirty="0"/>
              <a:t>th</a:t>
            </a:r>
            <a:r>
              <a:rPr lang="en-GB" sz="1400" dirty="0"/>
              <a:t> and 10</a:t>
            </a:r>
            <a:r>
              <a:rPr lang="en-GB" sz="1400" baseline="30000" dirty="0"/>
              <a:t>th</a:t>
            </a:r>
            <a:r>
              <a:rPr lang="en-GB" sz="1400" dirty="0"/>
              <a:t> of March only. SPOs should follow the format below for registration including the learner’s role.</a:t>
            </a:r>
            <a:endParaRPr kumimoji="0" lang="en-GB" altLang="en-US" sz="1400" b="0" i="0" u="none" strike="noStrike" cap="none" normalizeH="0" baseline="0" dirty="0">
              <a:ln>
                <a:noFill/>
              </a:ln>
              <a:effectLst/>
              <a:latin typeface="+mj-lt"/>
              <a:ea typeface="Calibri" panose="020F0502020204030204" pitchFamily="34" charset="0"/>
              <a:cs typeface="Arial" panose="020B0604020202020204" pitchFamily="34" charset="0"/>
            </a:endParaRPr>
          </a:p>
          <a:p>
            <a:pPr eaLnBrk="0" fontAlgn="base" hangingPunct="0">
              <a:spcBef>
                <a:spcPct val="0"/>
              </a:spcBef>
              <a:spcAft>
                <a:spcPct val="0"/>
              </a:spcAft>
              <a:buSzPct val="120000"/>
            </a:pPr>
            <a:endParaRPr kumimoji="0" lang="en-GB" altLang="en-US" sz="1400" b="0" i="0" u="none" strike="noStrike" cap="none" normalizeH="0" baseline="0" dirty="0">
              <a:ln>
                <a:noFill/>
              </a:ln>
              <a:effectLst/>
              <a:latin typeface="+mj-lt"/>
            </a:endParaRPr>
          </a:p>
          <a:p>
            <a:pPr marL="285750" marR="0" lvl="0" indent="-285750" algn="l" defTabSz="914400" rtl="0" eaLnBrk="0" fontAlgn="base" latinLnBrk="0" hangingPunct="0">
              <a:lnSpc>
                <a:spcPct val="100000"/>
              </a:lnSpc>
              <a:spcBef>
                <a:spcPct val="0"/>
              </a:spcBef>
              <a:spcAft>
                <a:spcPct val="0"/>
              </a:spcAft>
              <a:buClrTx/>
              <a:buSzPct val="120000"/>
              <a:buFont typeface="Wingdings" panose="05000000000000000000" pitchFamily="2" charset="2"/>
              <a:buChar char="§"/>
              <a:tabLst/>
            </a:pPr>
            <a:r>
              <a:rPr kumimoji="0" lang="en-GB" altLang="en-US" sz="1400" b="0" i="0" u="none" strike="noStrike" cap="none" normalizeH="0" baseline="0" dirty="0">
                <a:ln>
                  <a:noFill/>
                </a:ln>
                <a:effectLst/>
                <a:latin typeface="+mj-lt"/>
                <a:ea typeface="Calibri" panose="020F0502020204030204" pitchFamily="34" charset="0"/>
                <a:cs typeface="Arial" panose="020B0604020202020204" pitchFamily="34" charset="0"/>
              </a:rPr>
              <a:t>SPOs can book</a:t>
            </a:r>
            <a:r>
              <a:rPr kumimoji="0" lang="en-GB" altLang="en-US" sz="1400" b="0" i="0" u="none" strike="noStrike" cap="none" normalizeH="0" baseline="0" dirty="0">
                <a:ln>
                  <a:noFill/>
                </a:ln>
                <a:effectLst/>
                <a:latin typeface="+mj-lt"/>
                <a:ea typeface="Calibri" panose="020F0502020204030204" pitchFamily="34" charset="0"/>
                <a:cs typeface="Calibri" panose="020F0502020204030204" pitchFamily="34" charset="0"/>
              </a:rPr>
              <a:t> </a:t>
            </a:r>
            <a:r>
              <a:rPr kumimoji="0" lang="en-GB" altLang="en-US" sz="1400" b="0" i="0" u="none" strike="noStrike" cap="none" normalizeH="0" baseline="0" dirty="0">
                <a:ln>
                  <a:noFill/>
                </a:ln>
                <a:effectLst/>
                <a:latin typeface="+mj-lt"/>
                <a:ea typeface="Calibri" panose="020F0502020204030204" pitchFamily="34" charset="0"/>
                <a:cs typeface="Arial" panose="020B0604020202020204" pitchFamily="34" charset="0"/>
              </a:rPr>
              <a:t>by e-mailing </a:t>
            </a:r>
            <a:r>
              <a:rPr kumimoji="0" lang="en-GB" altLang="en-US" sz="1400" b="0" i="0" u="none" strike="noStrike" cap="none" normalizeH="0" baseline="0" dirty="0">
                <a:ln>
                  <a:noFill/>
                </a:ln>
                <a:effectLst/>
                <a:latin typeface="+mj-lt"/>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national.delivery.team@justice.gov.uk</a:t>
            </a:r>
            <a:r>
              <a:rPr kumimoji="0" lang="en-GB" altLang="en-US" sz="1400" b="0" i="0" u="none" strike="noStrike" cap="none" normalizeH="0" baseline="0" dirty="0">
                <a:ln>
                  <a:noFill/>
                </a:ln>
                <a:effectLst/>
                <a:latin typeface="+mj-lt"/>
                <a:ea typeface="Calibri" panose="020F0502020204030204" pitchFamily="34" charset="0"/>
                <a:cs typeface="Arial" panose="020B0604020202020204" pitchFamily="34" charset="0"/>
              </a:rPr>
              <a:t> with the staff learner’s name, staff ID number and e-mail address. </a:t>
            </a:r>
          </a:p>
          <a:p>
            <a:pPr marR="0" lvl="0" algn="l" defTabSz="914400" rtl="0" eaLnBrk="0" fontAlgn="base" latinLnBrk="0" hangingPunct="0">
              <a:lnSpc>
                <a:spcPct val="100000"/>
              </a:lnSpc>
              <a:spcBef>
                <a:spcPct val="0"/>
              </a:spcBef>
              <a:spcAft>
                <a:spcPct val="0"/>
              </a:spcAft>
              <a:buClrTx/>
              <a:buSzPct val="120000"/>
              <a:tabLst/>
            </a:pPr>
            <a:endParaRPr kumimoji="0" lang="en-GB" altLang="en-US" sz="1400" b="0" i="0" u="none" strike="noStrike" cap="none" normalizeH="0" baseline="0" dirty="0">
              <a:ln>
                <a:noFill/>
              </a:ln>
              <a:effectLst/>
              <a:latin typeface="+mj-lt"/>
              <a:ea typeface="Calibri" panose="020F050202020403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Pct val="120000"/>
              <a:buFont typeface="Wingdings" panose="05000000000000000000" pitchFamily="2" charset="2"/>
              <a:buChar char="§"/>
              <a:tabLst/>
            </a:pPr>
            <a:endParaRPr kumimoji="0" lang="en-GB" altLang="en-US" sz="1400" b="0" i="0" u="none" strike="noStrike" cap="none" normalizeH="0" baseline="0" dirty="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9" name="Title 1">
            <a:extLst>
              <a:ext uri="{FF2B5EF4-FFF2-40B4-BE49-F238E27FC236}">
                <a16:creationId xmlns:a16="http://schemas.microsoft.com/office/drawing/2014/main" id="{64755400-6E06-441C-9E7D-AF96A7D0CE30}"/>
              </a:ext>
            </a:extLst>
          </p:cNvPr>
          <p:cNvSpPr txBox="1">
            <a:spLocks/>
          </p:cNvSpPr>
          <p:nvPr/>
        </p:nvSpPr>
        <p:spPr>
          <a:xfrm>
            <a:off x="277734" y="-211119"/>
            <a:ext cx="11306750" cy="1325563"/>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dirty="0">
                <a:solidFill>
                  <a:srgbClr val="7030A0"/>
                </a:solidFill>
              </a:rPr>
              <a:t>Acquired Brain Injury (ABI) - learning opportunity for operational court staff</a:t>
            </a:r>
          </a:p>
        </p:txBody>
      </p:sp>
      <p:graphicFrame>
        <p:nvGraphicFramePr>
          <p:cNvPr id="11" name="Table 10">
            <a:extLst>
              <a:ext uri="{FF2B5EF4-FFF2-40B4-BE49-F238E27FC236}">
                <a16:creationId xmlns:a16="http://schemas.microsoft.com/office/drawing/2014/main" id="{49582AB3-F901-423E-8440-9CE4F5985DA3}"/>
              </a:ext>
            </a:extLst>
          </p:cNvPr>
          <p:cNvGraphicFramePr>
            <a:graphicFrameLocks noGrp="1"/>
          </p:cNvGraphicFramePr>
          <p:nvPr/>
        </p:nvGraphicFramePr>
        <p:xfrm>
          <a:off x="277734" y="4971982"/>
          <a:ext cx="11306750" cy="1099604"/>
        </p:xfrm>
        <a:graphic>
          <a:graphicData uri="http://schemas.openxmlformats.org/drawingml/2006/table">
            <a:tbl>
              <a:tblPr firstRow="1" firstCol="1" bandRow="1" bandCol="1">
                <a:tableStyleId>{3C2FFA5D-87B4-456A-9821-1D502468CF0F}</a:tableStyleId>
              </a:tblPr>
              <a:tblGrid>
                <a:gridCol w="2861905">
                  <a:extLst>
                    <a:ext uri="{9D8B030D-6E8A-4147-A177-3AD203B41FA5}">
                      <a16:colId xmlns:a16="http://schemas.microsoft.com/office/drawing/2014/main" val="993098123"/>
                    </a:ext>
                  </a:extLst>
                </a:gridCol>
                <a:gridCol w="2861905">
                  <a:extLst>
                    <a:ext uri="{9D8B030D-6E8A-4147-A177-3AD203B41FA5}">
                      <a16:colId xmlns:a16="http://schemas.microsoft.com/office/drawing/2014/main" val="2324743146"/>
                    </a:ext>
                  </a:extLst>
                </a:gridCol>
                <a:gridCol w="2730567">
                  <a:extLst>
                    <a:ext uri="{9D8B030D-6E8A-4147-A177-3AD203B41FA5}">
                      <a16:colId xmlns:a16="http://schemas.microsoft.com/office/drawing/2014/main" val="3993775974"/>
                    </a:ext>
                  </a:extLst>
                </a:gridCol>
                <a:gridCol w="2852373">
                  <a:extLst>
                    <a:ext uri="{9D8B030D-6E8A-4147-A177-3AD203B41FA5}">
                      <a16:colId xmlns:a16="http://schemas.microsoft.com/office/drawing/2014/main" val="1009938656"/>
                    </a:ext>
                  </a:extLst>
                </a:gridCol>
              </a:tblGrid>
              <a:tr h="364701">
                <a:tc>
                  <a:txBody>
                    <a:bodyPr/>
                    <a:lstStyle/>
                    <a:p>
                      <a:pPr>
                        <a:spcAft>
                          <a:spcPts val="0"/>
                        </a:spcAft>
                      </a:pPr>
                      <a:r>
                        <a:rPr lang="en-GB" sz="1400" b="1" dirty="0">
                          <a:solidFill>
                            <a:schemeClr val="bg1"/>
                          </a:solidFill>
                          <a:effectLst/>
                        </a:rPr>
                        <a:t>Wednesday 9</a:t>
                      </a:r>
                      <a:r>
                        <a:rPr lang="en-GB" sz="1400" b="1" baseline="30000" dirty="0">
                          <a:solidFill>
                            <a:schemeClr val="bg1"/>
                          </a:solidFill>
                          <a:effectLst/>
                        </a:rPr>
                        <a:t>th</a:t>
                      </a:r>
                      <a:r>
                        <a:rPr lang="en-GB" sz="1400" b="1" dirty="0">
                          <a:solidFill>
                            <a:schemeClr val="bg1"/>
                          </a:solidFill>
                          <a:effectLst/>
                        </a:rPr>
                        <a:t> March</a:t>
                      </a:r>
                      <a:endParaRPr lang="en-GB" sz="1400" b="1"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spcAft>
                          <a:spcPts val="0"/>
                        </a:spcAft>
                      </a:pPr>
                      <a:r>
                        <a:rPr lang="en-GB" sz="1400" b="1" dirty="0">
                          <a:solidFill>
                            <a:schemeClr val="bg1"/>
                          </a:solidFill>
                          <a:effectLst/>
                        </a:rPr>
                        <a:t>Wednesday 16</a:t>
                      </a:r>
                      <a:r>
                        <a:rPr lang="en-GB" sz="1400" b="1" baseline="30000" dirty="0">
                          <a:solidFill>
                            <a:schemeClr val="bg1"/>
                          </a:solidFill>
                          <a:effectLst/>
                        </a:rPr>
                        <a:t>th</a:t>
                      </a:r>
                      <a:r>
                        <a:rPr lang="en-GB" sz="1400" b="1" dirty="0">
                          <a:solidFill>
                            <a:schemeClr val="bg1"/>
                          </a:solidFill>
                          <a:effectLst/>
                        </a:rPr>
                        <a:t> March</a:t>
                      </a:r>
                      <a:endParaRPr lang="en-GB" sz="1400" b="1"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spcAft>
                          <a:spcPts val="0"/>
                        </a:spcAft>
                      </a:pPr>
                      <a:r>
                        <a:rPr lang="en-GB" sz="1400" b="1" dirty="0">
                          <a:solidFill>
                            <a:schemeClr val="bg1"/>
                          </a:solidFill>
                          <a:effectLst/>
                        </a:rPr>
                        <a:t>Tuesday 22</a:t>
                      </a:r>
                      <a:r>
                        <a:rPr lang="en-GB" sz="1400" b="1" baseline="30000" dirty="0">
                          <a:solidFill>
                            <a:schemeClr val="bg1"/>
                          </a:solidFill>
                          <a:effectLst/>
                        </a:rPr>
                        <a:t>nd</a:t>
                      </a:r>
                      <a:r>
                        <a:rPr lang="en-GB" sz="1400" b="1" dirty="0">
                          <a:solidFill>
                            <a:schemeClr val="bg1"/>
                          </a:solidFill>
                          <a:effectLst/>
                        </a:rPr>
                        <a:t> March</a:t>
                      </a:r>
                      <a:endParaRPr lang="en-GB" sz="1400" b="1"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spcAft>
                          <a:spcPts val="0"/>
                        </a:spcAft>
                      </a:pPr>
                      <a:r>
                        <a:rPr lang="en-GB" sz="1400" b="1">
                          <a:solidFill>
                            <a:schemeClr val="bg1"/>
                          </a:solidFill>
                          <a:effectLst/>
                        </a:rPr>
                        <a:t>Tuesday 29</a:t>
                      </a:r>
                      <a:r>
                        <a:rPr lang="en-GB" sz="1400" b="1" baseline="30000">
                          <a:solidFill>
                            <a:schemeClr val="bg1"/>
                          </a:solidFill>
                          <a:effectLst/>
                        </a:rPr>
                        <a:t>th</a:t>
                      </a:r>
                      <a:r>
                        <a:rPr lang="en-GB" sz="1400" b="1">
                          <a:solidFill>
                            <a:schemeClr val="bg1"/>
                          </a:solidFill>
                          <a:effectLst/>
                        </a:rPr>
                        <a:t> March</a:t>
                      </a:r>
                      <a:endParaRPr lang="en-GB" sz="1400" b="1">
                        <a:solidFill>
                          <a:schemeClr val="bg1"/>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3503967225"/>
                  </a:ext>
                </a:extLst>
              </a:tr>
              <a:tr h="347374">
                <a:tc>
                  <a:txBody>
                    <a:bodyPr/>
                    <a:lstStyle/>
                    <a:p>
                      <a:pPr>
                        <a:spcAft>
                          <a:spcPts val="0"/>
                        </a:spcAft>
                      </a:pPr>
                      <a:r>
                        <a:rPr lang="en-GB" sz="1400" b="1">
                          <a:solidFill>
                            <a:schemeClr val="bg1"/>
                          </a:solidFill>
                          <a:effectLst/>
                        </a:rPr>
                        <a:t>Thursday 10</a:t>
                      </a:r>
                      <a:r>
                        <a:rPr lang="en-GB" sz="1400" b="1" baseline="30000">
                          <a:solidFill>
                            <a:schemeClr val="bg1"/>
                          </a:solidFill>
                          <a:effectLst/>
                        </a:rPr>
                        <a:t>th</a:t>
                      </a:r>
                      <a:r>
                        <a:rPr lang="en-GB" sz="1400" b="1">
                          <a:solidFill>
                            <a:schemeClr val="bg1"/>
                          </a:solidFill>
                          <a:effectLst/>
                        </a:rPr>
                        <a:t> March</a:t>
                      </a:r>
                      <a:endParaRPr lang="en-GB" sz="1400" b="1">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spcAft>
                          <a:spcPts val="0"/>
                        </a:spcAft>
                      </a:pPr>
                      <a:r>
                        <a:rPr lang="en-GB" sz="1400" b="1" dirty="0">
                          <a:solidFill>
                            <a:schemeClr val="bg1"/>
                          </a:solidFill>
                          <a:effectLst/>
                        </a:rPr>
                        <a:t>Thursday 17</a:t>
                      </a:r>
                      <a:r>
                        <a:rPr lang="en-GB" sz="1400" b="1" baseline="30000" dirty="0">
                          <a:solidFill>
                            <a:schemeClr val="bg1"/>
                          </a:solidFill>
                          <a:effectLst/>
                        </a:rPr>
                        <a:t>th</a:t>
                      </a:r>
                      <a:r>
                        <a:rPr lang="en-GB" sz="1400" b="1" dirty="0">
                          <a:solidFill>
                            <a:schemeClr val="bg1"/>
                          </a:solidFill>
                          <a:effectLst/>
                        </a:rPr>
                        <a:t> March</a:t>
                      </a:r>
                      <a:endParaRPr lang="en-GB" sz="1400" b="1"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spcAft>
                          <a:spcPts val="0"/>
                        </a:spcAft>
                      </a:pPr>
                      <a:r>
                        <a:rPr lang="en-GB" sz="1400" b="1" dirty="0">
                          <a:solidFill>
                            <a:schemeClr val="bg1"/>
                          </a:solidFill>
                          <a:effectLst/>
                        </a:rPr>
                        <a:t>Thursday 24</a:t>
                      </a:r>
                      <a:r>
                        <a:rPr lang="en-GB" sz="1400" b="1" baseline="30000" dirty="0">
                          <a:solidFill>
                            <a:schemeClr val="bg1"/>
                          </a:solidFill>
                          <a:effectLst/>
                        </a:rPr>
                        <a:t>th</a:t>
                      </a:r>
                      <a:r>
                        <a:rPr lang="en-GB" sz="1400" b="1" dirty="0">
                          <a:solidFill>
                            <a:schemeClr val="bg1"/>
                          </a:solidFill>
                          <a:effectLst/>
                        </a:rPr>
                        <a:t> March</a:t>
                      </a:r>
                      <a:endParaRPr lang="en-GB" sz="1400" b="1"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spcAft>
                          <a:spcPts val="0"/>
                        </a:spcAft>
                      </a:pPr>
                      <a:r>
                        <a:rPr lang="en-GB" sz="1400" b="1" dirty="0">
                          <a:solidFill>
                            <a:schemeClr val="bg1"/>
                          </a:solidFill>
                          <a:effectLst/>
                        </a:rPr>
                        <a:t>Wednesday 30</a:t>
                      </a:r>
                      <a:r>
                        <a:rPr lang="en-GB" sz="1400" b="1" baseline="30000" dirty="0">
                          <a:solidFill>
                            <a:schemeClr val="bg1"/>
                          </a:solidFill>
                          <a:effectLst/>
                        </a:rPr>
                        <a:t>th</a:t>
                      </a:r>
                      <a:r>
                        <a:rPr lang="en-GB" sz="1400" b="1" dirty="0">
                          <a:solidFill>
                            <a:schemeClr val="bg1"/>
                          </a:solidFill>
                          <a:effectLst/>
                        </a:rPr>
                        <a:t> March</a:t>
                      </a:r>
                      <a:endParaRPr lang="en-GB" sz="1400" b="1" dirty="0">
                        <a:solidFill>
                          <a:schemeClr val="bg1"/>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2688820108"/>
                  </a:ext>
                </a:extLst>
              </a:tr>
              <a:tr h="387529">
                <a:tc>
                  <a:txBody>
                    <a:bodyPr/>
                    <a:lstStyle/>
                    <a:p>
                      <a:pPr>
                        <a:spcAft>
                          <a:spcPts val="0"/>
                        </a:spcAft>
                      </a:pPr>
                      <a:r>
                        <a:rPr lang="en-GB" sz="1400" b="1" dirty="0">
                          <a:solidFill>
                            <a:schemeClr val="bg1"/>
                          </a:solidFill>
                          <a:effectLst/>
                        </a:rPr>
                        <a:t> </a:t>
                      </a:r>
                      <a:endParaRPr lang="en-GB" sz="1400" b="1"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spcAft>
                          <a:spcPts val="0"/>
                        </a:spcAft>
                      </a:pPr>
                      <a:r>
                        <a:rPr lang="en-GB" sz="1400" b="1">
                          <a:solidFill>
                            <a:schemeClr val="bg1"/>
                          </a:solidFill>
                          <a:effectLst/>
                        </a:rPr>
                        <a:t> </a:t>
                      </a:r>
                      <a:endParaRPr lang="en-GB" sz="1400" b="1">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spcAft>
                          <a:spcPts val="0"/>
                        </a:spcAft>
                      </a:pPr>
                      <a:r>
                        <a:rPr lang="en-GB" sz="1400" b="1" dirty="0">
                          <a:solidFill>
                            <a:schemeClr val="bg1"/>
                          </a:solidFill>
                          <a:effectLst/>
                        </a:rPr>
                        <a:t>Friday 25</a:t>
                      </a:r>
                      <a:r>
                        <a:rPr lang="en-GB" sz="1400" b="1" baseline="30000" dirty="0">
                          <a:solidFill>
                            <a:schemeClr val="bg1"/>
                          </a:solidFill>
                          <a:effectLst/>
                        </a:rPr>
                        <a:t>th</a:t>
                      </a:r>
                      <a:r>
                        <a:rPr lang="en-GB" sz="1400" b="1" dirty="0">
                          <a:solidFill>
                            <a:schemeClr val="bg1"/>
                          </a:solidFill>
                          <a:effectLst/>
                        </a:rPr>
                        <a:t> March</a:t>
                      </a:r>
                      <a:endParaRPr lang="en-GB" sz="1400" b="1" dirty="0">
                        <a:solidFill>
                          <a:schemeClr val="bg1"/>
                        </a:solidFill>
                        <a:effectLst/>
                        <a:latin typeface="Arial" panose="020B0604020202020204" pitchFamily="34" charset="0"/>
                        <a:ea typeface="Calibri" panose="020F0502020204030204" pitchFamily="34" charset="0"/>
                      </a:endParaRPr>
                    </a:p>
                  </a:txBody>
                  <a:tcPr marL="68580" marR="68580" marT="0" marB="0"/>
                </a:tc>
                <a:tc>
                  <a:txBody>
                    <a:bodyPr/>
                    <a:lstStyle/>
                    <a:p>
                      <a:pPr>
                        <a:spcAft>
                          <a:spcPts val="0"/>
                        </a:spcAft>
                      </a:pPr>
                      <a:r>
                        <a:rPr lang="en-GB" sz="1400" b="1" dirty="0">
                          <a:solidFill>
                            <a:schemeClr val="bg1"/>
                          </a:solidFill>
                          <a:effectLst/>
                        </a:rPr>
                        <a:t>Friday 1</a:t>
                      </a:r>
                      <a:r>
                        <a:rPr lang="en-GB" sz="1400" b="1" baseline="30000" dirty="0">
                          <a:solidFill>
                            <a:schemeClr val="bg1"/>
                          </a:solidFill>
                          <a:effectLst/>
                        </a:rPr>
                        <a:t>st</a:t>
                      </a:r>
                      <a:r>
                        <a:rPr lang="en-GB" sz="1400" b="1" dirty="0">
                          <a:solidFill>
                            <a:schemeClr val="bg1"/>
                          </a:solidFill>
                          <a:effectLst/>
                        </a:rPr>
                        <a:t> April </a:t>
                      </a:r>
                      <a:endParaRPr lang="en-GB" sz="1400" b="1" dirty="0">
                        <a:solidFill>
                          <a:schemeClr val="bg1"/>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3383857347"/>
                  </a:ext>
                </a:extLst>
              </a:tr>
            </a:tbl>
          </a:graphicData>
        </a:graphic>
      </p:graphicFrame>
      <p:pic>
        <p:nvPicPr>
          <p:cNvPr id="13" name="Graphic 12" descr="Brain in head">
            <a:extLst>
              <a:ext uri="{FF2B5EF4-FFF2-40B4-BE49-F238E27FC236}">
                <a16:creationId xmlns:a16="http://schemas.microsoft.com/office/drawing/2014/main" id="{D42DA8D6-B295-4EF5-BC02-DA682CA24D9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07769" y="1313379"/>
            <a:ext cx="2284231" cy="2284231"/>
          </a:xfrm>
          <a:prstGeom prst="rect">
            <a:avLst/>
          </a:prstGeom>
        </p:spPr>
      </p:pic>
    </p:spTree>
    <p:extLst>
      <p:ext uri="{BB962C8B-B14F-4D97-AF65-F5344CB8AC3E}">
        <p14:creationId xmlns:p14="http://schemas.microsoft.com/office/powerpoint/2010/main" val="696632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r>
              <a:rPr lang="en-GB" dirty="0">
                <a:solidFill>
                  <a:srgbClr val="7030A0"/>
                </a:solidFill>
              </a:rPr>
              <a:t>Competency Based Framework (CBF) –the fair and simple process to support your pay progression</a:t>
            </a:r>
            <a:br>
              <a:rPr lang="en-GB" dirty="0">
                <a:solidFill>
                  <a:srgbClr val="7030A0"/>
                </a:solidFill>
              </a:rPr>
            </a:br>
            <a:br>
              <a:rPr lang="en-GB" dirty="0">
                <a:solidFill>
                  <a:srgbClr val="7030A0"/>
                </a:solidFill>
              </a:rPr>
            </a:br>
            <a:endParaRPr lang="en-GB" dirty="0">
              <a:solidFill>
                <a:srgbClr val="7030A0"/>
              </a:solidFill>
            </a:endParaRPr>
          </a:p>
        </p:txBody>
      </p:sp>
      <p:pic>
        <p:nvPicPr>
          <p:cNvPr id="1026" name="Picture 2">
            <a:extLst>
              <a:ext uri="{FF2B5EF4-FFF2-40B4-BE49-F238E27FC236}">
                <a16:creationId xmlns:a16="http://schemas.microsoft.com/office/drawing/2014/main" id="{B0FDAEDB-87B2-4E56-8341-5C4CFF47F1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7520" y="4290851"/>
            <a:ext cx="2028981" cy="16908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175498" y="850229"/>
            <a:ext cx="9701875" cy="5586145"/>
          </a:xfrm>
          <a:prstGeom prst="rect">
            <a:avLst/>
          </a:prstGeom>
          <a:no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buSzPct val="120000"/>
            </a:pPr>
            <a:endParaRPr lang="en-US" altLang="en-US" sz="1100" dirty="0"/>
          </a:p>
          <a:p>
            <a:pPr marL="285750" lvl="0" indent="-285750">
              <a:buSzPct val="120000"/>
              <a:buFont typeface="Arial" panose="020B0604020202020204" pitchFamily="34" charset="0"/>
              <a:buChar char="•"/>
            </a:pP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CBF is the </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new mechanism that probation staff will use to move through the pay points </a:t>
            </a: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on your pay band. CBF is entirely separate to </a:t>
            </a:r>
            <a:r>
              <a:rPr lang="en-GB" sz="1600" dirty="0"/>
              <a:t>reward and recognition and performance management - the SPDR process is currently suspended, BUT this is not to replace it.</a:t>
            </a:r>
            <a:endPar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Pct val="120000"/>
              <a:buFont typeface="Arial" panose="020B0604020202020204" pitchFamily="34" charset="0"/>
              <a:buChar char="•"/>
              <a:tabLst/>
            </a:pPr>
            <a:endParaRPr lang="en-US" altLang="en-US" sz="1600" dirty="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Pct val="120000"/>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Pay progression on 1 April 2022 will remain contractual and automatic, without reference to CBF for all Probation Service staff. This means that </a:t>
            </a:r>
            <a:r>
              <a:rPr kumimoji="0" lang="en-US" alt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from April 2023, your pay progression will be dependent upon you having engaged with CBF during 2022/2023. </a:t>
            </a:r>
          </a:p>
          <a:p>
            <a:pPr marL="285750" indent="-285750">
              <a:buSzPct val="120000"/>
              <a:buFont typeface="Arial" panose="020B0604020202020204" pitchFamily="34" charset="0"/>
              <a:buChar char="•"/>
            </a:pPr>
            <a:endParaRPr lang="en-US" altLang="en-US" sz="1600" dirty="0">
              <a:cs typeface="Arial" panose="020B0604020202020204" pitchFamily="34" charset="0"/>
            </a:endParaRPr>
          </a:p>
          <a:p>
            <a:pPr marL="285750" indent="-285750">
              <a:buSzPct val="120000"/>
              <a:buFont typeface="Arial" panose="020B0604020202020204" pitchFamily="34" charset="0"/>
              <a:buChar char="•"/>
            </a:pPr>
            <a:r>
              <a:rPr kumimoji="0" lang="en-US" altLang="en-US" sz="1600" b="1" i="0" u="none" strike="noStrike" cap="none" normalizeH="0" baseline="0" dirty="0">
                <a:ln>
                  <a:noFill/>
                </a:ln>
                <a:effectLst/>
                <a:latin typeface="Arial"/>
                <a:cs typeface="Arial"/>
              </a:rPr>
              <a:t>We have come to the end of the 2021/2022 CBF trial year</a:t>
            </a:r>
            <a:r>
              <a:rPr lang="en-US" altLang="en-US" sz="1600" b="1" dirty="0">
                <a:latin typeface="Arial"/>
                <a:cs typeface="Arial"/>
              </a:rPr>
              <a:t> </a:t>
            </a:r>
            <a:r>
              <a:rPr lang="en-US" altLang="en-US" sz="1600" dirty="0">
                <a:latin typeface="Arial"/>
                <a:cs typeface="Arial"/>
              </a:rPr>
              <a:t>-</a:t>
            </a:r>
            <a:r>
              <a:rPr kumimoji="0" lang="en-US" altLang="en-US" sz="1600" b="0" i="0" u="none" strike="noStrike" cap="none" normalizeH="0" baseline="0" dirty="0">
                <a:ln>
                  <a:noFill/>
                </a:ln>
                <a:effectLst/>
                <a:latin typeface="Arial"/>
                <a:cs typeface="Arial"/>
              </a:rPr>
              <a:t> we have </a:t>
            </a:r>
            <a:r>
              <a:rPr lang="en-US" altLang="en-US" sz="1600" dirty="0">
                <a:latin typeface="Arial"/>
                <a:cs typeface="Arial"/>
              </a:rPr>
              <a:t>been listening to </a:t>
            </a:r>
            <a:r>
              <a:rPr kumimoji="0" lang="en-US" altLang="en-US" sz="1600" b="0" i="0" u="none" strike="noStrike" cap="none" normalizeH="0" baseline="0" dirty="0">
                <a:ln>
                  <a:noFill/>
                </a:ln>
                <a:effectLst/>
                <a:latin typeface="Arial"/>
                <a:cs typeface="Arial"/>
              </a:rPr>
              <a:t>staff feedback we have received and the headline completion data from SOP and will review and act on it ahead of the start of the new CBF year.</a:t>
            </a:r>
            <a:endParaRPr kumimoji="0" lang="en-US" altLang="en-US" sz="1600" dirty="0">
              <a:latin typeface="Arial"/>
              <a:cs typeface="Arial"/>
            </a:endParaRPr>
          </a:p>
          <a:p>
            <a:pPr marL="285750" indent="-285750">
              <a:buSzPct val="120000"/>
              <a:buFont typeface="Arial" panose="020B0604020202020204" pitchFamily="34" charset="0"/>
              <a:buChar char="•"/>
            </a:pPr>
            <a:endParaRPr lang="en-US" altLang="en-US" sz="1600" dirty="0">
              <a:latin typeface="Arial"/>
              <a:cs typeface="Arial"/>
            </a:endParaRPr>
          </a:p>
          <a:p>
            <a:pPr marL="285750" indent="-285750">
              <a:buSzPct val="120000"/>
              <a:buFont typeface="Arial" panose="020B0604020202020204" pitchFamily="34" charset="0"/>
              <a:buChar char="•"/>
            </a:pPr>
            <a:r>
              <a:rPr lang="en-US" altLang="en-US" sz="1600" dirty="0">
                <a:latin typeface="Arial"/>
                <a:cs typeface="Arial"/>
              </a:rPr>
              <a:t>The </a:t>
            </a:r>
            <a:r>
              <a:rPr lang="en-US" altLang="en-US" sz="1600" b="1" dirty="0">
                <a:latin typeface="Arial"/>
                <a:cs typeface="Arial"/>
              </a:rPr>
              <a:t>new CBF year commences on the 1</a:t>
            </a:r>
            <a:r>
              <a:rPr lang="en-US" altLang="en-US" sz="1600" b="1" baseline="30000" dirty="0">
                <a:latin typeface="Arial"/>
                <a:cs typeface="Arial"/>
              </a:rPr>
              <a:t>st</a:t>
            </a:r>
            <a:r>
              <a:rPr lang="en-US" altLang="en-US" sz="1600" b="1" dirty="0">
                <a:latin typeface="Arial"/>
                <a:cs typeface="Arial"/>
              </a:rPr>
              <a:t> April</a:t>
            </a:r>
            <a:r>
              <a:rPr lang="en-US" altLang="en-US" sz="1600" dirty="0">
                <a:latin typeface="Arial"/>
                <a:cs typeface="Arial"/>
              </a:rPr>
              <a:t> for all staff who are on Probation Service terms and conditions. </a:t>
            </a:r>
            <a:endParaRPr lang="en-US" altLang="en-US" sz="1600" dirty="0">
              <a:latin typeface="Arial"/>
              <a:cs typeface="Arial" panose="020B0604020202020204" pitchFamily="34" charset="0"/>
            </a:endParaRPr>
          </a:p>
          <a:p>
            <a:pPr marL="285750" indent="-285750">
              <a:buSzPct val="120000"/>
              <a:buFont typeface="Arial" panose="020B0604020202020204" pitchFamily="34" charset="0"/>
              <a:buChar char="•"/>
            </a:pPr>
            <a:endParaRPr lang="en-US" altLang="en-US" sz="1600" dirty="0">
              <a:cs typeface="Arial" panose="020B0604020202020204" pitchFamily="34" charset="0"/>
            </a:endParaRPr>
          </a:p>
          <a:p>
            <a:pPr marL="285750" indent="-285750">
              <a:buSzPct val="120000"/>
              <a:buFont typeface="Arial" panose="020B0604020202020204" pitchFamily="34" charset="0"/>
              <a:buChar char="•"/>
            </a:pPr>
            <a:r>
              <a:rPr lang="en-US" altLang="en-US" sz="1600" b="1" dirty="0">
                <a:cs typeface="Arial" panose="020B0604020202020204" pitchFamily="34" charset="0"/>
              </a:rPr>
              <a:t>Between April and June, line managers and staff </a:t>
            </a:r>
            <a:r>
              <a:rPr lang="en-GB" altLang="en-US" sz="1600" b="1" dirty="0">
                <a:cs typeface="Arial" panose="020B0604020202020204" pitchFamily="34" charset="0"/>
              </a:rPr>
              <a:t>will need to </a:t>
            </a:r>
            <a:r>
              <a:rPr lang="en-GB" sz="1600" b="1" dirty="0"/>
              <a:t>hold their opening conversations, </a:t>
            </a:r>
            <a:r>
              <a:rPr lang="en-GB" sz="1600" dirty="0"/>
              <a:t>discuss the competence areas and record their competence level on SOP. </a:t>
            </a:r>
          </a:p>
          <a:p>
            <a:pPr marL="285750" indent="-285750">
              <a:buSzPct val="120000"/>
              <a:buFont typeface="Arial" panose="020B0604020202020204" pitchFamily="34" charset="0"/>
              <a:buChar char="•"/>
            </a:pPr>
            <a:endParaRPr kumimoji="0" lang="en-GB" altLang="en-US" sz="1600" b="0" i="0" u="none" strike="noStrike" cap="none" normalizeH="0" baseline="0" dirty="0">
              <a:ln>
                <a:noFill/>
              </a:ln>
              <a:effectLst/>
              <a:latin typeface="Arial"/>
              <a:cs typeface="Arial"/>
            </a:endParaRPr>
          </a:p>
          <a:p>
            <a:pPr marL="285750" indent="-285750">
              <a:buSzPct val="120000"/>
              <a:buFont typeface="Arial" panose="020B0604020202020204" pitchFamily="34" charset="0"/>
              <a:buChar char="•"/>
            </a:pPr>
            <a:r>
              <a:rPr kumimoji="0" lang="en-US" altLang="en-US" sz="1600" b="1" i="0" u="none" strike="noStrike" cap="none" normalizeH="0" baseline="0" dirty="0">
                <a:ln>
                  <a:noFill/>
                </a:ln>
                <a:effectLst/>
                <a:latin typeface="Arial"/>
                <a:cs typeface="Arial"/>
              </a:rPr>
              <a:t>Staff impacted by </a:t>
            </a:r>
            <a:r>
              <a:rPr kumimoji="0" lang="en-US" altLang="en-US" sz="1600" b="1" i="0" u="none" strike="noStrike" cap="none" normalizeH="0" baseline="0" dirty="0" err="1">
                <a:ln>
                  <a:noFill/>
                </a:ln>
                <a:effectLst/>
                <a:latin typeface="Arial"/>
                <a:cs typeface="Arial"/>
              </a:rPr>
              <a:t>harmonisation</a:t>
            </a:r>
            <a:r>
              <a:rPr kumimoji="0" lang="en-US" altLang="en-US" sz="1600" b="1" i="0" u="none" strike="noStrike" cap="none" normalizeH="0" baseline="0" dirty="0">
                <a:ln>
                  <a:noFill/>
                </a:ln>
                <a:effectLst/>
                <a:latin typeface="Arial"/>
                <a:cs typeface="Arial"/>
              </a:rPr>
              <a:t> will become in scope for CBF </a:t>
            </a:r>
            <a:r>
              <a:rPr kumimoji="0" lang="en-US" altLang="en-US" sz="1600" b="0" i="0" u="none" strike="noStrike" cap="none" normalizeH="0" baseline="0" dirty="0">
                <a:ln>
                  <a:noFill/>
                </a:ln>
                <a:effectLst/>
                <a:latin typeface="Arial"/>
                <a:cs typeface="Arial"/>
              </a:rPr>
              <a:t>once terms and conditions are aligned to those of the Probation Service. As such, you are encouraged to </a:t>
            </a:r>
            <a:r>
              <a:rPr lang="en-US" altLang="en-US" sz="1600" dirty="0" err="1">
                <a:latin typeface="Arial"/>
                <a:cs typeface="Arial"/>
              </a:rPr>
              <a:t>familiarise</a:t>
            </a:r>
            <a:r>
              <a:rPr kumimoji="0" lang="en-US" altLang="en-US" sz="1600" b="0" i="0" u="none" strike="noStrike" cap="none" normalizeH="0" baseline="0" dirty="0">
                <a:ln>
                  <a:noFill/>
                </a:ln>
                <a:effectLst/>
                <a:latin typeface="Arial"/>
                <a:cs typeface="Arial"/>
              </a:rPr>
              <a:t> yourself with CBF.</a:t>
            </a:r>
          </a:p>
          <a:p>
            <a:pPr>
              <a:buSzPct val="120000"/>
            </a:pPr>
            <a:endParaRPr kumimoji="0" lang="en-US" altLang="en-US" sz="1600" b="0" i="0" u="none" strike="noStrike" cap="none" normalizeH="0" baseline="0" dirty="0">
              <a:ln>
                <a:noFill/>
              </a:ln>
              <a:effectLst/>
              <a:latin typeface="Arial"/>
              <a:cs typeface="Arial"/>
            </a:endParaRPr>
          </a:p>
          <a:p>
            <a:pPr marL="285750" indent="-285750">
              <a:buSzPct val="120000"/>
              <a:buFont typeface="Arial" panose="020B0604020202020204" pitchFamily="34" charset="0"/>
              <a:buChar char="•"/>
            </a:pPr>
            <a:r>
              <a:rPr lang="en-US" altLang="en-US" sz="1600" dirty="0">
                <a:latin typeface="Arial"/>
                <a:cs typeface="Arial"/>
              </a:rPr>
              <a:t>Further staff events are scheduled ahead of the new CBF year  - </a:t>
            </a:r>
            <a:r>
              <a:rPr lang="en-US" altLang="en-US" sz="1600" b="1" dirty="0">
                <a:latin typeface="Arial"/>
                <a:cs typeface="Arial"/>
              </a:rPr>
              <a:t>March 24</a:t>
            </a:r>
            <a:r>
              <a:rPr lang="en-US" altLang="en-US" sz="1600" b="1" baseline="30000" dirty="0">
                <a:latin typeface="Arial"/>
                <a:cs typeface="Arial"/>
              </a:rPr>
              <a:t>th</a:t>
            </a:r>
            <a:r>
              <a:rPr lang="en-US" altLang="en-US" sz="1600" b="1" dirty="0">
                <a:latin typeface="Arial"/>
                <a:cs typeface="Arial"/>
              </a:rPr>
              <a:t> and March 28</a:t>
            </a:r>
            <a:r>
              <a:rPr lang="en-US" altLang="en-US" sz="1600" b="1" baseline="30000" dirty="0">
                <a:latin typeface="Arial"/>
                <a:cs typeface="Arial"/>
              </a:rPr>
              <a:t>th</a:t>
            </a:r>
            <a:endParaRPr lang="en-US" altLang="en-US" sz="1600" dirty="0">
              <a:latin typeface="Arial"/>
              <a:cs typeface="Arial"/>
            </a:endParaRPr>
          </a:p>
        </p:txBody>
      </p:sp>
      <p:sp>
        <p:nvSpPr>
          <p:cNvPr id="6" name="Rectangle 5">
            <a:extLst>
              <a:ext uri="{FF2B5EF4-FFF2-40B4-BE49-F238E27FC236}">
                <a16:creationId xmlns:a16="http://schemas.microsoft.com/office/drawing/2014/main" id="{DA3ED47E-5526-44ED-A628-8822BDB6AC8D}"/>
              </a:ext>
            </a:extLst>
          </p:cNvPr>
          <p:cNvSpPr/>
          <p:nvPr/>
        </p:nvSpPr>
        <p:spPr>
          <a:xfrm>
            <a:off x="10141075" y="1351566"/>
            <a:ext cx="1721870" cy="2616101"/>
          </a:xfrm>
          <a:prstGeom prst="rect">
            <a:avLst/>
          </a:prstGeom>
          <a:solidFill>
            <a:schemeClr val="bg2">
              <a:lumMod val="85000"/>
            </a:schemeClr>
          </a:solidFill>
        </p:spPr>
        <p:txBody>
          <a:bodyPr wrap="square">
            <a:spAutoFit/>
          </a:bodyPr>
          <a:lstStyle/>
          <a:p>
            <a:pPr lvl="0" eaLnBrk="0" fontAlgn="base" hangingPunct="0">
              <a:spcBef>
                <a:spcPct val="0"/>
              </a:spcBef>
              <a:spcAft>
                <a:spcPct val="0"/>
              </a:spcAft>
            </a:pPr>
            <a:r>
              <a:rPr lang="en-GB" altLang="en-US" b="1" dirty="0">
                <a:solidFill>
                  <a:srgbClr val="000000"/>
                </a:solidFill>
                <a:latin typeface="Arial" panose="020B0604020202020204" pitchFamily="34" charset="0"/>
              </a:rPr>
              <a:t>Further information</a:t>
            </a:r>
          </a:p>
          <a:p>
            <a:pPr lvl="0" eaLnBrk="0" fontAlgn="base" hangingPunct="0">
              <a:spcBef>
                <a:spcPct val="0"/>
              </a:spcBef>
              <a:spcAft>
                <a:spcPct val="0"/>
              </a:spcAft>
            </a:pPr>
            <a:r>
              <a:rPr lang="en-GB" altLang="en-US" dirty="0">
                <a:solidFill>
                  <a:srgbClr val="000000"/>
                </a:solidFill>
                <a:latin typeface="Arial" panose="020B0604020202020204" pitchFamily="34" charset="0"/>
              </a:rPr>
              <a:t>To find out more, please visit the </a:t>
            </a:r>
            <a:r>
              <a:rPr lang="en-GB" altLang="en-US" dirty="0">
                <a:solidFill>
                  <a:srgbClr val="000000"/>
                </a:solidFill>
                <a:latin typeface="Arial" panose="020B0604020202020204" pitchFamily="34" charset="0"/>
                <a:hlinkClick r:id="rId4"/>
              </a:rPr>
              <a:t>Probation Hub </a:t>
            </a:r>
            <a:r>
              <a:rPr lang="en-GB" altLang="en-US" dirty="0">
                <a:solidFill>
                  <a:srgbClr val="000000"/>
                </a:solidFill>
                <a:latin typeface="Arial" panose="020B0604020202020204" pitchFamily="34" charset="0"/>
              </a:rPr>
              <a:t>and the </a:t>
            </a:r>
            <a:r>
              <a:rPr lang="en-GB" altLang="en-US" dirty="0">
                <a:solidFill>
                  <a:srgbClr val="000000"/>
                </a:solidFill>
                <a:latin typeface="Arial" panose="020B0604020202020204" pitchFamily="34" charset="0"/>
                <a:hlinkClick r:id="rId5"/>
              </a:rPr>
              <a:t>My Hub</a:t>
            </a:r>
            <a:endParaRPr lang="en-GB" altLang="en-US" sz="2000" b="1" u="sng" dirty="0">
              <a:solidFill>
                <a:srgbClr val="0070C0"/>
              </a:solidFill>
              <a:latin typeface="Arial" panose="020B0604020202020204" pitchFamily="34" charset="0"/>
            </a:endParaRPr>
          </a:p>
          <a:p>
            <a:pPr lvl="0" eaLnBrk="0" fontAlgn="base" hangingPunct="0">
              <a:spcBef>
                <a:spcPct val="0"/>
              </a:spcBef>
              <a:spcAft>
                <a:spcPct val="0"/>
              </a:spcAft>
            </a:pPr>
            <a:endParaRPr lang="en-US" altLang="en-US" sz="2000" dirty="0">
              <a:latin typeface="Arial" panose="020B0604020202020204" pitchFamily="34" charset="0"/>
            </a:endParaRPr>
          </a:p>
        </p:txBody>
      </p:sp>
    </p:spTree>
    <p:extLst>
      <p:ext uri="{BB962C8B-B14F-4D97-AF65-F5344CB8AC3E}">
        <p14:creationId xmlns:p14="http://schemas.microsoft.com/office/powerpoint/2010/main" val="3348401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384326"/>
            <a:ext cx="11306750" cy="1325563"/>
          </a:xfrm>
        </p:spPr>
        <p:txBody>
          <a:bodyPr>
            <a:normAutofit/>
          </a:bodyPr>
          <a:lstStyle/>
          <a:p>
            <a:r>
              <a:rPr lang="en-GB" sz="2800" dirty="0">
                <a:solidFill>
                  <a:srgbClr val="7030A0"/>
                </a:solidFill>
              </a:rPr>
              <a:t>Competency Based Framework (CBF) –what do I have to do?</a:t>
            </a:r>
            <a:br>
              <a:rPr lang="en-GB" sz="2800" dirty="0">
                <a:solidFill>
                  <a:srgbClr val="7030A0"/>
                </a:solidFill>
              </a:rPr>
            </a:br>
            <a:br>
              <a:rPr lang="en-GB" sz="2800" dirty="0">
                <a:solidFill>
                  <a:srgbClr val="7030A0"/>
                </a:solidFill>
              </a:rPr>
            </a:br>
            <a:endParaRPr lang="en-GB" sz="2800" dirty="0">
              <a:solidFill>
                <a:srgbClr val="7030A0"/>
              </a:solidFill>
            </a:endParaRPr>
          </a:p>
        </p:txBody>
      </p:sp>
      <p:sp>
        <p:nvSpPr>
          <p:cNvPr id="3" name="Content Placeholder 2">
            <a:extLst>
              <a:ext uri="{FF2B5EF4-FFF2-40B4-BE49-F238E27FC236}">
                <a16:creationId xmlns:a16="http://schemas.microsoft.com/office/drawing/2014/main" id="{2B5505F7-2A61-4265-AC6D-93ED824D892B}"/>
              </a:ext>
            </a:extLst>
          </p:cNvPr>
          <p:cNvSpPr>
            <a:spLocks noGrp="1"/>
          </p:cNvSpPr>
          <p:nvPr>
            <p:ph sz="half" idx="1"/>
          </p:nvPr>
        </p:nvSpPr>
        <p:spPr>
          <a:xfrm>
            <a:off x="7501478" y="-906896"/>
            <a:ext cx="8726532" cy="2873649"/>
          </a:xfrm>
        </p:spPr>
        <p:txBody>
          <a:bodyPr>
            <a:normAutofit/>
          </a:bodyPr>
          <a:lstStyle/>
          <a:p>
            <a:pPr marL="342900" indent="-342900">
              <a:buFont typeface="Arial" panose="020B0604020202020204" pitchFamily="34" charset="0"/>
              <a:buChar char="•"/>
            </a:pPr>
            <a:endParaRPr lang="en-GB" sz="2100" dirty="0"/>
          </a:p>
          <a:p>
            <a:endParaRPr lang="en-GB" sz="1800" dirty="0">
              <a:highlight>
                <a:srgbClr val="FFFF00"/>
              </a:highlight>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0" y="3380957"/>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6" name="Rectangle 5">
            <a:extLst>
              <a:ext uri="{FF2B5EF4-FFF2-40B4-BE49-F238E27FC236}">
                <a16:creationId xmlns:a16="http://schemas.microsoft.com/office/drawing/2014/main" id="{DA3ED47E-5526-44ED-A628-8822BDB6AC8D}"/>
              </a:ext>
            </a:extLst>
          </p:cNvPr>
          <p:cNvSpPr/>
          <p:nvPr/>
        </p:nvSpPr>
        <p:spPr>
          <a:xfrm>
            <a:off x="259057" y="5858383"/>
            <a:ext cx="7242421" cy="400110"/>
          </a:xfrm>
          <a:prstGeom prst="rect">
            <a:avLst/>
          </a:prstGeom>
        </p:spPr>
        <p:txBody>
          <a:bodyPr wrap="square">
            <a:spAutoFit/>
          </a:bodyPr>
          <a:lstStyle/>
          <a:p>
            <a:pPr eaLnBrk="0" fontAlgn="base" hangingPunct="0">
              <a:spcBef>
                <a:spcPct val="0"/>
              </a:spcBef>
              <a:spcAft>
                <a:spcPct val="0"/>
              </a:spcAft>
            </a:pPr>
            <a:r>
              <a:rPr lang="en-GB" altLang="en-US" sz="2000" b="1" dirty="0">
                <a:latin typeface="Arial" panose="020B0604020202020204" pitchFamily="34" charset="0"/>
              </a:rPr>
              <a:t>To find out more, please visit </a:t>
            </a:r>
            <a:r>
              <a:rPr lang="en-GB" altLang="en-US" sz="2000" dirty="0">
                <a:solidFill>
                  <a:srgbClr val="000000"/>
                </a:solidFill>
                <a:latin typeface="Arial" panose="020B0604020202020204" pitchFamily="34" charset="0"/>
                <a:hlinkClick r:id="rId3"/>
              </a:rPr>
              <a:t>Probation Hub </a:t>
            </a:r>
            <a:r>
              <a:rPr lang="en-GB" altLang="en-US" sz="2000" dirty="0">
                <a:solidFill>
                  <a:srgbClr val="000000"/>
                </a:solidFill>
                <a:latin typeface="Arial" panose="020B0604020202020204" pitchFamily="34" charset="0"/>
              </a:rPr>
              <a:t>and the </a:t>
            </a:r>
            <a:r>
              <a:rPr lang="en-GB" altLang="en-US" sz="2000" dirty="0">
                <a:solidFill>
                  <a:srgbClr val="000000"/>
                </a:solidFill>
                <a:latin typeface="Arial" panose="020B0604020202020204" pitchFamily="34" charset="0"/>
                <a:hlinkClick r:id="rId4"/>
              </a:rPr>
              <a:t>My Hub</a:t>
            </a:r>
            <a:endParaRPr lang="en-GB" altLang="en-US" sz="2000" b="1" u="sng" dirty="0">
              <a:solidFill>
                <a:srgbClr val="7030A0"/>
              </a:solidFill>
              <a:latin typeface="Arial" panose="020B0604020202020204" pitchFamily="34" charset="0"/>
            </a:endParaRPr>
          </a:p>
        </p:txBody>
      </p:sp>
      <p:pic>
        <p:nvPicPr>
          <p:cNvPr id="2050" name="Picture 2">
            <a:extLst>
              <a:ext uri="{FF2B5EF4-FFF2-40B4-BE49-F238E27FC236}">
                <a16:creationId xmlns:a16="http://schemas.microsoft.com/office/drawing/2014/main" id="{FC2129C0-485E-454D-8B32-38DC93A9080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1623" y="1475957"/>
            <a:ext cx="52578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C638E7C8-DBB6-4FD5-B0A5-9448C32F4270}"/>
              </a:ext>
            </a:extLst>
          </p:cNvPr>
          <p:cNvPicPr>
            <a:picLocks noChangeAspect="1"/>
          </p:cNvPicPr>
          <p:nvPr/>
        </p:nvPicPr>
        <p:blipFill>
          <a:blip r:embed="rId6"/>
          <a:stretch>
            <a:fillRect/>
          </a:stretch>
        </p:blipFill>
        <p:spPr>
          <a:xfrm>
            <a:off x="446049" y="1169033"/>
            <a:ext cx="1127858" cy="3926164"/>
          </a:xfrm>
          <a:prstGeom prst="rect">
            <a:avLst/>
          </a:prstGeom>
        </p:spPr>
      </p:pic>
      <p:sp>
        <p:nvSpPr>
          <p:cNvPr id="31" name="Text Box 5">
            <a:extLst>
              <a:ext uri="{FF2B5EF4-FFF2-40B4-BE49-F238E27FC236}">
                <a16:creationId xmlns:a16="http://schemas.microsoft.com/office/drawing/2014/main" id="{0897DE2E-FC1A-4E8A-B2D5-C161EB6B006B}"/>
              </a:ext>
            </a:extLst>
          </p:cNvPr>
          <p:cNvSpPr txBox="1">
            <a:spLocks noChangeArrowheads="1"/>
          </p:cNvSpPr>
          <p:nvPr/>
        </p:nvSpPr>
        <p:spPr bwMode="auto">
          <a:xfrm>
            <a:off x="9153844" y="2757777"/>
            <a:ext cx="2659784" cy="696913"/>
          </a:xfrm>
          <a:prstGeom prst="rect">
            <a:avLst/>
          </a:prstGeom>
          <a:noFill/>
          <a:ln>
            <a:noFill/>
          </a:ln>
          <a:effectLst/>
          <a:extLst>
            <a:ext uri="{909E8E84-426E-40DD-AFC4-6F175D3DCCD1}">
              <a14:hiddenFill xmlns:a14="http://schemas.microsoft.com/office/drawing/2010/main">
                <a:solidFill>
                  <a:srgbClr val="775F5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i="0" u="none" strike="noStrike" cap="none" normalizeH="0" baseline="0" dirty="0">
                <a:ln>
                  <a:noFill/>
                </a:ln>
                <a:solidFill>
                  <a:srgbClr val="FF0000"/>
                </a:solidFill>
                <a:effectLst/>
                <a:latin typeface="Franklin Gothic Demi" panose="020B0703020102020204" pitchFamily="34" charset="0"/>
              </a:rPr>
              <a:t>LEGISLATION, POLICY &amp; PROCEDURE</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2000" dirty="0">
              <a:solidFill>
                <a:srgbClr val="FF0000"/>
              </a:solidFill>
              <a:latin typeface="Franklin Gothic Demi" panose="020B07030201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i="0" u="none" strike="noStrike" cap="none" normalizeH="0" baseline="0" dirty="0">
                <a:ln>
                  <a:noFill/>
                </a:ln>
                <a:solidFill>
                  <a:srgbClr val="003399"/>
                </a:solidFill>
                <a:effectLst/>
                <a:latin typeface="Franklin Gothic Demi" panose="020B0703020102020204" pitchFamily="34" charset="0"/>
              </a:rPr>
              <a:t>RISK</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2000" dirty="0">
              <a:latin typeface="Franklin Gothic Demi" panose="020B07030201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000" dirty="0">
                <a:solidFill>
                  <a:srgbClr val="FFFF00"/>
                </a:solidFill>
                <a:latin typeface="Franklin Gothic Demi" panose="020B0703020102020204" pitchFamily="34" charset="0"/>
              </a:rPr>
              <a:t>SERVICE DELIVERY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000" i="0" u="none" strike="noStrike" cap="none" normalizeH="0" baseline="0" dirty="0">
              <a:ln>
                <a:noFill/>
              </a:ln>
              <a:solidFill>
                <a:schemeClr val="tx1"/>
              </a:solidFill>
              <a:effectLst/>
              <a:latin typeface="Franklin Gothic Demi" panose="020B07030201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000" dirty="0">
                <a:solidFill>
                  <a:schemeClr val="accent1"/>
                </a:solidFill>
                <a:latin typeface="Franklin Gothic Demi" panose="020B0703020102020204" pitchFamily="34" charset="0"/>
              </a:rPr>
              <a:t>LEADERSHIP &amp; MANAGEMENT</a:t>
            </a:r>
            <a:endParaRPr kumimoji="0" lang="en-GB" altLang="en-US" sz="2000" i="0" u="none" strike="noStrike" cap="none" normalizeH="0" baseline="0" dirty="0">
              <a:ln>
                <a:noFill/>
              </a:ln>
              <a:solidFill>
                <a:schemeClr val="accent1"/>
              </a:solidFill>
              <a:effectLst/>
              <a:latin typeface="Franklin Gothic Demi" panose="020B07030201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2000" dirty="0">
              <a:latin typeface="Franklin Gothic Demi" panose="020B07030201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400" i="0" u="none" strike="noStrike" cap="none" normalizeH="0" baseline="0" dirty="0">
              <a:ln>
                <a:noFill/>
              </a:ln>
              <a:solidFill>
                <a:schemeClr val="tx1"/>
              </a:solidFill>
              <a:effectLst/>
              <a:latin typeface="Franklin Gothic Demi" panose="020B0703020102020204" pitchFamily="34" charset="0"/>
            </a:endParaRPr>
          </a:p>
        </p:txBody>
      </p:sp>
      <p:sp>
        <p:nvSpPr>
          <p:cNvPr id="33" name="Text Box 4">
            <a:extLst>
              <a:ext uri="{FF2B5EF4-FFF2-40B4-BE49-F238E27FC236}">
                <a16:creationId xmlns:a16="http://schemas.microsoft.com/office/drawing/2014/main" id="{DB5E13FB-FA38-455D-8EB2-57199C0B5832}"/>
              </a:ext>
            </a:extLst>
          </p:cNvPr>
          <p:cNvSpPr txBox="1">
            <a:spLocks noChangeArrowheads="1"/>
          </p:cNvSpPr>
          <p:nvPr/>
        </p:nvSpPr>
        <p:spPr bwMode="auto">
          <a:xfrm>
            <a:off x="9214673" y="2135347"/>
            <a:ext cx="2538126" cy="438137"/>
          </a:xfrm>
          <a:prstGeom prst="rect">
            <a:avLst/>
          </a:prstGeom>
          <a:noFill/>
          <a:ln>
            <a:noFill/>
          </a:ln>
          <a:effectLst/>
          <a:extLst>
            <a:ext uri="{909E8E84-426E-40DD-AFC4-6F175D3DCCD1}">
              <a14:hiddenFill xmlns:a14="http://schemas.microsoft.com/office/drawing/2010/main">
                <a:solidFill>
                  <a:srgbClr val="775F5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i="0" u="none" strike="noStrike" cap="none" normalizeH="0" baseline="0" dirty="0">
                <a:ln>
                  <a:noFill/>
                </a:ln>
                <a:solidFill>
                  <a:srgbClr val="00B050"/>
                </a:solidFill>
                <a:effectLst/>
                <a:latin typeface="Franklin Gothic Demi" panose="020B0703020102020204" pitchFamily="34" charset="0"/>
              </a:rPr>
              <a:t>DECISION MAKING </a:t>
            </a:r>
            <a:endParaRPr kumimoji="0" lang="en-US" altLang="en-US" sz="2400" i="0" u="none" strike="noStrike" cap="none" normalizeH="0" baseline="0" dirty="0">
              <a:ln>
                <a:noFill/>
              </a:ln>
              <a:solidFill>
                <a:srgbClr val="00B050"/>
              </a:solidFill>
              <a:effectLst/>
              <a:latin typeface="Franklin Gothic Demi" panose="020B0703020102020204" pitchFamily="34" charset="0"/>
            </a:endParaRPr>
          </a:p>
        </p:txBody>
      </p:sp>
      <p:sp>
        <p:nvSpPr>
          <p:cNvPr id="34" name="Text Box 7">
            <a:extLst>
              <a:ext uri="{FF2B5EF4-FFF2-40B4-BE49-F238E27FC236}">
                <a16:creationId xmlns:a16="http://schemas.microsoft.com/office/drawing/2014/main" id="{30A310FA-FE3E-46CB-9D2E-324F3C1C2D19}"/>
              </a:ext>
            </a:extLst>
          </p:cNvPr>
          <p:cNvSpPr txBox="1">
            <a:spLocks noChangeArrowheads="1"/>
          </p:cNvSpPr>
          <p:nvPr/>
        </p:nvSpPr>
        <p:spPr bwMode="auto">
          <a:xfrm>
            <a:off x="9789742" y="1333361"/>
            <a:ext cx="1490346" cy="645044"/>
          </a:xfrm>
          <a:prstGeom prst="rect">
            <a:avLst/>
          </a:prstGeom>
          <a:noFill/>
          <a:ln>
            <a:noFill/>
          </a:ln>
          <a:effectLst/>
          <a:extLst>
            <a:ext uri="{909E8E84-426E-40DD-AFC4-6F175D3DCCD1}">
              <a14:hiddenFill xmlns:a14="http://schemas.microsoft.com/office/drawing/2010/main">
                <a:solidFill>
                  <a:srgbClr val="775F5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i="0" u="none" strike="noStrike" cap="none" normalizeH="0" baseline="0" dirty="0">
                <a:ln>
                  <a:noFill/>
                </a:ln>
                <a:solidFill>
                  <a:schemeClr val="accent5"/>
                </a:solidFill>
                <a:effectLst/>
                <a:latin typeface="Franklin Gothic Demi" panose="020B0703020102020204" pitchFamily="34" charset="0"/>
              </a:rPr>
              <a:t>TEAMWORK</a:t>
            </a:r>
            <a:endParaRPr kumimoji="0" lang="en-US" altLang="en-US" sz="2000" i="0" u="none" strike="noStrike" cap="none" normalizeH="0" baseline="0" dirty="0">
              <a:ln>
                <a:noFill/>
              </a:ln>
              <a:solidFill>
                <a:schemeClr val="accent5"/>
              </a:solidFill>
              <a:effectLst/>
              <a:latin typeface="Franklin Gothic Demi" panose="020B0703020102020204" pitchFamily="34" charset="0"/>
            </a:endParaRPr>
          </a:p>
        </p:txBody>
      </p:sp>
    </p:spTree>
    <p:extLst>
      <p:ext uri="{BB962C8B-B14F-4D97-AF65-F5344CB8AC3E}">
        <p14:creationId xmlns:p14="http://schemas.microsoft.com/office/powerpoint/2010/main" val="1021386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39201" y="0"/>
            <a:ext cx="11306750" cy="1451429"/>
          </a:xfrm>
        </p:spPr>
        <p:txBody>
          <a:bodyPr/>
          <a:lstStyle/>
          <a:p>
            <a:r>
              <a:rPr lang="en-GB" dirty="0"/>
              <a:t>Vetting - Completing security vetting for legacy CRC staff</a:t>
            </a:r>
          </a:p>
        </p:txBody>
      </p:sp>
      <p:sp>
        <p:nvSpPr>
          <p:cNvPr id="3" name="Content Placeholder 2">
            <a:extLst>
              <a:ext uri="{FF2B5EF4-FFF2-40B4-BE49-F238E27FC236}">
                <a16:creationId xmlns:a16="http://schemas.microsoft.com/office/drawing/2014/main" id="{2B5505F7-2A61-4265-AC6D-93ED824D892B}"/>
              </a:ext>
            </a:extLst>
          </p:cNvPr>
          <p:cNvSpPr>
            <a:spLocks noGrp="1"/>
          </p:cNvSpPr>
          <p:nvPr>
            <p:ph sz="half" idx="1"/>
          </p:nvPr>
        </p:nvSpPr>
        <p:spPr>
          <a:xfrm>
            <a:off x="439201" y="1054368"/>
            <a:ext cx="11306750" cy="4749263"/>
          </a:xfrm>
        </p:spPr>
        <p:txBody>
          <a:bodyPr>
            <a:noAutofit/>
          </a:bodyPr>
          <a:lstStyle/>
          <a:p>
            <a:pPr marL="342900" indent="-342900">
              <a:buFont typeface="Arial" panose="020B0604020202020204" pitchFamily="34" charset="0"/>
              <a:buChar char="•"/>
            </a:pPr>
            <a:r>
              <a:rPr lang="en-GB" sz="1800" dirty="0"/>
              <a:t>As part of the 2021 unification process </a:t>
            </a:r>
            <a:r>
              <a:rPr lang="en-GB" sz="1800" b="1" dirty="0"/>
              <a:t>all legacy CRC, Parent Organisation and partnership staff who were joining the new Probation Service were required to complete an abridged vetting process.</a:t>
            </a:r>
          </a:p>
          <a:p>
            <a:pPr marL="342900" indent="-342900">
              <a:buFont typeface="Arial" panose="020B0604020202020204" pitchFamily="34" charset="0"/>
              <a:buChar char="•"/>
            </a:pPr>
            <a:r>
              <a:rPr lang="en-GB" sz="1800" dirty="0"/>
              <a:t>This was to ensure that </a:t>
            </a:r>
            <a:r>
              <a:rPr lang="en-GB" sz="1800" b="1" dirty="0"/>
              <a:t>all staff met the Civil Service vetting requirements </a:t>
            </a:r>
            <a:r>
              <a:rPr lang="en-GB" sz="1800" dirty="0"/>
              <a:t>and had the </a:t>
            </a:r>
            <a:r>
              <a:rPr lang="en-GB" sz="1800" b="1" dirty="0"/>
              <a:t>necessary clearance</a:t>
            </a:r>
            <a:r>
              <a:rPr lang="en-GB" sz="1800" dirty="0"/>
              <a:t> for their new role.  </a:t>
            </a:r>
          </a:p>
          <a:p>
            <a:pPr marL="342900" indent="-342900">
              <a:buFont typeface="Arial" panose="020B0604020202020204" pitchFamily="34" charset="0"/>
              <a:buChar char="•"/>
            </a:pPr>
            <a:r>
              <a:rPr lang="en-GB" sz="1800" dirty="0"/>
              <a:t>Given that there </a:t>
            </a:r>
            <a:r>
              <a:rPr lang="en-GB" sz="1800" b="1" dirty="0"/>
              <a:t>remains a significant amount of outstanding vetting cases</a:t>
            </a:r>
            <a:r>
              <a:rPr lang="en-GB" sz="1800" dirty="0"/>
              <a:t>, all </a:t>
            </a:r>
            <a:r>
              <a:rPr lang="en-GB" sz="1800" b="1" dirty="0"/>
              <a:t>Regions and Wales are now starting regular assurance checks with SSCL</a:t>
            </a:r>
            <a:r>
              <a:rPr lang="en-GB" sz="1800" dirty="0"/>
              <a:t> to ensure that our organisational commitments to uphold personnel security are met. </a:t>
            </a:r>
            <a:r>
              <a:rPr lang="en-GB" sz="1800" b="1" dirty="0"/>
              <a:t>If vetting has not been progressed, staff will be contacted by their region and SCCL.</a:t>
            </a:r>
            <a:endParaRPr lang="en-GB" sz="1800" dirty="0"/>
          </a:p>
          <a:p>
            <a:pPr marL="342900" indent="-342900">
              <a:buFont typeface="Arial" panose="020B0604020202020204" pitchFamily="34" charset="0"/>
              <a:buChar char="•"/>
            </a:pPr>
            <a:endParaRPr lang="en-GB" sz="1800" dirty="0"/>
          </a:p>
          <a:p>
            <a:r>
              <a:rPr lang="en-GB" sz="1800" b="1" dirty="0"/>
              <a:t>Further information</a:t>
            </a:r>
          </a:p>
          <a:p>
            <a:pPr marL="342900" indent="-342900">
              <a:buFont typeface="Arial" panose="020B0604020202020204" pitchFamily="34" charset="0"/>
              <a:buChar char="•"/>
            </a:pPr>
            <a:r>
              <a:rPr lang="en-GB" sz="1800" dirty="0"/>
              <a:t>If staff have any questions about the process, or the stage of vetting that they are in, they should contact SSCL via:</a:t>
            </a:r>
          </a:p>
          <a:p>
            <a:pPr marL="342900" indent="-342900">
              <a:buFont typeface="Wingdings" panose="05000000000000000000" pitchFamily="2" charset="2"/>
              <a:buChar char="Ø"/>
            </a:pPr>
            <a:r>
              <a:rPr lang="en-GB" sz="1800" dirty="0"/>
              <a:t>Telephone: 0345 241 5359 </a:t>
            </a:r>
          </a:p>
          <a:p>
            <a:pPr marL="342900" indent="-342900">
              <a:buFont typeface="Wingdings" panose="05000000000000000000" pitchFamily="2" charset="2"/>
              <a:buChar char="Ø"/>
            </a:pPr>
            <a:r>
              <a:rPr lang="en-GB" sz="1800" dirty="0"/>
              <a:t>Email: MoJ-recruitment-vetting-enquiries@gov.sscl.com </a:t>
            </a:r>
          </a:p>
          <a:p>
            <a:pPr marL="342900" indent="-342900">
              <a:buFont typeface="Wingdings" panose="05000000000000000000" pitchFamily="2" charset="2"/>
              <a:buChar char="Ø"/>
            </a:pPr>
            <a:r>
              <a:rPr lang="en-GB" sz="1800" dirty="0"/>
              <a:t>There is also a live chat function available within the system, accessible from each section of the vetting questionnaire.</a:t>
            </a:r>
          </a:p>
          <a:p>
            <a:pPr marL="342900" indent="-342900">
              <a:buFont typeface="Arial" panose="020B0604020202020204" pitchFamily="34" charset="0"/>
              <a:buChar char="•"/>
            </a:pPr>
            <a:r>
              <a:rPr lang="en-GB" sz="1800" dirty="0"/>
              <a:t>Vetting guidance can also be found on the </a:t>
            </a:r>
            <a:r>
              <a:rPr lang="en-GB" sz="1800" dirty="0">
                <a:hlinkClick r:id="rId3"/>
              </a:rPr>
              <a:t>Probation Hub</a:t>
            </a:r>
            <a:endParaRPr lang="en-GB" sz="1800" dirty="0"/>
          </a:p>
        </p:txBody>
      </p:sp>
    </p:spTree>
    <p:extLst>
      <p:ext uri="{BB962C8B-B14F-4D97-AF65-F5344CB8AC3E}">
        <p14:creationId xmlns:p14="http://schemas.microsoft.com/office/powerpoint/2010/main" val="2340318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39201" y="0"/>
            <a:ext cx="11306750" cy="1325563"/>
          </a:xfrm>
        </p:spPr>
        <p:txBody>
          <a:bodyPr/>
          <a:lstStyle/>
          <a:p>
            <a:r>
              <a:rPr lang="en-GB" dirty="0"/>
              <a:t>Reform and Workforce Programmes Change Map - Overview</a:t>
            </a:r>
          </a:p>
        </p:txBody>
      </p:sp>
      <p:sp>
        <p:nvSpPr>
          <p:cNvPr id="3" name="Content Placeholder 2">
            <a:extLst>
              <a:ext uri="{FF2B5EF4-FFF2-40B4-BE49-F238E27FC236}">
                <a16:creationId xmlns:a16="http://schemas.microsoft.com/office/drawing/2014/main" id="{2B5505F7-2A61-4265-AC6D-93ED824D892B}"/>
              </a:ext>
            </a:extLst>
          </p:cNvPr>
          <p:cNvSpPr>
            <a:spLocks noGrp="1"/>
          </p:cNvSpPr>
          <p:nvPr>
            <p:ph sz="half" idx="1"/>
          </p:nvPr>
        </p:nvSpPr>
        <p:spPr>
          <a:xfrm>
            <a:off x="439201" y="1054368"/>
            <a:ext cx="11306750" cy="4749263"/>
          </a:xfrm>
        </p:spPr>
        <p:txBody>
          <a:bodyPr>
            <a:normAutofit/>
          </a:bodyPr>
          <a:lstStyle/>
          <a:p>
            <a:pPr marL="0" indent="0">
              <a:lnSpc>
                <a:spcPct val="100000"/>
              </a:lnSpc>
              <a:spcBef>
                <a:spcPts val="0"/>
              </a:spcBef>
              <a:spcAft>
                <a:spcPts val="600"/>
              </a:spcAft>
              <a:buClrTx/>
            </a:pPr>
            <a:endParaRPr lang="en-GB" sz="2200" b="1" dirty="0">
              <a:solidFill>
                <a:prstClr val="black"/>
              </a:solidFill>
            </a:endParaRPr>
          </a:p>
          <a:p>
            <a:pPr marL="342900" indent="-342900">
              <a:buFont typeface="Arial" panose="020B0604020202020204" pitchFamily="34" charset="0"/>
              <a:buChar char="•"/>
            </a:pPr>
            <a:r>
              <a:rPr lang="en-GB" sz="2100" dirty="0"/>
              <a:t>The Probation Change Map has been developed to help you understand the changes that will affect your role, what the changes mean and when you can expect them. </a:t>
            </a:r>
          </a:p>
          <a:p>
            <a:pPr marL="342900" indent="-342900">
              <a:buFont typeface="Arial" panose="020B0604020202020204" pitchFamily="34" charset="0"/>
              <a:buChar char="•"/>
            </a:pPr>
            <a:r>
              <a:rPr lang="en-GB" sz="2100" dirty="0"/>
              <a:t>It provides a forward look, as well as a section that shows changes that have already taken place.</a:t>
            </a:r>
          </a:p>
          <a:p>
            <a:pPr marL="342900" indent="-342900">
              <a:buFont typeface="Arial" panose="020B0604020202020204" pitchFamily="34" charset="0"/>
              <a:buChar char="•"/>
            </a:pPr>
            <a:r>
              <a:rPr lang="en-GB" sz="2100" dirty="0"/>
              <a:t>It provides the national high-level overview. There will be some regional differences that will be communicated in your region.</a:t>
            </a:r>
          </a:p>
          <a:p>
            <a:pPr marL="342900" indent="-342900">
              <a:buFont typeface="Arial" panose="020B0604020202020204" pitchFamily="34" charset="0"/>
              <a:buChar char="•"/>
            </a:pPr>
            <a:endParaRPr lang="en-GB" sz="2100" dirty="0"/>
          </a:p>
          <a:p>
            <a:r>
              <a:rPr lang="en-GB" sz="2100" b="1" dirty="0"/>
              <a:t>The Full Change Map is available as a downloadable document </a:t>
            </a:r>
            <a:r>
              <a:rPr lang="en-GB" sz="2100" b="1" dirty="0">
                <a:hlinkClick r:id="rId3"/>
              </a:rPr>
              <a:t>on the Probation Hub</a:t>
            </a:r>
            <a:endParaRPr lang="en-GB" sz="2100" b="1" dirty="0"/>
          </a:p>
          <a:p>
            <a:pPr marL="342900" indent="-342900">
              <a:buFont typeface="Arial" panose="020B0604020202020204" pitchFamily="34" charset="0"/>
              <a:buChar char="•"/>
            </a:pPr>
            <a:endParaRPr lang="en-GB" sz="2100" dirty="0"/>
          </a:p>
          <a:p>
            <a:r>
              <a:rPr lang="en-GB" sz="2100" b="1" dirty="0"/>
              <a:t>For a brief snapshot see the </a:t>
            </a:r>
            <a:r>
              <a:rPr lang="en-GB" sz="2100" b="1" dirty="0">
                <a:hlinkClick r:id="rId4"/>
              </a:rPr>
              <a:t>March 2022 - June 2022 overview</a:t>
            </a:r>
            <a:endParaRPr lang="en-GB" sz="2100" b="1" dirty="0"/>
          </a:p>
          <a:p>
            <a:r>
              <a:rPr lang="en-GB" sz="2100" dirty="0"/>
              <a:t>Again, there will be some regional differences that will be communicated in your region.</a:t>
            </a:r>
          </a:p>
          <a:p>
            <a:endParaRPr lang="en-GB" sz="2100" dirty="0"/>
          </a:p>
        </p:txBody>
      </p:sp>
    </p:spTree>
    <p:extLst>
      <p:ext uri="{BB962C8B-B14F-4D97-AF65-F5344CB8AC3E}">
        <p14:creationId xmlns:p14="http://schemas.microsoft.com/office/powerpoint/2010/main" val="42229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r>
              <a:rPr lang="en-GB" dirty="0"/>
              <a:t>Probation Programmes</a:t>
            </a:r>
          </a:p>
        </p:txBody>
      </p:sp>
      <p:sp>
        <p:nvSpPr>
          <p:cNvPr id="6" name="Title 1">
            <a:extLst>
              <a:ext uri="{FF2B5EF4-FFF2-40B4-BE49-F238E27FC236}">
                <a16:creationId xmlns:a16="http://schemas.microsoft.com/office/drawing/2014/main" id="{AAA20611-0E7C-47C4-9EEF-2FC03B54AA66}"/>
              </a:ext>
            </a:extLst>
          </p:cNvPr>
          <p:cNvSpPr txBox="1">
            <a:spLocks/>
          </p:cNvSpPr>
          <p:nvPr/>
        </p:nvSpPr>
        <p:spPr>
          <a:xfrm>
            <a:off x="446049" y="3161176"/>
            <a:ext cx="11313413" cy="535648"/>
          </a:xfrm>
          <a:prstGeom prst="rect">
            <a:avLst/>
          </a:prstGeom>
        </p:spPr>
        <p:txBody>
          <a:bodyPr vert="horz" lIns="0" tIns="0" rIns="0" bIns="0" rtlCol="0" anchor="ctr">
            <a:normAutofit fontScale="97500"/>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pPr algn="ctr"/>
            <a:r>
              <a:rPr lang="en-US" sz="3200" dirty="0"/>
              <a:t>March 2022 Regional Team Briefing </a:t>
            </a:r>
          </a:p>
        </p:txBody>
      </p:sp>
      <p:pic>
        <p:nvPicPr>
          <p:cNvPr id="7" name="Graphic 6" descr="Marker">
            <a:extLst>
              <a:ext uri="{FF2B5EF4-FFF2-40B4-BE49-F238E27FC236}">
                <a16:creationId xmlns:a16="http://schemas.microsoft.com/office/drawing/2014/main" id="{60038500-9289-4CA6-B0D2-8FC47C8E1C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4930" y="4378935"/>
            <a:ext cx="1624396" cy="1624396"/>
          </a:xfrm>
          <a:prstGeom prst="rect">
            <a:avLst/>
          </a:prstGeom>
        </p:spPr>
      </p:pic>
      <p:sp>
        <p:nvSpPr>
          <p:cNvPr id="8" name="TextBox 7">
            <a:extLst>
              <a:ext uri="{FF2B5EF4-FFF2-40B4-BE49-F238E27FC236}">
                <a16:creationId xmlns:a16="http://schemas.microsoft.com/office/drawing/2014/main" id="{FFA7472C-5328-4ECF-A9C2-A3DD748743CE}"/>
              </a:ext>
            </a:extLst>
          </p:cNvPr>
          <p:cNvSpPr txBox="1"/>
          <p:nvPr/>
        </p:nvSpPr>
        <p:spPr>
          <a:xfrm>
            <a:off x="188942" y="5929077"/>
            <a:ext cx="1736373" cy="4001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a:ln>
                  <a:noFill/>
                </a:ln>
                <a:solidFill>
                  <a:prstClr val="black"/>
                </a:solidFill>
                <a:effectLst/>
                <a:highlight>
                  <a:srgbClr val="FFFF00"/>
                </a:highlight>
                <a:uLnTx/>
                <a:uFillTx/>
                <a:latin typeface="Arial" panose="020B0604020202020204" pitchFamily="34" charset="0"/>
                <a:ea typeface="+mn-ea"/>
                <a:cs typeface="+mn-cs"/>
              </a:rPr>
              <a:t>[</a:t>
            </a:r>
            <a:r>
              <a:rPr kumimoji="0" lang="en-GB" sz="2000" b="0" i="0" u="none" strike="noStrike" kern="1200" cap="none" spc="0" normalizeH="0" baseline="0" noProof="0">
                <a:ln>
                  <a:noFill/>
                </a:ln>
                <a:solidFill>
                  <a:prstClr val="black"/>
                </a:solidFill>
                <a:effectLst/>
                <a:highlight>
                  <a:srgbClr val="FFFF00"/>
                </a:highlight>
                <a:uLnTx/>
                <a:uFillTx/>
                <a:latin typeface="Arial" panose="020B0604020202020204" pitchFamily="34" charset="0"/>
                <a:ea typeface="+mn-ea"/>
                <a:cs typeface="+mn-cs"/>
              </a:rPr>
              <a:t>Insert region</a:t>
            </a:r>
            <a:r>
              <a:rPr kumimoji="0" lang="en-GB" sz="1800" b="0" i="0" u="none" strike="noStrike" kern="1200" cap="none" spc="0" normalizeH="0" baseline="0" noProof="0">
                <a:ln>
                  <a:noFill/>
                </a:ln>
                <a:solidFill>
                  <a:prstClr val="black"/>
                </a:solidFill>
                <a:effectLst/>
                <a:highlight>
                  <a:srgbClr val="FFFF00"/>
                </a:highlight>
                <a:uLnTx/>
                <a:uFillTx/>
                <a:latin typeface="Arial" panose="020B0604020202020204" pitchFamily="34" charset="0"/>
                <a:ea typeface="+mn-ea"/>
                <a:cs typeface="+mn-cs"/>
              </a:rPr>
              <a:t>]</a:t>
            </a:r>
          </a:p>
        </p:txBody>
      </p:sp>
    </p:spTree>
    <p:extLst>
      <p:ext uri="{BB962C8B-B14F-4D97-AF65-F5344CB8AC3E}">
        <p14:creationId xmlns:p14="http://schemas.microsoft.com/office/powerpoint/2010/main" val="3906037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8DA5CD31-66B4-432F-BFB4-18A393D640D3}"/>
              </a:ext>
            </a:extLst>
          </p:cNvPr>
          <p:cNvSpPr>
            <a:spLocks noGrp="1"/>
          </p:cNvSpPr>
          <p:nvPr>
            <p:ph type="title"/>
          </p:nvPr>
        </p:nvSpPr>
        <p:spPr>
          <a:xfrm>
            <a:off x="588741" y="440966"/>
            <a:ext cx="10743406" cy="630470"/>
          </a:xfrm>
        </p:spPr>
        <p:txBody>
          <a:bodyPr/>
          <a:lstStyle/>
          <a:p>
            <a:r>
              <a:rPr lang="en-GB" dirty="0"/>
              <a:t>[</a:t>
            </a:r>
            <a:r>
              <a:rPr lang="en-GB" dirty="0">
                <a:highlight>
                  <a:srgbClr val="FFFF00"/>
                </a:highlight>
              </a:rPr>
              <a:t>Region</a:t>
            </a:r>
            <a:r>
              <a:rPr lang="en-GB" dirty="0"/>
              <a:t>] March area/s of focus </a:t>
            </a:r>
          </a:p>
        </p:txBody>
      </p:sp>
      <p:sp>
        <p:nvSpPr>
          <p:cNvPr id="12" name="Content Placeholder 2">
            <a:extLst>
              <a:ext uri="{FF2B5EF4-FFF2-40B4-BE49-F238E27FC236}">
                <a16:creationId xmlns:a16="http://schemas.microsoft.com/office/drawing/2014/main" id="{3FEAA415-E863-460F-B62B-0917E3713782}"/>
              </a:ext>
            </a:extLst>
          </p:cNvPr>
          <p:cNvSpPr>
            <a:spLocks noGrp="1"/>
          </p:cNvSpPr>
          <p:nvPr>
            <p:ph idx="1"/>
          </p:nvPr>
        </p:nvSpPr>
        <p:spPr>
          <a:xfrm>
            <a:off x="716757" y="1334400"/>
            <a:ext cx="10742400" cy="4351338"/>
          </a:xfrm>
        </p:spPr>
        <p:txBody>
          <a:bodyPr/>
          <a:lstStyle/>
          <a:p>
            <a:pPr marL="342900" indent="-342900">
              <a:buFont typeface="Arial" panose="020B0604020202020204" pitchFamily="34" charset="0"/>
              <a:buChar char="•"/>
            </a:pPr>
            <a:r>
              <a:rPr lang="en-GB" sz="2000" dirty="0">
                <a:highlight>
                  <a:srgbClr val="FFFF00"/>
                </a:highlight>
              </a:rPr>
              <a:t>Team leader to fill in </a:t>
            </a:r>
          </a:p>
          <a:p>
            <a:pPr marL="342900" indent="-342900">
              <a:buFont typeface="Arial" panose="020B0604020202020204" pitchFamily="34" charset="0"/>
              <a:buChar char="•"/>
            </a:pPr>
            <a:r>
              <a:rPr lang="en-GB" sz="2000" dirty="0">
                <a:highlight>
                  <a:srgbClr val="FFFF00"/>
                </a:highlight>
              </a:rPr>
              <a:t>Team leader to fill in </a:t>
            </a:r>
          </a:p>
          <a:p>
            <a:pPr marL="342900" indent="-342900">
              <a:buFont typeface="Arial" panose="020B0604020202020204" pitchFamily="34" charset="0"/>
              <a:buChar char="•"/>
            </a:pPr>
            <a:r>
              <a:rPr lang="en-GB" sz="2000" dirty="0">
                <a:highlight>
                  <a:srgbClr val="FFFF00"/>
                </a:highlight>
              </a:rPr>
              <a:t>Team leader to fill in </a:t>
            </a:r>
          </a:p>
          <a:p>
            <a:pPr marL="342900" indent="-342900">
              <a:buFont typeface="Arial" panose="020B0604020202020204" pitchFamily="34" charset="0"/>
              <a:buChar char="•"/>
            </a:pPr>
            <a:r>
              <a:rPr lang="en-GB" sz="2000" dirty="0">
                <a:highlight>
                  <a:srgbClr val="FFFF00"/>
                </a:highlight>
              </a:rPr>
              <a:t>Team leader to fill in </a:t>
            </a:r>
          </a:p>
          <a:p>
            <a:endParaRPr lang="en-GB" sz="2000" dirty="0"/>
          </a:p>
        </p:txBody>
      </p:sp>
    </p:spTree>
    <p:extLst>
      <p:ext uri="{BB962C8B-B14F-4D97-AF65-F5344CB8AC3E}">
        <p14:creationId xmlns:p14="http://schemas.microsoft.com/office/powerpoint/2010/main" val="4144309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089FCC7-7CFE-47EF-ABD1-49C592C85454}"/>
              </a:ext>
            </a:extLst>
          </p:cNvPr>
          <p:cNvSpPr>
            <a:spLocks noGrp="1"/>
          </p:cNvSpPr>
          <p:nvPr>
            <p:ph type="title"/>
          </p:nvPr>
        </p:nvSpPr>
        <p:spPr>
          <a:xfrm>
            <a:off x="466034" y="381383"/>
            <a:ext cx="10743406" cy="630470"/>
          </a:xfrm>
        </p:spPr>
        <p:txBody>
          <a:bodyPr/>
          <a:lstStyle/>
          <a:p>
            <a:r>
              <a:rPr lang="en-GB" dirty="0"/>
              <a:t>Team discussion </a:t>
            </a:r>
          </a:p>
        </p:txBody>
      </p:sp>
      <p:graphicFrame>
        <p:nvGraphicFramePr>
          <p:cNvPr id="9" name="Diagram 8">
            <a:extLst>
              <a:ext uri="{FF2B5EF4-FFF2-40B4-BE49-F238E27FC236}">
                <a16:creationId xmlns:a16="http://schemas.microsoft.com/office/drawing/2014/main" id="{31DB1AF5-8715-4825-A8E2-AF7832399F86}"/>
              </a:ext>
            </a:extLst>
          </p:cNvPr>
          <p:cNvGraphicFramePr/>
          <p:nvPr>
            <p:extLst>
              <p:ext uri="{D42A27DB-BD31-4B8C-83A1-F6EECF244321}">
                <p14:modId xmlns:p14="http://schemas.microsoft.com/office/powerpoint/2010/main" val="1068980724"/>
              </p:ext>
            </p:extLst>
          </p:nvPr>
        </p:nvGraphicFramePr>
        <p:xfrm>
          <a:off x="222421" y="1476375"/>
          <a:ext cx="11784521" cy="4504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3177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A0DD8B9-5B7C-4504-9814-C2D72328FFF0}"/>
              </a:ext>
            </a:extLst>
          </p:cNvPr>
          <p:cNvSpPr>
            <a:spLocks noGrp="1"/>
          </p:cNvSpPr>
          <p:nvPr>
            <p:ph type="title"/>
          </p:nvPr>
        </p:nvSpPr>
        <p:spPr>
          <a:xfrm>
            <a:off x="2988243" y="1240929"/>
            <a:ext cx="10743406" cy="630470"/>
          </a:xfrm>
        </p:spPr>
        <p:txBody>
          <a:bodyPr/>
          <a:lstStyle/>
          <a:p>
            <a:r>
              <a:rPr lang="en-GB" dirty="0"/>
              <a:t>Your thoughts, questions and feedback </a:t>
            </a:r>
          </a:p>
        </p:txBody>
      </p:sp>
      <p:sp>
        <p:nvSpPr>
          <p:cNvPr id="7" name="Rectangle 6">
            <a:extLst>
              <a:ext uri="{FF2B5EF4-FFF2-40B4-BE49-F238E27FC236}">
                <a16:creationId xmlns:a16="http://schemas.microsoft.com/office/drawing/2014/main" id="{F3F97441-A26C-4C73-8D92-475114C90852}"/>
              </a:ext>
            </a:extLst>
          </p:cNvPr>
          <p:cNvSpPr/>
          <p:nvPr/>
        </p:nvSpPr>
        <p:spPr>
          <a:xfrm>
            <a:off x="646193" y="1871399"/>
            <a:ext cx="11132149" cy="400110"/>
          </a:xfrm>
          <a:prstGeom prst="rect">
            <a:avLst/>
          </a:prstGeom>
        </p:spPr>
        <p:txBody>
          <a:bodyPr wrap="square">
            <a:spAutoFit/>
          </a:bodyPr>
          <a:lstStyle/>
          <a:p>
            <a:pPr marL="0" indent="0" algn="ctr">
              <a:buNone/>
            </a:pPr>
            <a:r>
              <a:rPr lang="en-GB" sz="2000" dirty="0">
                <a:latin typeface="Arial" panose="020B0604020202020204" pitchFamily="34" charset="0"/>
                <a:cs typeface="Arial" panose="020B0604020202020204" pitchFamily="34" charset="0"/>
              </a:rPr>
              <a:t>Please email [</a:t>
            </a:r>
            <a:r>
              <a:rPr lang="en-GB" sz="2000" dirty="0">
                <a:highlight>
                  <a:srgbClr val="FFFF00"/>
                </a:highlight>
                <a:latin typeface="Arial" panose="020B0604020202020204" pitchFamily="34" charset="0"/>
                <a:cs typeface="Arial" panose="020B0604020202020204" pitchFamily="34" charset="0"/>
              </a:rPr>
              <a:t>insert your region’s preferred account</a:t>
            </a:r>
            <a:r>
              <a:rPr lang="en-GB" sz="2000" dirty="0">
                <a:latin typeface="Arial" panose="020B0604020202020204" pitchFamily="34" charset="0"/>
                <a:cs typeface="Arial" panose="020B0604020202020204" pitchFamily="34" charset="0"/>
              </a:rPr>
              <a:t>]</a:t>
            </a:r>
          </a:p>
        </p:txBody>
      </p:sp>
      <p:sp>
        <p:nvSpPr>
          <p:cNvPr id="8" name="TextBox 7">
            <a:extLst>
              <a:ext uri="{FF2B5EF4-FFF2-40B4-BE49-F238E27FC236}">
                <a16:creationId xmlns:a16="http://schemas.microsoft.com/office/drawing/2014/main" id="{8AB7BD6A-B6D4-439F-941F-FD95498CB6D9}"/>
              </a:ext>
            </a:extLst>
          </p:cNvPr>
          <p:cNvSpPr txBox="1"/>
          <p:nvPr/>
        </p:nvSpPr>
        <p:spPr>
          <a:xfrm>
            <a:off x="2743200" y="2901979"/>
            <a:ext cx="7924801" cy="1569660"/>
          </a:xfrm>
          <a:prstGeom prst="rect">
            <a:avLst/>
          </a:prstGeom>
          <a:noFill/>
        </p:spPr>
        <p:txBody>
          <a:bodyPr wrap="square" rtlCol="0">
            <a:spAutoFit/>
          </a:bodyPr>
          <a:lstStyle/>
          <a:p>
            <a:r>
              <a:rPr lang="en-GB" sz="9600" b="1" dirty="0">
                <a:solidFill>
                  <a:schemeClr val="accent1"/>
                </a:solidFill>
              </a:rPr>
              <a:t>Thank You</a:t>
            </a:r>
          </a:p>
        </p:txBody>
      </p:sp>
    </p:spTree>
    <p:extLst>
      <p:ext uri="{BB962C8B-B14F-4D97-AF65-F5344CB8AC3E}">
        <p14:creationId xmlns:p14="http://schemas.microsoft.com/office/powerpoint/2010/main" val="131943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r>
              <a:rPr lang="en-GB" dirty="0"/>
              <a:t>Our team’s opportunity to talk </a:t>
            </a:r>
          </a:p>
        </p:txBody>
      </p:sp>
      <p:sp>
        <p:nvSpPr>
          <p:cNvPr id="9" name="Speech Bubble: Oval 8">
            <a:extLst>
              <a:ext uri="{FF2B5EF4-FFF2-40B4-BE49-F238E27FC236}">
                <a16:creationId xmlns:a16="http://schemas.microsoft.com/office/drawing/2014/main" id="{2805F0BD-5824-43E9-9AD9-DD76ACFF6D6A}"/>
              </a:ext>
            </a:extLst>
          </p:cNvPr>
          <p:cNvSpPr/>
          <p:nvPr/>
        </p:nvSpPr>
        <p:spPr>
          <a:xfrm>
            <a:off x="408748" y="1262743"/>
            <a:ext cx="3015343" cy="2797629"/>
          </a:xfrm>
          <a:prstGeom prst="wedgeEllipseCallou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We celebrate our team and our successes</a:t>
            </a:r>
          </a:p>
        </p:txBody>
      </p:sp>
      <p:sp>
        <p:nvSpPr>
          <p:cNvPr id="10" name="Speech Bubble: Oval 9">
            <a:extLst>
              <a:ext uri="{FF2B5EF4-FFF2-40B4-BE49-F238E27FC236}">
                <a16:creationId xmlns:a16="http://schemas.microsoft.com/office/drawing/2014/main" id="{EDB125DE-E74A-41D8-A135-ECD3AC1FAD50}"/>
              </a:ext>
            </a:extLst>
          </p:cNvPr>
          <p:cNvSpPr/>
          <p:nvPr/>
        </p:nvSpPr>
        <p:spPr>
          <a:xfrm>
            <a:off x="5916919" y="468086"/>
            <a:ext cx="3015343" cy="2797629"/>
          </a:xfrm>
          <a:prstGeom prst="wedgeEllipseCallou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We discuss how change might impact our team</a:t>
            </a:r>
          </a:p>
        </p:txBody>
      </p:sp>
      <p:sp>
        <p:nvSpPr>
          <p:cNvPr id="11" name="Speech Bubble: Oval 10">
            <a:extLst>
              <a:ext uri="{FF2B5EF4-FFF2-40B4-BE49-F238E27FC236}">
                <a16:creationId xmlns:a16="http://schemas.microsoft.com/office/drawing/2014/main" id="{EBFE7A03-BFDA-4075-8F55-9DFFDB340A22}"/>
              </a:ext>
            </a:extLst>
          </p:cNvPr>
          <p:cNvSpPr/>
          <p:nvPr/>
        </p:nvSpPr>
        <p:spPr>
          <a:xfrm>
            <a:off x="3211285" y="3265715"/>
            <a:ext cx="3015343" cy="2797629"/>
          </a:xfrm>
          <a:prstGeom prst="wedgeEllipseCallout">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We’re aware of and informed about change</a:t>
            </a:r>
          </a:p>
        </p:txBody>
      </p:sp>
      <p:sp>
        <p:nvSpPr>
          <p:cNvPr id="12" name="Speech Bubble: Oval 11">
            <a:extLst>
              <a:ext uri="{FF2B5EF4-FFF2-40B4-BE49-F238E27FC236}">
                <a16:creationId xmlns:a16="http://schemas.microsoft.com/office/drawing/2014/main" id="{3E0CA102-778E-4029-B107-BEA13DD65614}"/>
              </a:ext>
            </a:extLst>
          </p:cNvPr>
          <p:cNvSpPr/>
          <p:nvPr/>
        </p:nvSpPr>
        <p:spPr>
          <a:xfrm>
            <a:off x="8719456" y="2427514"/>
            <a:ext cx="3015343" cy="2797629"/>
          </a:xfrm>
          <a:prstGeom prst="wedgeEllipseCallou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We agree our team’s big deliverables</a:t>
            </a:r>
          </a:p>
        </p:txBody>
      </p:sp>
    </p:spTree>
    <p:extLst>
      <p:ext uri="{BB962C8B-B14F-4D97-AF65-F5344CB8AC3E}">
        <p14:creationId xmlns:p14="http://schemas.microsoft.com/office/powerpoint/2010/main" val="863356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r>
              <a:rPr lang="en-GB" dirty="0"/>
              <a:t>Today’s conversation – new this month </a:t>
            </a:r>
          </a:p>
        </p:txBody>
      </p:sp>
      <p:sp>
        <p:nvSpPr>
          <p:cNvPr id="4" name="Rectangle 3">
            <a:extLst>
              <a:ext uri="{FF2B5EF4-FFF2-40B4-BE49-F238E27FC236}">
                <a16:creationId xmlns:a16="http://schemas.microsoft.com/office/drawing/2014/main" id="{337F7616-3966-4F69-A682-E43CA0285C05}"/>
              </a:ext>
            </a:extLst>
          </p:cNvPr>
          <p:cNvSpPr/>
          <p:nvPr/>
        </p:nvSpPr>
        <p:spPr>
          <a:xfrm>
            <a:off x="446049" y="1140780"/>
            <a:ext cx="9220465" cy="5324535"/>
          </a:xfrm>
          <a:prstGeom prst="rect">
            <a:avLst/>
          </a:prstGeom>
        </p:spPr>
        <p:txBody>
          <a:bodyPr wrap="square">
            <a:spAutoFit/>
          </a:bodyPr>
          <a:lstStyle/>
          <a:p>
            <a:pPr marL="342900" indent="-342900">
              <a:buFont typeface="Arial" panose="020B0604020202020204" pitchFamily="34" charset="0"/>
              <a:buChar char="•"/>
            </a:pPr>
            <a:r>
              <a:rPr lang="en-GB" sz="2000" dirty="0"/>
              <a:t>Our priority for 2022 - Delivering Excellent Practice</a:t>
            </a:r>
          </a:p>
          <a:p>
            <a:pPr marL="342900" indent="-342900">
              <a:buFont typeface="Arial" panose="020B0604020202020204" pitchFamily="34" charset="0"/>
              <a:buChar char="•"/>
            </a:pPr>
            <a:r>
              <a:rPr lang="en-GB" sz="2000" dirty="0"/>
              <a:t>Prioritising Probation: Prioritisation Framework / Vetting / OASys /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Digital Tools and Systems Roll-Out</a:t>
            </a:r>
          </a:p>
          <a:p>
            <a:pPr marL="342900" indent="-342900">
              <a:buFont typeface="Wingdings" panose="05000000000000000000" pitchFamily="2" charset="2"/>
              <a:buChar char="Ø"/>
            </a:pPr>
            <a:r>
              <a:rPr lang="en-GB" sz="2000" dirty="0"/>
              <a:t>UPW Assessment</a:t>
            </a:r>
          </a:p>
          <a:p>
            <a:pPr marL="342900" indent="-342900">
              <a:buFont typeface="Wingdings" panose="05000000000000000000" pitchFamily="2" charset="2"/>
              <a:buChar char="Ø"/>
            </a:pPr>
            <a:r>
              <a:rPr lang="en-GB" sz="2000" dirty="0"/>
              <a:t>Effective Proposal Framework 2</a:t>
            </a:r>
          </a:p>
          <a:p>
            <a:pPr marL="342900" indent="-342900">
              <a:buFont typeface="Wingdings" panose="05000000000000000000" pitchFamily="2" charset="2"/>
              <a:buChar char="Ø"/>
            </a:pPr>
            <a:endParaRPr lang="en-GB" sz="2000" dirty="0"/>
          </a:p>
          <a:p>
            <a:pPr marL="342900" indent="-342900">
              <a:buFont typeface="Arial" panose="020B0604020202020204" pitchFamily="34" charset="0"/>
              <a:buChar char="•"/>
            </a:pPr>
            <a:r>
              <a:rPr lang="en-GB" sz="2000" dirty="0"/>
              <a:t>Competency Based Framework (CBF)</a:t>
            </a:r>
          </a:p>
          <a:p>
            <a:endParaRPr lang="en-GB" sz="2000" dirty="0"/>
          </a:p>
          <a:p>
            <a:pPr marL="342900" indent="-342900">
              <a:buFont typeface="Arial" panose="020B0604020202020204" pitchFamily="34" charset="0"/>
              <a:buChar char="•"/>
            </a:pPr>
            <a:r>
              <a:rPr lang="en-GB" sz="2000" dirty="0"/>
              <a:t>Learning </a:t>
            </a:r>
          </a:p>
          <a:p>
            <a:pPr marL="342900" indent="-342900">
              <a:buFont typeface="Wingdings" panose="05000000000000000000" pitchFamily="2" charset="2"/>
              <a:buChar char="Ø"/>
            </a:pPr>
            <a:r>
              <a:rPr lang="en-GB" sz="2000" dirty="0"/>
              <a:t>Toolkits:  New me MOT now available to book</a:t>
            </a:r>
          </a:p>
          <a:p>
            <a:pPr marL="342900" indent="-342900">
              <a:buFont typeface="Wingdings" panose="05000000000000000000" pitchFamily="2" charset="2"/>
              <a:buChar char="Ø"/>
            </a:pPr>
            <a:r>
              <a:rPr lang="en-GB" sz="2000" dirty="0"/>
              <a:t>Acquired Brain Injury (ABI) - learning opportunity for operational court staff</a:t>
            </a:r>
          </a:p>
          <a:p>
            <a:pPr marL="342900" indent="-342900">
              <a:buFont typeface="Wingdings" panose="05000000000000000000" pitchFamily="2" charset="2"/>
              <a:buChar char="Ø"/>
            </a:pPr>
            <a:endParaRPr lang="en-GB" sz="2000" dirty="0"/>
          </a:p>
          <a:p>
            <a:pPr marL="342900" indent="-342900">
              <a:buFont typeface="Arial" panose="020B0604020202020204" pitchFamily="34" charset="0"/>
              <a:buChar char="•"/>
            </a:pPr>
            <a:r>
              <a:rPr lang="en-GB" sz="2000" dirty="0"/>
              <a:t>Vetting</a:t>
            </a:r>
          </a:p>
          <a:p>
            <a:pPr marL="342900" indent="-342900">
              <a:buFont typeface="Arial" panose="020B0604020202020204" pitchFamily="34" charset="0"/>
              <a:buChar char="•"/>
            </a:pPr>
            <a:r>
              <a:rPr lang="en-GB" sz="2000" dirty="0"/>
              <a:t>Change Map – Overview REMINDER</a:t>
            </a:r>
          </a:p>
          <a:p>
            <a:endParaRPr lang="en-GB" sz="2000" u="sng" dirty="0"/>
          </a:p>
          <a:p>
            <a:pPr marL="342900" indent="-342900">
              <a:buFont typeface="Arial" panose="020B0604020202020204" pitchFamily="34" charset="0"/>
              <a:buChar char="•"/>
            </a:pPr>
            <a:r>
              <a:rPr lang="en-GB" sz="2000" dirty="0"/>
              <a:t>[</a:t>
            </a:r>
            <a:r>
              <a:rPr lang="en-GB" sz="2000" dirty="0">
                <a:highlight>
                  <a:srgbClr val="FFFF00"/>
                </a:highlight>
              </a:rPr>
              <a:t>Insert region</a:t>
            </a:r>
            <a:r>
              <a:rPr lang="en-GB" sz="2000" dirty="0"/>
              <a:t>] – March areas of focus, core team delivery</a:t>
            </a:r>
          </a:p>
        </p:txBody>
      </p:sp>
      <p:pic>
        <p:nvPicPr>
          <p:cNvPr id="5" name="Picture 4" descr="A picture containing person, indoor&#10;&#10;Description automatically generated">
            <a:extLst>
              <a:ext uri="{FF2B5EF4-FFF2-40B4-BE49-F238E27FC236}">
                <a16:creationId xmlns:a16="http://schemas.microsoft.com/office/drawing/2014/main" id="{FC372452-2BF2-43B2-8885-C1D041AD11B6}"/>
              </a:ext>
            </a:extLst>
          </p:cNvPr>
          <p:cNvPicPr>
            <a:picLocks noChangeAspect="1"/>
          </p:cNvPicPr>
          <p:nvPr/>
        </p:nvPicPr>
        <p:blipFill>
          <a:blip r:embed="rId3"/>
          <a:stretch>
            <a:fillRect/>
          </a:stretch>
        </p:blipFill>
        <p:spPr>
          <a:xfrm>
            <a:off x="9666514" y="0"/>
            <a:ext cx="2525485" cy="6188114"/>
          </a:xfrm>
          <a:prstGeom prst="rect">
            <a:avLst/>
          </a:prstGeom>
        </p:spPr>
      </p:pic>
    </p:spTree>
    <p:extLst>
      <p:ext uri="{BB962C8B-B14F-4D97-AF65-F5344CB8AC3E}">
        <p14:creationId xmlns:p14="http://schemas.microsoft.com/office/powerpoint/2010/main" val="3097927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r>
              <a:rPr lang="en-GB" dirty="0"/>
              <a:t>Delivering Excellent Practice</a:t>
            </a:r>
            <a:br>
              <a:rPr lang="en-GB" dirty="0"/>
            </a:br>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308572" y="711876"/>
            <a:ext cx="5477631" cy="57092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285750" indent="-285750">
              <a:buFont typeface="Arial" panose="020B0604020202020204" pitchFamily="34" charset="0"/>
              <a:buChar char="•"/>
            </a:pPr>
            <a:r>
              <a:rPr lang="en-GB" dirty="0"/>
              <a:t>DG Amy Rees </a:t>
            </a:r>
            <a:r>
              <a:rPr lang="en-GB" u="sng" dirty="0">
                <a:hlinkClick r:id="rId3"/>
              </a:rPr>
              <a:t>has launched a new single priority for the Probation Service</a:t>
            </a:r>
            <a:endParaRPr lang="en-GB" u="sng"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Having delivered a generational change by unifying the Probation Service we are now focussed on a </a:t>
            </a:r>
            <a:r>
              <a:rPr lang="en-GB" b="1" dirty="0"/>
              <a:t>single priority: delivering excellent practice </a:t>
            </a:r>
            <a:r>
              <a:rPr lang="en-GB" dirty="0"/>
              <a:t>in probation across England and Wales.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Everything we do must be about quality and ensuring the work we are doing is </a:t>
            </a:r>
            <a:r>
              <a:rPr lang="en-GB" b="1" dirty="0"/>
              <a:t>the right work, that we have the right numbers of staff and staff have the right tools and environment </a:t>
            </a:r>
            <a:r>
              <a:rPr lang="en-GB" dirty="0"/>
              <a:t>to deliver that important work.</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This means everything we do is ultimately about </a:t>
            </a:r>
            <a:r>
              <a:rPr lang="en-GB" b="1" dirty="0"/>
              <a:t>supporting you to assess the people we work with</a:t>
            </a:r>
            <a:r>
              <a:rPr lang="en-GB" dirty="0"/>
              <a:t>, protect the public and support/challenge people on probation to change their lives and move away from crime.</a:t>
            </a:r>
          </a:p>
          <a:p>
            <a:endParaRPr lang="en-GB" dirty="0"/>
          </a:p>
        </p:txBody>
      </p:sp>
      <p:sp>
        <p:nvSpPr>
          <p:cNvPr id="6" name="Rectangle 5">
            <a:extLst>
              <a:ext uri="{FF2B5EF4-FFF2-40B4-BE49-F238E27FC236}">
                <a16:creationId xmlns:a16="http://schemas.microsoft.com/office/drawing/2014/main" id="{DA3ED47E-5526-44ED-A628-8822BDB6AC8D}"/>
              </a:ext>
            </a:extLst>
          </p:cNvPr>
          <p:cNvSpPr/>
          <p:nvPr/>
        </p:nvSpPr>
        <p:spPr>
          <a:xfrm>
            <a:off x="6850778" y="2727812"/>
            <a:ext cx="4451806" cy="3600986"/>
          </a:xfrm>
          <a:prstGeom prst="rect">
            <a:avLst/>
          </a:prstGeom>
        </p:spPr>
        <p:txBody>
          <a:bodyPr wrap="square">
            <a:spAutoFit/>
          </a:bodyPr>
          <a:lstStyle/>
          <a:p>
            <a:r>
              <a:rPr lang="en-GB" b="1" dirty="0"/>
              <a:t>Further information</a:t>
            </a:r>
          </a:p>
          <a:p>
            <a:endParaRPr lang="en-GB" dirty="0"/>
          </a:p>
          <a:p>
            <a:pPr marL="285750" indent="-285750">
              <a:buFont typeface="Arial" panose="020B0604020202020204" pitchFamily="34" charset="0"/>
              <a:buChar char="•"/>
            </a:pPr>
            <a:r>
              <a:rPr lang="en-GB" sz="1600" dirty="0"/>
              <a:t>Amy writes about ‘Delivering Excellent Practice in her ‘all staff message’ </a:t>
            </a:r>
            <a:r>
              <a:rPr lang="en-GB" sz="1600" u="sng" dirty="0">
                <a:hlinkClick r:id="rId3"/>
              </a:rPr>
              <a:t>published on the on the Hub</a:t>
            </a:r>
            <a:endParaRPr lang="en-GB" sz="1600" u="sng" dirty="0"/>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Amy will be discussing ‘delivering excellent practice’ in more detail at the next all staff live event on the 30</a:t>
            </a:r>
            <a:r>
              <a:rPr lang="en-GB" sz="1600" baseline="30000" dirty="0"/>
              <a:t>th</a:t>
            </a:r>
            <a:r>
              <a:rPr lang="en-GB" sz="1600" dirty="0"/>
              <a:t> March. Join the conversation.</a:t>
            </a: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a:t>Look out this month for further details in Probation News and through your regional channels. </a:t>
            </a:r>
          </a:p>
        </p:txBody>
      </p:sp>
      <p:pic>
        <p:nvPicPr>
          <p:cNvPr id="4" name="Picture 3" descr="A picture containing building, person, outdoor, water&#10;&#10;Description automatically generated">
            <a:extLst>
              <a:ext uri="{FF2B5EF4-FFF2-40B4-BE49-F238E27FC236}">
                <a16:creationId xmlns:a16="http://schemas.microsoft.com/office/drawing/2014/main" id="{B52EA4EB-F109-4E53-A438-A324CEAA14D4}"/>
              </a:ext>
            </a:extLst>
          </p:cNvPr>
          <p:cNvPicPr>
            <a:picLocks noChangeAspect="1"/>
          </p:cNvPicPr>
          <p:nvPr/>
        </p:nvPicPr>
        <p:blipFill>
          <a:blip r:embed="rId4"/>
          <a:stretch>
            <a:fillRect/>
          </a:stretch>
        </p:blipFill>
        <p:spPr>
          <a:xfrm>
            <a:off x="6970699" y="573225"/>
            <a:ext cx="3863397" cy="2154587"/>
          </a:xfrm>
          <a:prstGeom prst="rect">
            <a:avLst/>
          </a:prstGeom>
        </p:spPr>
      </p:pic>
    </p:spTree>
    <p:extLst>
      <p:ext uri="{BB962C8B-B14F-4D97-AF65-F5344CB8AC3E}">
        <p14:creationId xmlns:p14="http://schemas.microsoft.com/office/powerpoint/2010/main" val="428017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DB2ACDD-E27C-426E-956F-D0261D7A579B}"/>
              </a:ext>
            </a:extLst>
          </p:cNvPr>
          <p:cNvSpPr>
            <a:spLocks noGrp="1"/>
          </p:cNvSpPr>
          <p:nvPr>
            <p:ph type="title"/>
          </p:nvPr>
        </p:nvSpPr>
        <p:spPr>
          <a:xfrm>
            <a:off x="446049" y="365125"/>
            <a:ext cx="11306750" cy="1325563"/>
          </a:xfrm>
        </p:spPr>
        <p:txBody>
          <a:bodyPr/>
          <a:lstStyle/>
          <a:p>
            <a:r>
              <a:rPr lang="en-GB" dirty="0"/>
              <a:t>Prioritising Probation</a:t>
            </a:r>
          </a:p>
        </p:txBody>
      </p:sp>
      <p:sp>
        <p:nvSpPr>
          <p:cNvPr id="9" name="Content Placeholder 2">
            <a:extLst>
              <a:ext uri="{FF2B5EF4-FFF2-40B4-BE49-F238E27FC236}">
                <a16:creationId xmlns:a16="http://schemas.microsoft.com/office/drawing/2014/main" id="{B1EDF4FB-F889-4016-8CEC-F72AE66A80A9}"/>
              </a:ext>
            </a:extLst>
          </p:cNvPr>
          <p:cNvSpPr>
            <a:spLocks noGrp="1"/>
          </p:cNvSpPr>
          <p:nvPr>
            <p:ph sz="half" idx="1"/>
          </p:nvPr>
        </p:nvSpPr>
        <p:spPr>
          <a:xfrm>
            <a:off x="446049" y="1825625"/>
            <a:ext cx="11306750" cy="4351338"/>
          </a:xfrm>
        </p:spPr>
        <p:txBody>
          <a:bodyPr>
            <a:normAutofit lnSpcReduction="10000"/>
          </a:bodyPr>
          <a:lstStyle/>
          <a:p>
            <a:pPr>
              <a:lnSpc>
                <a:spcPct val="100000"/>
              </a:lnSpc>
              <a:spcBef>
                <a:spcPts val="0"/>
              </a:spcBef>
            </a:pPr>
            <a:r>
              <a:rPr lang="en-GB" sz="2000" dirty="0">
                <a:solidFill>
                  <a:prstClr val="black"/>
                </a:solidFill>
                <a:cs typeface="Arial" panose="020B0604020202020204" pitchFamily="34" charset="0"/>
              </a:rPr>
              <a:t>There is a lot going on as part of our initiative to identify and bring together what can be done to</a:t>
            </a:r>
          </a:p>
          <a:p>
            <a:pPr>
              <a:lnSpc>
                <a:spcPct val="100000"/>
              </a:lnSpc>
              <a:spcBef>
                <a:spcPts val="0"/>
              </a:spcBef>
            </a:pPr>
            <a:r>
              <a:rPr lang="en-GB" sz="2000" dirty="0">
                <a:solidFill>
                  <a:prstClr val="black"/>
                </a:solidFill>
                <a:cs typeface="Arial" panose="020B0604020202020204" pitchFamily="34" charset="0"/>
              </a:rPr>
              <a:t>ease the pressures on the front-line and support you in delivering excellent practice.  Latest update includes info on:</a:t>
            </a:r>
          </a:p>
          <a:p>
            <a:pPr>
              <a:lnSpc>
                <a:spcPct val="100000"/>
              </a:lnSpc>
              <a:spcBef>
                <a:spcPts val="0"/>
              </a:spcBef>
            </a:pPr>
            <a:endParaRPr lang="en-GB" sz="2000" dirty="0">
              <a:solidFill>
                <a:prstClr val="black"/>
              </a:solidFill>
              <a:cs typeface="Arial" panose="020B0604020202020204" pitchFamily="34" charset="0"/>
            </a:endParaRPr>
          </a:p>
          <a:p>
            <a:pPr marL="342900" indent="-342900" fontAlgn="base">
              <a:buFont typeface="Arial" panose="020B0604020202020204" pitchFamily="34" charset="0"/>
              <a:buChar char="•"/>
            </a:pPr>
            <a:r>
              <a:rPr lang="en-GB" sz="2000" dirty="0"/>
              <a:t>Prioritisation Framework</a:t>
            </a:r>
          </a:p>
          <a:p>
            <a:pPr marL="342900" indent="-342900" fontAlgn="base">
              <a:buFont typeface="Arial" panose="020B0604020202020204" pitchFamily="34" charset="0"/>
              <a:buChar char="•"/>
            </a:pPr>
            <a:r>
              <a:rPr lang="en-GB" sz="2000" dirty="0">
                <a:solidFill>
                  <a:prstClr val="black"/>
                </a:solidFill>
                <a:cs typeface="Arial" panose="020B0604020202020204" pitchFamily="34" charset="0"/>
              </a:rPr>
              <a:t>OASys</a:t>
            </a:r>
          </a:p>
          <a:p>
            <a:pPr marL="342900" indent="-342900" fontAlgn="base">
              <a:buFont typeface="Arial" panose="020B0604020202020204" pitchFamily="34" charset="0"/>
              <a:buChar char="•"/>
            </a:pPr>
            <a:r>
              <a:rPr lang="en-GB" sz="2000" dirty="0">
                <a:solidFill>
                  <a:prstClr val="black"/>
                </a:solidFill>
              </a:rPr>
              <a:t>Vetting</a:t>
            </a:r>
            <a:endParaRPr lang="en-GB" sz="2000" dirty="0">
              <a:solidFill>
                <a:prstClr val="black"/>
              </a:solidFill>
              <a:cs typeface="Arial" panose="020B0604020202020204" pitchFamily="34" charset="0"/>
            </a:endParaRPr>
          </a:p>
          <a:p>
            <a:pPr marL="0" indent="0">
              <a:lnSpc>
                <a:spcPct val="100000"/>
              </a:lnSpc>
              <a:spcBef>
                <a:spcPts val="0"/>
              </a:spcBef>
            </a:pPr>
            <a:endParaRPr lang="en-GB" sz="2000" dirty="0">
              <a:solidFill>
                <a:prstClr val="black"/>
              </a:solidFill>
              <a:cs typeface="Arial" panose="020B0604020202020204" pitchFamily="34" charset="0"/>
            </a:endParaRPr>
          </a:p>
          <a:p>
            <a:pPr>
              <a:spcBef>
                <a:spcPts val="0"/>
              </a:spcBef>
            </a:pPr>
            <a:r>
              <a:rPr lang="en-GB" sz="2000" dirty="0"/>
              <a:t>To find out more and keep updated on workload support changes as they happen, please visit our </a:t>
            </a:r>
          </a:p>
          <a:p>
            <a:pPr>
              <a:spcBef>
                <a:spcPts val="0"/>
              </a:spcBef>
            </a:pPr>
            <a:r>
              <a:rPr lang="en-GB" sz="2000" dirty="0"/>
              <a:t>rolling news feed on the Probation Hub:</a:t>
            </a:r>
          </a:p>
          <a:p>
            <a:pPr>
              <a:spcBef>
                <a:spcPts val="600"/>
              </a:spcBef>
            </a:pPr>
            <a:endParaRPr lang="en-GB" sz="2000" dirty="0"/>
          </a:p>
          <a:p>
            <a:pPr>
              <a:spcBef>
                <a:spcPts val="600"/>
              </a:spcBef>
            </a:pPr>
            <a:r>
              <a:rPr lang="en-GB" sz="2000" b="1" dirty="0">
                <a:hlinkClick r:id="rId3"/>
              </a:rPr>
              <a:t>Prioritising Probation – Welcome Hub (hmppsintranet.org.uk)</a:t>
            </a:r>
            <a:endParaRPr lang="en-GB" sz="2000" b="1" dirty="0"/>
          </a:p>
          <a:p>
            <a:pPr marL="0" indent="0">
              <a:lnSpc>
                <a:spcPct val="100000"/>
              </a:lnSpc>
              <a:spcBef>
                <a:spcPts val="0"/>
              </a:spcBef>
            </a:pPr>
            <a:endParaRPr lang="en-GB" dirty="0">
              <a:solidFill>
                <a:prstClr val="black"/>
              </a:solidFill>
              <a:cs typeface="Arial" panose="020B0604020202020204" pitchFamily="34" charset="0"/>
            </a:endParaRPr>
          </a:p>
          <a:p>
            <a:pPr marL="342900" indent="-342900">
              <a:lnSpc>
                <a:spcPct val="100000"/>
              </a:lnSpc>
              <a:spcBef>
                <a:spcPts val="0"/>
              </a:spcBef>
              <a:buFont typeface="Arial" panose="020B0604020202020204" pitchFamily="34" charset="0"/>
              <a:buChar char="•"/>
            </a:pPr>
            <a:endParaRPr lang="en-GB" dirty="0"/>
          </a:p>
        </p:txBody>
      </p:sp>
      <p:pic>
        <p:nvPicPr>
          <p:cNvPr id="10" name="Picture 9">
            <a:extLst>
              <a:ext uri="{FF2B5EF4-FFF2-40B4-BE49-F238E27FC236}">
                <a16:creationId xmlns:a16="http://schemas.microsoft.com/office/drawing/2014/main" id="{EEB79A8B-DFB6-4CAC-B9C2-00B5CA14CF4E}"/>
              </a:ext>
            </a:extLst>
          </p:cNvPr>
          <p:cNvPicPr>
            <a:picLocks noChangeAspect="1"/>
          </p:cNvPicPr>
          <p:nvPr/>
        </p:nvPicPr>
        <p:blipFill>
          <a:blip r:embed="rId4"/>
          <a:stretch>
            <a:fillRect/>
          </a:stretch>
        </p:blipFill>
        <p:spPr>
          <a:xfrm>
            <a:off x="7448549" y="365125"/>
            <a:ext cx="4286250" cy="1285875"/>
          </a:xfrm>
          <a:prstGeom prst="rect">
            <a:avLst/>
          </a:prstGeom>
        </p:spPr>
      </p:pic>
    </p:spTree>
    <p:extLst>
      <p:ext uri="{BB962C8B-B14F-4D97-AF65-F5344CB8AC3E}">
        <p14:creationId xmlns:p14="http://schemas.microsoft.com/office/powerpoint/2010/main" val="316594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D295BA-7DBC-440E-87CD-15D4B10E963B}"/>
              </a:ext>
            </a:extLst>
          </p:cNvPr>
          <p:cNvSpPr>
            <a:spLocks noGrp="1"/>
          </p:cNvSpPr>
          <p:nvPr>
            <p:ph type="title"/>
          </p:nvPr>
        </p:nvSpPr>
        <p:spPr>
          <a:xfrm>
            <a:off x="277256" y="0"/>
            <a:ext cx="11306750" cy="1325563"/>
          </a:xfrm>
        </p:spPr>
        <p:txBody>
          <a:bodyPr/>
          <a:lstStyle/>
          <a:p>
            <a:r>
              <a:rPr lang="en-GB" dirty="0"/>
              <a:t>Digital Systems and Tools: What’s happening </a:t>
            </a:r>
          </a:p>
        </p:txBody>
      </p:sp>
      <p:sp>
        <p:nvSpPr>
          <p:cNvPr id="11" name="Rectangle 10">
            <a:extLst>
              <a:ext uri="{FF2B5EF4-FFF2-40B4-BE49-F238E27FC236}">
                <a16:creationId xmlns:a16="http://schemas.microsoft.com/office/drawing/2014/main" id="{3FEC8A4E-89FB-4DE6-964B-C9150F06946E}"/>
              </a:ext>
            </a:extLst>
          </p:cNvPr>
          <p:cNvSpPr/>
          <p:nvPr/>
        </p:nvSpPr>
        <p:spPr>
          <a:xfrm>
            <a:off x="260204" y="990699"/>
            <a:ext cx="8342088" cy="5325625"/>
          </a:xfrm>
          <a:prstGeom prst="rect">
            <a:avLst/>
          </a:prstGeom>
        </p:spPr>
        <p:txBody>
          <a:bodyPr wrap="square">
            <a:spAutoFit/>
          </a:bodyPr>
          <a:lstStyle/>
          <a:p>
            <a:pPr>
              <a:lnSpc>
                <a:spcPct val="107000"/>
              </a:lnSpc>
              <a:spcAft>
                <a:spcPts val="800"/>
              </a:spcAft>
            </a:pPr>
            <a:r>
              <a:rPr lang="en-GB" b="1" dirty="0">
                <a:solidFill>
                  <a:schemeClr val="accent1"/>
                </a:solidFill>
                <a:ea typeface="Calibri" panose="020F0502020204030204" pitchFamily="34" charset="0"/>
                <a:cs typeface="Times New Roman" panose="02020603050405020304" pitchFamily="18" charset="0"/>
              </a:rPr>
              <a:t>Digital support</a:t>
            </a:r>
            <a:r>
              <a:rPr lang="en-GB" dirty="0">
                <a:solidFill>
                  <a:schemeClr val="accent1"/>
                </a:solidFill>
                <a:ea typeface="Calibri" panose="020F0502020204030204" pitchFamily="34" charset="0"/>
                <a:cs typeface="Times New Roman" panose="02020603050405020304" pitchFamily="18" charset="0"/>
              </a:rPr>
              <a:t> </a:t>
            </a:r>
            <a:endParaRPr lang="en-GB"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We are </a:t>
            </a:r>
            <a:r>
              <a:rPr lang="en-GB" b="1" dirty="0">
                <a:ea typeface="Calibri" panose="020F0502020204030204" pitchFamily="34" charset="0"/>
                <a:cs typeface="Times New Roman" panose="02020603050405020304" pitchFamily="18" charset="0"/>
              </a:rPr>
              <a:t>modernising your digital tools and systems </a:t>
            </a:r>
            <a:r>
              <a:rPr lang="en-GB" dirty="0">
                <a:ea typeface="Calibri" panose="020F0502020204030204" pitchFamily="34" charset="0"/>
                <a:cs typeface="Times New Roman" panose="02020603050405020304" pitchFamily="18" charset="0"/>
              </a:rPr>
              <a:t>to better support you with your work and ‘deliver excellent practice’. </a:t>
            </a: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We are </a:t>
            </a:r>
            <a:r>
              <a:rPr lang="en-GB" b="1" dirty="0">
                <a:ea typeface="Calibri" panose="020F0502020204030204" pitchFamily="34" charset="0"/>
                <a:cs typeface="Times New Roman" panose="02020603050405020304" pitchFamily="18" charset="0"/>
              </a:rPr>
              <a:t>reducing duplication </a:t>
            </a:r>
            <a:r>
              <a:rPr lang="en-GB" dirty="0">
                <a:ea typeface="Calibri" panose="020F0502020204030204" pitchFamily="34" charset="0"/>
                <a:cs typeface="Times New Roman" panose="02020603050405020304" pitchFamily="18" charset="0"/>
              </a:rPr>
              <a:t>in systems, </a:t>
            </a:r>
            <a:r>
              <a:rPr lang="en-GB" b="1" dirty="0">
                <a:ea typeface="Calibri" panose="020F0502020204030204" pitchFamily="34" charset="0"/>
                <a:cs typeface="Times New Roman" panose="02020603050405020304" pitchFamily="18" charset="0"/>
              </a:rPr>
              <a:t>streamlining processes </a:t>
            </a:r>
            <a:r>
              <a:rPr lang="en-GB" dirty="0">
                <a:ea typeface="Calibri" panose="020F0502020204030204" pitchFamily="34" charset="0"/>
                <a:cs typeface="Times New Roman" panose="02020603050405020304" pitchFamily="18" charset="0"/>
              </a:rPr>
              <a:t>and </a:t>
            </a:r>
            <a:r>
              <a:rPr lang="en-GB" b="1" dirty="0">
                <a:ea typeface="Calibri" panose="020F0502020204030204" pitchFamily="34" charset="0"/>
                <a:cs typeface="Times New Roman" panose="02020603050405020304" pitchFamily="18" charset="0"/>
              </a:rPr>
              <a:t>enabling better data recording and analysis</a:t>
            </a:r>
            <a:r>
              <a:rPr lang="en-GB" dirty="0">
                <a:ea typeface="Calibri" panose="020F0502020204030204" pitchFamily="34" charset="0"/>
                <a:cs typeface="Times New Roman" panose="02020603050405020304" pitchFamily="18" charset="0"/>
              </a:rPr>
              <a:t>, to support you with your workload management and decision making. </a:t>
            </a: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We have </a:t>
            </a:r>
            <a:r>
              <a:rPr lang="en-GB" b="1" dirty="0">
                <a:ea typeface="Calibri" panose="020F0502020204030204" pitchFamily="34" charset="0"/>
                <a:cs typeface="Times New Roman" panose="02020603050405020304" pitchFamily="18" charset="0"/>
              </a:rPr>
              <a:t>reviewed tools </a:t>
            </a:r>
            <a:r>
              <a:rPr lang="en-GB" dirty="0">
                <a:ea typeface="Calibri" panose="020F0502020204030204" pitchFamily="34" charset="0"/>
                <a:cs typeface="Times New Roman" panose="02020603050405020304" pitchFamily="18" charset="0"/>
              </a:rPr>
              <a:t>that were used to good effect in the NPS and CRCs prior to unification, adopting and </a:t>
            </a:r>
            <a:r>
              <a:rPr lang="en-GB" b="1" dirty="0">
                <a:ea typeface="Calibri" panose="020F0502020204030204" pitchFamily="34" charset="0"/>
                <a:cs typeface="Times New Roman" panose="02020603050405020304" pitchFamily="18" charset="0"/>
              </a:rPr>
              <a:t>improving them</a:t>
            </a:r>
            <a:r>
              <a:rPr lang="en-GB" dirty="0">
                <a:ea typeface="Calibri" panose="020F0502020204030204" pitchFamily="34" charset="0"/>
                <a:cs typeface="Times New Roman" panose="02020603050405020304" pitchFamily="18" charset="0"/>
              </a:rPr>
              <a:t>, or </a:t>
            </a:r>
            <a:r>
              <a:rPr lang="en-GB" b="1" dirty="0">
                <a:ea typeface="Calibri" panose="020F0502020204030204" pitchFamily="34" charset="0"/>
                <a:cs typeface="Times New Roman" panose="02020603050405020304" pitchFamily="18" charset="0"/>
              </a:rPr>
              <a:t>identifying gaps </a:t>
            </a:r>
            <a:r>
              <a:rPr lang="en-GB" dirty="0">
                <a:ea typeface="Calibri" panose="020F0502020204030204" pitchFamily="34" charset="0"/>
                <a:cs typeface="Times New Roman" panose="02020603050405020304" pitchFamily="18" charset="0"/>
              </a:rPr>
              <a:t>and </a:t>
            </a:r>
            <a:r>
              <a:rPr lang="en-GB" b="1" dirty="0">
                <a:ea typeface="Calibri" panose="020F0502020204030204" pitchFamily="34" charset="0"/>
                <a:cs typeface="Times New Roman" panose="02020603050405020304" pitchFamily="18" charset="0"/>
              </a:rPr>
              <a:t>building new ones</a:t>
            </a:r>
            <a:r>
              <a:rPr lang="en-GB" dirty="0">
                <a:ea typeface="Calibri" panose="020F0502020204030204" pitchFamily="34" charset="0"/>
                <a:cs typeface="Times New Roman" panose="02020603050405020304" pitchFamily="18" charset="0"/>
              </a:rPr>
              <a:t>. </a:t>
            </a:r>
          </a:p>
          <a:p>
            <a:pPr>
              <a:lnSpc>
                <a:spcPct val="107000"/>
              </a:lnSpc>
              <a:spcAft>
                <a:spcPts val="800"/>
              </a:spcAft>
            </a:pPr>
            <a:r>
              <a:rPr lang="en-GB" b="1" dirty="0">
                <a:solidFill>
                  <a:schemeClr val="accent1"/>
                </a:solidFill>
                <a:ea typeface="Calibri" panose="020F0502020204030204" pitchFamily="34" charset="0"/>
                <a:cs typeface="Times New Roman" panose="02020603050405020304" pitchFamily="18" charset="0"/>
              </a:rPr>
              <a:t>Built iteratively by digital specialists with ops staff, for ops staff</a:t>
            </a:r>
            <a:r>
              <a:rPr lang="en-GB" dirty="0">
                <a:solidFill>
                  <a:schemeClr val="accent1"/>
                </a:solidFill>
                <a:ea typeface="Calibri" panose="020F0502020204030204" pitchFamily="34" charset="0"/>
                <a:cs typeface="Times New Roman" panose="02020603050405020304" pitchFamily="18" charset="0"/>
              </a:rPr>
              <a:t> </a:t>
            </a:r>
          </a:p>
          <a:p>
            <a:pPr marL="285750" indent="-285750">
              <a:lnSpc>
                <a:spcPct val="107000"/>
              </a:lnSpc>
              <a:spcAft>
                <a:spcPts val="800"/>
              </a:spcAft>
              <a:buFont typeface="Arial" panose="020B0604020202020204" pitchFamily="34" charset="0"/>
              <a:buChar char="•"/>
            </a:pPr>
            <a:r>
              <a:rPr lang="en-GB" dirty="0">
                <a:ea typeface="Calibri" panose="020F0502020204030204" pitchFamily="34" charset="0"/>
                <a:cs typeface="Times New Roman" panose="02020603050405020304" pitchFamily="18" charset="0"/>
              </a:rPr>
              <a:t>New Probation tools and systems are being </a:t>
            </a:r>
            <a:r>
              <a:rPr lang="en-GB" b="1" dirty="0">
                <a:ea typeface="Calibri" panose="020F0502020204030204" pitchFamily="34" charset="0"/>
                <a:cs typeface="Times New Roman" panose="02020603050405020304" pitchFamily="18" charset="0"/>
              </a:rPr>
              <a:t>built iteratively </a:t>
            </a:r>
            <a:r>
              <a:rPr lang="en-GB" dirty="0">
                <a:ea typeface="Calibri" panose="020F0502020204030204" pitchFamily="34" charset="0"/>
                <a:cs typeface="Times New Roman" panose="02020603050405020304" pitchFamily="18" charset="0"/>
              </a:rPr>
              <a:t>by probation programme staff, operational staff and digital specialists </a:t>
            </a:r>
            <a:r>
              <a:rPr lang="en-GB" b="1" dirty="0">
                <a:ea typeface="Calibri" panose="020F0502020204030204" pitchFamily="34" charset="0"/>
                <a:cs typeface="Times New Roman" panose="02020603050405020304" pitchFamily="18" charset="0"/>
              </a:rPr>
              <a:t>working together</a:t>
            </a:r>
            <a:r>
              <a:rPr lang="en-GB" dirty="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GB" b="1" dirty="0">
                <a:ea typeface="Calibri" panose="020F0502020204030204" pitchFamily="34" charset="0"/>
                <a:cs typeface="Times New Roman" panose="02020603050405020304" pitchFamily="18" charset="0"/>
              </a:rPr>
              <a:t>Beta versions of tools are launched</a:t>
            </a:r>
            <a:r>
              <a:rPr lang="en-GB" dirty="0">
                <a:ea typeface="Calibri" panose="020F0502020204030204" pitchFamily="34" charset="0"/>
                <a:cs typeface="Times New Roman" panose="02020603050405020304" pitchFamily="18" charset="0"/>
              </a:rPr>
              <a:t>, ops staff experiences are tracked, the digital team get a better understanding of what works and what could be changed, and </a:t>
            </a:r>
            <a:r>
              <a:rPr lang="en-GB" b="1" dirty="0">
                <a:ea typeface="Calibri" panose="020F0502020204030204" pitchFamily="34" charset="0"/>
                <a:cs typeface="Times New Roman" panose="02020603050405020304" pitchFamily="18" charset="0"/>
              </a:rPr>
              <a:t>build and develop even better versions </a:t>
            </a:r>
            <a:r>
              <a:rPr lang="en-GB" dirty="0">
                <a:ea typeface="Calibri" panose="020F0502020204030204" pitchFamily="34" charset="0"/>
                <a:cs typeface="Times New Roman" panose="02020603050405020304" pitchFamily="18" charset="0"/>
              </a:rPr>
              <a:t>of the tools with you</a:t>
            </a:r>
          </a:p>
        </p:txBody>
      </p:sp>
      <p:sp>
        <p:nvSpPr>
          <p:cNvPr id="12" name="Rectangle 11">
            <a:extLst>
              <a:ext uri="{FF2B5EF4-FFF2-40B4-BE49-F238E27FC236}">
                <a16:creationId xmlns:a16="http://schemas.microsoft.com/office/drawing/2014/main" id="{176BEE66-32EA-4955-9E07-5FF8B2D4B837}"/>
              </a:ext>
            </a:extLst>
          </p:cNvPr>
          <p:cNvSpPr/>
          <p:nvPr/>
        </p:nvSpPr>
        <p:spPr>
          <a:xfrm>
            <a:off x="8912345" y="3846286"/>
            <a:ext cx="2981714" cy="2247988"/>
          </a:xfrm>
          <a:prstGeom prst="rect">
            <a:avLst/>
          </a:prstGeom>
        </p:spPr>
        <p:txBody>
          <a:bodyPr wrap="square">
            <a:spAutoFit/>
          </a:bodyPr>
          <a:lstStyle/>
          <a:p>
            <a:pPr>
              <a:lnSpc>
                <a:spcPct val="107000"/>
              </a:lnSpc>
              <a:spcAft>
                <a:spcPts val="800"/>
              </a:spcAft>
            </a:pPr>
            <a:r>
              <a:rPr lang="en-GB" dirty="0">
                <a:ea typeface="Calibri" panose="020F0502020204030204" pitchFamily="34" charset="0"/>
                <a:cs typeface="Times New Roman" panose="02020603050405020304" pitchFamily="18" charset="0"/>
              </a:rPr>
              <a:t>A </a:t>
            </a:r>
            <a:r>
              <a:rPr lang="en-GB" b="1" dirty="0">
                <a:ea typeface="Calibri" panose="020F0502020204030204" pitchFamily="34" charset="0"/>
                <a:cs typeface="Times New Roman" panose="02020603050405020304" pitchFamily="18" charset="0"/>
              </a:rPr>
              <a:t>Digital ‘Show and Tell’ </a:t>
            </a:r>
            <a:r>
              <a:rPr lang="en-GB" dirty="0">
                <a:ea typeface="Calibri" panose="020F0502020204030204" pitchFamily="34" charset="0"/>
                <a:cs typeface="Times New Roman" panose="02020603050405020304" pitchFamily="18" charset="0"/>
              </a:rPr>
              <a:t>is being held on 4</a:t>
            </a:r>
            <a:r>
              <a:rPr lang="en-GB" baseline="30000" dirty="0">
                <a:ea typeface="Calibri" panose="020F0502020204030204" pitchFamily="34" charset="0"/>
                <a:cs typeface="Times New Roman" panose="02020603050405020304" pitchFamily="18" charset="0"/>
              </a:rPr>
              <a:t>th</a:t>
            </a:r>
            <a:r>
              <a:rPr lang="en-GB" dirty="0">
                <a:ea typeface="Calibri" panose="020F0502020204030204" pitchFamily="34" charset="0"/>
                <a:cs typeface="Times New Roman" panose="02020603050405020304" pitchFamily="18" charset="0"/>
              </a:rPr>
              <a:t> April </a:t>
            </a:r>
          </a:p>
          <a:p>
            <a:pPr>
              <a:lnSpc>
                <a:spcPct val="107000"/>
              </a:lnSpc>
              <a:spcAft>
                <a:spcPts val="800"/>
              </a:spcAft>
            </a:pPr>
            <a:r>
              <a:rPr lang="en-GB" dirty="0">
                <a:ea typeface="Calibri" panose="020F0502020204030204" pitchFamily="34" charset="0"/>
                <a:cs typeface="Times New Roman" panose="02020603050405020304" pitchFamily="18" charset="0"/>
              </a:rPr>
              <a:t>Look out for further information in </a:t>
            </a:r>
            <a:r>
              <a:rPr lang="en-GB" b="1" dirty="0">
                <a:ea typeface="Calibri" panose="020F0502020204030204" pitchFamily="34" charset="0"/>
                <a:cs typeface="Times New Roman" panose="02020603050405020304" pitchFamily="18" charset="0"/>
              </a:rPr>
              <a:t>Probation News</a:t>
            </a:r>
            <a:r>
              <a:rPr lang="en-GB" dirty="0">
                <a:ea typeface="Calibri" panose="020F0502020204030204" pitchFamily="34" charset="0"/>
                <a:cs typeface="Times New Roman" panose="02020603050405020304" pitchFamily="18" charset="0"/>
              </a:rPr>
              <a:t>, on </a:t>
            </a:r>
            <a:r>
              <a:rPr lang="en-GB" b="1" dirty="0">
                <a:ea typeface="Calibri" panose="020F0502020204030204" pitchFamily="34" charset="0"/>
                <a:cs typeface="Times New Roman" panose="02020603050405020304" pitchFamily="18" charset="0"/>
              </a:rPr>
              <a:t>The Probation Hub </a:t>
            </a:r>
            <a:r>
              <a:rPr lang="en-GB" dirty="0">
                <a:ea typeface="Calibri" panose="020F0502020204030204" pitchFamily="34" charset="0"/>
                <a:cs typeface="Times New Roman" panose="02020603050405020304" pitchFamily="18" charset="0"/>
              </a:rPr>
              <a:t>and your </a:t>
            </a:r>
            <a:r>
              <a:rPr lang="en-GB" b="1" dirty="0">
                <a:ea typeface="Calibri" panose="020F0502020204030204" pitchFamily="34" charset="0"/>
                <a:cs typeface="Times New Roman" panose="02020603050405020304" pitchFamily="18" charset="0"/>
              </a:rPr>
              <a:t>local channels</a:t>
            </a:r>
          </a:p>
        </p:txBody>
      </p:sp>
      <p:pic>
        <p:nvPicPr>
          <p:cNvPr id="14" name="Picture 13">
            <a:extLst>
              <a:ext uri="{FF2B5EF4-FFF2-40B4-BE49-F238E27FC236}">
                <a16:creationId xmlns:a16="http://schemas.microsoft.com/office/drawing/2014/main" id="{6F04A69F-5DB9-404F-8DB3-DE7D006028BB}"/>
              </a:ext>
            </a:extLst>
          </p:cNvPr>
          <p:cNvPicPr>
            <a:picLocks noChangeAspect="1"/>
          </p:cNvPicPr>
          <p:nvPr/>
        </p:nvPicPr>
        <p:blipFill>
          <a:blip r:embed="rId3"/>
          <a:stretch>
            <a:fillRect/>
          </a:stretch>
        </p:blipFill>
        <p:spPr>
          <a:xfrm>
            <a:off x="8912345" y="586204"/>
            <a:ext cx="2981714" cy="3260082"/>
          </a:xfrm>
          <a:prstGeom prst="rect">
            <a:avLst/>
          </a:prstGeom>
        </p:spPr>
      </p:pic>
    </p:spTree>
    <p:extLst>
      <p:ext uri="{BB962C8B-B14F-4D97-AF65-F5344CB8AC3E}">
        <p14:creationId xmlns:p14="http://schemas.microsoft.com/office/powerpoint/2010/main" val="146305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8" name="Title 1">
            <a:extLst>
              <a:ext uri="{FF2B5EF4-FFF2-40B4-BE49-F238E27FC236}">
                <a16:creationId xmlns:a16="http://schemas.microsoft.com/office/drawing/2014/main" id="{B87FEA47-37D2-4D74-B655-BA1CCCCC2EB3}"/>
              </a:ext>
            </a:extLst>
          </p:cNvPr>
          <p:cNvSpPr txBox="1">
            <a:spLocks/>
          </p:cNvSpPr>
          <p:nvPr/>
        </p:nvSpPr>
        <p:spPr>
          <a:xfrm>
            <a:off x="226135" y="8247"/>
            <a:ext cx="9778703" cy="758998"/>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a:t>Unpaid Work Assessment - Snapshot</a:t>
            </a:r>
            <a:endParaRPr lang="en-GB" dirty="0"/>
          </a:p>
        </p:txBody>
      </p:sp>
      <p:graphicFrame>
        <p:nvGraphicFramePr>
          <p:cNvPr id="10" name="Table 9">
            <a:extLst>
              <a:ext uri="{FF2B5EF4-FFF2-40B4-BE49-F238E27FC236}">
                <a16:creationId xmlns:a16="http://schemas.microsoft.com/office/drawing/2014/main" id="{7932AD6F-028C-4CD3-B6D2-CD0CC3EA746E}"/>
              </a:ext>
            </a:extLst>
          </p:cNvPr>
          <p:cNvGraphicFramePr>
            <a:graphicFrameLocks noGrp="1"/>
          </p:cNvGraphicFramePr>
          <p:nvPr>
            <p:extLst>
              <p:ext uri="{D42A27DB-BD31-4B8C-83A1-F6EECF244321}">
                <p14:modId xmlns:p14="http://schemas.microsoft.com/office/powerpoint/2010/main" val="3486200136"/>
              </p:ext>
            </p:extLst>
          </p:nvPr>
        </p:nvGraphicFramePr>
        <p:xfrm>
          <a:off x="6754744" y="798436"/>
          <a:ext cx="5210688" cy="1987466"/>
        </p:xfrm>
        <a:graphic>
          <a:graphicData uri="http://schemas.openxmlformats.org/drawingml/2006/table">
            <a:tbl>
              <a:tblPr firstRow="1" firstCol="1" bandRow="1">
                <a:tableStyleId>{5C22544A-7EE6-4342-B048-85BDC9FD1C3A}</a:tableStyleId>
              </a:tblPr>
              <a:tblGrid>
                <a:gridCol w="1302292">
                  <a:extLst>
                    <a:ext uri="{9D8B030D-6E8A-4147-A177-3AD203B41FA5}">
                      <a16:colId xmlns:a16="http://schemas.microsoft.com/office/drawing/2014/main" val="3761781755"/>
                    </a:ext>
                  </a:extLst>
                </a:gridCol>
                <a:gridCol w="1302292">
                  <a:extLst>
                    <a:ext uri="{9D8B030D-6E8A-4147-A177-3AD203B41FA5}">
                      <a16:colId xmlns:a16="http://schemas.microsoft.com/office/drawing/2014/main" val="966894181"/>
                    </a:ext>
                  </a:extLst>
                </a:gridCol>
                <a:gridCol w="1303052">
                  <a:extLst>
                    <a:ext uri="{9D8B030D-6E8A-4147-A177-3AD203B41FA5}">
                      <a16:colId xmlns:a16="http://schemas.microsoft.com/office/drawing/2014/main" val="3410455811"/>
                    </a:ext>
                  </a:extLst>
                </a:gridCol>
                <a:gridCol w="1303052">
                  <a:extLst>
                    <a:ext uri="{9D8B030D-6E8A-4147-A177-3AD203B41FA5}">
                      <a16:colId xmlns:a16="http://schemas.microsoft.com/office/drawing/2014/main" val="1284465437"/>
                    </a:ext>
                  </a:extLst>
                </a:gridCol>
              </a:tblGrid>
              <a:tr h="222151">
                <a:tc>
                  <a:txBody>
                    <a:bodyPr/>
                    <a:lstStyle/>
                    <a:p>
                      <a:pPr algn="ctr">
                        <a:spcAft>
                          <a:spcPts val="0"/>
                        </a:spcAft>
                      </a:pPr>
                      <a:r>
                        <a:rPr lang="en-GB" sz="1400" dirty="0">
                          <a:effectLst/>
                        </a:rPr>
                        <a:t>Phase</a:t>
                      </a:r>
                      <a:endParaRPr lang="en-GB" sz="14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Details</a:t>
                      </a:r>
                      <a:endParaRPr lang="en-GB" sz="14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Region (s)</a:t>
                      </a:r>
                      <a:endParaRPr lang="en-GB" sz="14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Timeframe</a:t>
                      </a:r>
                      <a:endParaRPr lang="en-GB" sz="14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3879036"/>
                  </a:ext>
                </a:extLst>
              </a:tr>
              <a:tr h="399873">
                <a:tc>
                  <a:txBody>
                    <a:bodyPr/>
                    <a:lstStyle/>
                    <a:p>
                      <a:pPr algn="ctr">
                        <a:spcAft>
                          <a:spcPts val="0"/>
                        </a:spcAft>
                      </a:pPr>
                      <a:r>
                        <a:rPr lang="en-GB" sz="1400" dirty="0">
                          <a:effectLst/>
                        </a:rPr>
                        <a:t>1</a:t>
                      </a:r>
                      <a:endParaRPr lang="en-GB" sz="14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a:effectLst/>
                        </a:rPr>
                        <a:t>Launch to pilot group</a:t>
                      </a:r>
                      <a:endParaRPr lang="en-GB" sz="120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a:effectLst/>
                        </a:rPr>
                        <a:t>1 in each region</a:t>
                      </a:r>
                      <a:endParaRPr lang="en-GB" sz="120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dirty="0">
                          <a:effectLst/>
                        </a:rPr>
                        <a:t>COMPLETED</a:t>
                      </a:r>
                      <a:endParaRPr lang="en-GB" sz="12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2050629"/>
                  </a:ext>
                </a:extLst>
              </a:tr>
              <a:tr h="199936">
                <a:tc>
                  <a:txBody>
                    <a:bodyPr/>
                    <a:lstStyle/>
                    <a:p>
                      <a:pPr algn="ctr">
                        <a:spcAft>
                          <a:spcPts val="0"/>
                        </a:spcAft>
                      </a:pPr>
                      <a:r>
                        <a:rPr lang="en-GB" sz="1400" dirty="0">
                          <a:effectLst/>
                        </a:rPr>
                        <a:t>2</a:t>
                      </a:r>
                      <a:endParaRPr lang="en-GB" sz="14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a:effectLst/>
                        </a:rPr>
                        <a:t>Launch to 1 region</a:t>
                      </a:r>
                      <a:endParaRPr lang="en-GB" sz="120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dirty="0">
                          <a:effectLst/>
                        </a:rPr>
                        <a:t>South Central</a:t>
                      </a:r>
                      <a:endParaRPr lang="en-GB" sz="12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dirty="0">
                          <a:effectLst/>
                        </a:rPr>
                        <a:t>COMPLETED</a:t>
                      </a:r>
                      <a:endParaRPr lang="en-GB" sz="12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4421925"/>
                  </a:ext>
                </a:extLst>
              </a:tr>
              <a:tr h="399873">
                <a:tc>
                  <a:txBody>
                    <a:bodyPr/>
                    <a:lstStyle/>
                    <a:p>
                      <a:pPr algn="ctr">
                        <a:spcAft>
                          <a:spcPts val="0"/>
                        </a:spcAft>
                      </a:pPr>
                      <a:r>
                        <a:rPr lang="en-GB" sz="1400" dirty="0">
                          <a:effectLst/>
                        </a:rPr>
                        <a:t>3</a:t>
                      </a:r>
                      <a:endParaRPr lang="en-GB" sz="14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dirty="0">
                          <a:effectLst/>
                        </a:rPr>
                        <a:t>Launch to 4 further regions</a:t>
                      </a:r>
                      <a:endParaRPr lang="en-GB" sz="12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dirty="0" err="1">
                          <a:effectLst/>
                        </a:rPr>
                        <a:t>EofE</a:t>
                      </a:r>
                      <a:r>
                        <a:rPr lang="en-GB" sz="1200" dirty="0">
                          <a:effectLst/>
                        </a:rPr>
                        <a:t>, WM, </a:t>
                      </a:r>
                      <a:r>
                        <a:rPr lang="en-GB" sz="1200" dirty="0" err="1">
                          <a:effectLst/>
                        </a:rPr>
                        <a:t>YatH</a:t>
                      </a:r>
                      <a:r>
                        <a:rPr lang="en-GB" sz="1200" dirty="0">
                          <a:effectLst/>
                        </a:rPr>
                        <a:t> &amp; GM</a:t>
                      </a:r>
                      <a:endParaRPr lang="en-GB" sz="12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dirty="0">
                          <a:effectLst/>
                        </a:rPr>
                        <a:t>3</a:t>
                      </a:r>
                      <a:r>
                        <a:rPr lang="en-GB" sz="1200" baseline="30000" dirty="0">
                          <a:effectLst/>
                        </a:rPr>
                        <a:t>rd</a:t>
                      </a:r>
                      <a:r>
                        <a:rPr lang="en-GB" sz="1200" dirty="0">
                          <a:effectLst/>
                        </a:rPr>
                        <a:t> March 2022</a:t>
                      </a:r>
                      <a:endParaRPr lang="en-GB" sz="12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1938228"/>
                  </a:ext>
                </a:extLst>
              </a:tr>
              <a:tr h="599809">
                <a:tc>
                  <a:txBody>
                    <a:bodyPr/>
                    <a:lstStyle/>
                    <a:p>
                      <a:pPr algn="ctr">
                        <a:spcAft>
                          <a:spcPts val="0"/>
                        </a:spcAft>
                      </a:pPr>
                      <a:r>
                        <a:rPr lang="en-GB" sz="1400" dirty="0">
                          <a:effectLst/>
                        </a:rPr>
                        <a:t>4</a:t>
                      </a:r>
                      <a:endParaRPr lang="en-GB" sz="14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dirty="0">
                          <a:effectLst/>
                        </a:rPr>
                        <a:t>Launch to 6 further regions and Wales</a:t>
                      </a:r>
                      <a:endParaRPr lang="en-GB" sz="12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a:effectLst/>
                        </a:rPr>
                        <a:t>KSS, NE, NW, Wales, SW, EM &amp; London</a:t>
                      </a:r>
                      <a:endParaRPr lang="en-GB" sz="120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tc>
                  <a:txBody>
                    <a:bodyPr/>
                    <a:lstStyle/>
                    <a:p>
                      <a:pPr algn="ctr">
                        <a:spcAft>
                          <a:spcPts val="0"/>
                        </a:spcAft>
                      </a:pPr>
                      <a:r>
                        <a:rPr lang="en-GB" sz="1200" dirty="0">
                          <a:effectLst/>
                        </a:rPr>
                        <a:t>17</a:t>
                      </a:r>
                      <a:r>
                        <a:rPr lang="en-GB" sz="1200" baseline="30000" dirty="0">
                          <a:effectLst/>
                        </a:rPr>
                        <a:t>th</a:t>
                      </a:r>
                      <a:r>
                        <a:rPr lang="en-GB" sz="1200" dirty="0">
                          <a:effectLst/>
                        </a:rPr>
                        <a:t> March 2022</a:t>
                      </a:r>
                      <a:endParaRPr lang="en-GB" sz="1200" dirty="0">
                        <a:effectLst/>
                        <a:latin typeface="Calibri" panose="020F0502020204030204" pitchFamily="34" charset="0"/>
                        <a:ea typeface="Arial" panose="020B06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3141656"/>
                  </a:ext>
                </a:extLst>
              </a:tr>
            </a:tbl>
          </a:graphicData>
        </a:graphic>
      </p:graphicFrame>
      <p:sp>
        <p:nvSpPr>
          <p:cNvPr id="12" name="Rectangle 1">
            <a:extLst>
              <a:ext uri="{FF2B5EF4-FFF2-40B4-BE49-F238E27FC236}">
                <a16:creationId xmlns:a16="http://schemas.microsoft.com/office/drawing/2014/main" id="{3540F574-43C3-4C9F-8BEF-278A64C1BFA9}"/>
              </a:ext>
            </a:extLst>
          </p:cNvPr>
          <p:cNvSpPr>
            <a:spLocks noChangeArrowheads="1"/>
          </p:cNvSpPr>
          <p:nvPr/>
        </p:nvSpPr>
        <p:spPr bwMode="auto">
          <a:xfrm>
            <a:off x="226135" y="600616"/>
            <a:ext cx="6041497"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strike="noStrike" cap="none" normalizeH="0" baseline="0" dirty="0">
                <a:ln>
                  <a:noFill/>
                </a:ln>
                <a:solidFill>
                  <a:schemeClr val="tx1"/>
                </a:solidFill>
                <a:effectLst/>
                <a:ea typeface="Times New Roman" panose="02020603050405020304" pitchFamily="18" charset="0"/>
                <a:cs typeface="Arial" panose="020B0604020202020204" pitchFamily="34" charset="0"/>
              </a:rPr>
              <a:t>What is it?</a:t>
            </a:r>
            <a:endParaRPr kumimoji="0" lang="en-GB" altLang="en-US" sz="1600" b="0" i="0"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 new digital unpaid work assessment for all regions and Wales.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a:ln>
                <a:noFill/>
              </a:ln>
              <a:solidFill>
                <a:schemeClr val="tx1"/>
              </a:solidFill>
              <a:effectLst/>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600" b="1" dirty="0">
                <a:ea typeface="Arial" panose="020B0604020202020204" pitchFamily="34" charset="0"/>
                <a:cs typeface="Arial" panose="020B0604020202020204" pitchFamily="34" charset="0"/>
              </a:rPr>
              <a:t>Why is it being introduced?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solidFill>
                  <a:schemeClr val="tx1"/>
                </a:solidFill>
                <a:effectLst/>
                <a:ea typeface="Arial" panose="020B0604020202020204" pitchFamily="34" charset="0"/>
                <a:cs typeface="Arial" panose="020B0604020202020204" pitchFamily="34" charset="0"/>
              </a:rPr>
              <a:t>It is important that people on unpaid work are allocated to the most suitable unpaid work project or placement for them, taking account of their risks and needs. There are currently a variety of ways this is done across England and Wales.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altLang="en-US" sz="1600" dirty="0">
              <a:ea typeface="Arial" panose="020B0604020202020204" pitchFamily="34"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solidFill>
                  <a:schemeClr val="tx1"/>
                </a:solidFill>
                <a:effectLst/>
                <a:ea typeface="Arial" panose="020B0604020202020204" pitchFamily="34" charset="0"/>
                <a:cs typeface="Arial" panose="020B0604020202020204" pitchFamily="34" charset="0"/>
              </a:rPr>
              <a:t>To support doing it more effectively and consistently the new digital unpaid work assessment is being launched. </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strike="noStrike" cap="none" normalizeH="0" baseline="0" dirty="0">
                <a:ln>
                  <a:noFill/>
                </a:ln>
                <a:solidFill>
                  <a:schemeClr val="tx1"/>
                </a:solidFill>
                <a:effectLst/>
                <a:ea typeface="Times New Roman" panose="02020603050405020304" pitchFamily="18" charset="0"/>
                <a:cs typeface="Arial" panose="020B0604020202020204" pitchFamily="34" charset="0"/>
              </a:rPr>
              <a:t>What’s happening when: roll-out</a:t>
            </a:r>
            <a:endParaRPr kumimoji="0" lang="en-GB" altLang="en-US" sz="1600" b="0" i="0"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solidFill>
                  <a:schemeClr val="tx1"/>
                </a:solidFill>
                <a:effectLst/>
                <a:ea typeface="Arial" panose="020B0604020202020204" pitchFamily="34" charset="0"/>
                <a:cs typeface="Arial" panose="020B0604020202020204" pitchFamily="34" charset="0"/>
              </a:rPr>
              <a:t>The unpaid work assessment was successfully piloted with a small staff group throughout November and December 2021. </a:t>
            </a:r>
            <a:endParaRPr kumimoji="0" lang="en-GB" altLang="en-US" sz="1600" b="0" i="0" u="none" strike="noStrike" cap="none" normalizeH="0" baseline="0" dirty="0">
              <a:ln>
                <a:noFill/>
              </a:ln>
              <a:solidFill>
                <a:schemeClr val="tx1"/>
              </a:solidFill>
              <a:effectLs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solidFill>
                  <a:schemeClr val="tx1"/>
                </a:solidFill>
                <a:effectLst/>
                <a:ea typeface="Arial" panose="020B0604020202020204" pitchFamily="34" charset="0"/>
                <a:cs typeface="Arial" panose="020B0604020202020204" pitchFamily="34" charset="0"/>
              </a:rPr>
              <a:t>The digital unpaid work assessment tool and process are being rolled out to regions in 4-phases by the end of March 2022</a:t>
            </a:r>
            <a:endParaRPr kumimoji="0" lang="en-GB"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i="1" dirty="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1" u="none" strike="noStrike" cap="none" normalizeH="0" baseline="0" dirty="0">
                <a:ln>
                  <a:noFill/>
                </a:ln>
                <a:solidFill>
                  <a:schemeClr val="tx1"/>
                </a:solidFill>
                <a:effectLst/>
                <a:ea typeface="Arial" panose="020B0604020202020204" pitchFamily="34" charset="0"/>
                <a:cs typeface="Arial" panose="020B0604020202020204" pitchFamily="34" charset="0"/>
              </a:rPr>
              <a:t>The roll out schedule for the digital Unpaid Work assessment</a:t>
            </a:r>
            <a:r>
              <a:rPr lang="en-GB" altLang="en-US" sz="1600" i="1" dirty="0">
                <a:ea typeface="Arial" panose="020B0604020202020204" pitchFamily="34" charset="0"/>
                <a:cs typeface="Arial" panose="020B0604020202020204" pitchFamily="34" charset="0"/>
              </a:rPr>
              <a:t> </a:t>
            </a:r>
            <a:r>
              <a:rPr kumimoji="0" lang="en-GB" altLang="en-US" sz="1600" b="0" i="1" u="none" strike="noStrike" cap="none" normalizeH="0" baseline="0" dirty="0">
                <a:ln>
                  <a:noFill/>
                </a:ln>
                <a:solidFill>
                  <a:schemeClr val="tx1"/>
                </a:solidFill>
                <a:effectLst/>
                <a:ea typeface="Arial" panose="020B0604020202020204" pitchFamily="34" charset="0"/>
                <a:cs typeface="Arial" panose="020B0604020202020204" pitchFamily="34" charset="0"/>
              </a:rPr>
              <a:t>is subject to change, depending on each previous stage being successful and regional requirements.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i="1" dirty="0">
              <a:ea typeface="Times New Roman" panose="02020603050405020304" pitchFamily="18" charset="0"/>
              <a:cs typeface="Arial" panose="020B0604020202020204" pitchFamily="34" charset="0"/>
            </a:endParaRPr>
          </a:p>
        </p:txBody>
      </p:sp>
      <p:sp>
        <p:nvSpPr>
          <p:cNvPr id="14" name="Rectangle 13">
            <a:extLst>
              <a:ext uri="{FF2B5EF4-FFF2-40B4-BE49-F238E27FC236}">
                <a16:creationId xmlns:a16="http://schemas.microsoft.com/office/drawing/2014/main" id="{CD94BB0A-62BD-4AC8-BA5D-3CD845FC122B}"/>
              </a:ext>
            </a:extLst>
          </p:cNvPr>
          <p:cNvSpPr/>
          <p:nvPr/>
        </p:nvSpPr>
        <p:spPr>
          <a:xfrm>
            <a:off x="6754744" y="2951021"/>
            <a:ext cx="5210688" cy="3108543"/>
          </a:xfrm>
          <a:prstGeom prst="rect">
            <a:avLst/>
          </a:prstGeom>
        </p:spPr>
        <p:txBody>
          <a:bodyPr wrap="square">
            <a:spAutoFit/>
          </a:bodyPr>
          <a:lstStyle/>
          <a:p>
            <a:pPr lvl="0" eaLnBrk="0" fontAlgn="base" hangingPunct="0">
              <a:spcBef>
                <a:spcPct val="0"/>
              </a:spcBef>
              <a:spcAft>
                <a:spcPct val="0"/>
              </a:spcAft>
            </a:pPr>
            <a:r>
              <a:rPr lang="en-GB" altLang="en-US" b="1" dirty="0">
                <a:ea typeface="Times New Roman" panose="02020603050405020304" pitchFamily="18" charset="0"/>
                <a:cs typeface="Arial" panose="020B0604020202020204" pitchFamily="34" charset="0"/>
              </a:rPr>
              <a:t>What do I need to do?</a:t>
            </a:r>
          </a:p>
          <a:p>
            <a:pPr lvl="0" eaLnBrk="0" fontAlgn="base" hangingPunct="0">
              <a:spcBef>
                <a:spcPct val="0"/>
              </a:spcBef>
              <a:spcAft>
                <a:spcPct val="0"/>
              </a:spcAft>
            </a:pPr>
            <a:endParaRPr lang="en-GB" altLang="en-US" dirty="0"/>
          </a:p>
          <a:p>
            <a:pPr marL="285750" lvl="0" indent="-285750" eaLnBrk="0" fontAlgn="base" hangingPunct="0">
              <a:spcBef>
                <a:spcPct val="0"/>
              </a:spcBef>
              <a:spcAft>
                <a:spcPct val="0"/>
              </a:spcAft>
              <a:buFont typeface="Arial" panose="020B0604020202020204" pitchFamily="34" charset="0"/>
              <a:buChar char="•"/>
            </a:pPr>
            <a:r>
              <a:rPr lang="en-GB" altLang="en-US" sz="1600" dirty="0">
                <a:ea typeface="Arial" panose="020B0604020202020204" pitchFamily="34" charset="0"/>
                <a:cs typeface="Arial" panose="020B0604020202020204" pitchFamily="34" charset="0"/>
              </a:rPr>
              <a:t>The unpaid work assessment will need to be completed by probation practitioners because they are the experts on identifying and managing risks and needs.</a:t>
            </a:r>
          </a:p>
          <a:p>
            <a:pPr marL="285750" lvl="0" indent="-285750" eaLnBrk="0" fontAlgn="base" hangingPunct="0">
              <a:spcBef>
                <a:spcPct val="0"/>
              </a:spcBef>
              <a:spcAft>
                <a:spcPct val="0"/>
              </a:spcAft>
              <a:buFont typeface="Arial" panose="020B0604020202020204" pitchFamily="34" charset="0"/>
              <a:buChar char="•"/>
            </a:pPr>
            <a:endParaRPr lang="en-GB" altLang="en-US" sz="1600" dirty="0">
              <a:ea typeface="Arial" panose="020B0604020202020204" pitchFamily="34"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en-GB" altLang="en-US" sz="1600" dirty="0">
                <a:ea typeface="Arial" panose="020B0604020202020204" pitchFamily="34" charset="0"/>
                <a:cs typeface="Arial" panose="020B0604020202020204" pitchFamily="34" charset="0"/>
              </a:rPr>
              <a:t>This will not represent a change in most probation regions but in a small number, where the assessment is currently completed by unpaid work supervisors, it will. Speak to your line manager about what this means for you in your region.</a:t>
            </a:r>
            <a:endParaRPr lang="en-GB" altLang="en-US" sz="1600" dirty="0"/>
          </a:p>
        </p:txBody>
      </p:sp>
    </p:spTree>
    <p:extLst>
      <p:ext uri="{BB962C8B-B14F-4D97-AF65-F5344CB8AC3E}">
        <p14:creationId xmlns:p14="http://schemas.microsoft.com/office/powerpoint/2010/main" val="2653824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2D6-69FA-4A36-9DD6-C9E5CEF59381}"/>
              </a:ext>
            </a:extLst>
          </p:cNvPr>
          <p:cNvSpPr>
            <a:spLocks noGrp="1"/>
          </p:cNvSpPr>
          <p:nvPr>
            <p:ph type="title"/>
          </p:nvPr>
        </p:nvSpPr>
        <p:spPr>
          <a:xfrm>
            <a:off x="446049" y="173399"/>
            <a:ext cx="11306750" cy="1325563"/>
          </a:xfrm>
        </p:spPr>
        <p:txBody>
          <a:bodyPr/>
          <a:lstStyle/>
          <a:p>
            <a:br>
              <a:rPr lang="en-GB" dirty="0">
                <a:solidFill>
                  <a:srgbClr val="7030A0"/>
                </a:solidFill>
              </a:rPr>
            </a:br>
            <a:br>
              <a:rPr lang="en-GB" dirty="0">
                <a:solidFill>
                  <a:srgbClr val="7030A0"/>
                </a:solidFill>
              </a:rPr>
            </a:br>
            <a:endParaRPr lang="en-GB" dirty="0">
              <a:solidFill>
                <a:srgbClr val="7030A0"/>
              </a:solidFill>
            </a:endParaRPr>
          </a:p>
        </p:txBody>
      </p:sp>
      <p:sp>
        <p:nvSpPr>
          <p:cNvPr id="5" name="Rectangle 5">
            <a:extLst>
              <a:ext uri="{FF2B5EF4-FFF2-40B4-BE49-F238E27FC236}">
                <a16:creationId xmlns:a16="http://schemas.microsoft.com/office/drawing/2014/main" id="{BD710D62-12DC-49E3-AA23-908B79FD7810}"/>
              </a:ext>
            </a:extLst>
          </p:cNvPr>
          <p:cNvSpPr>
            <a:spLocks noChangeArrowheads="1"/>
          </p:cNvSpPr>
          <p:nvPr/>
        </p:nvSpPr>
        <p:spPr bwMode="auto">
          <a:xfrm>
            <a:off x="439201" y="3461654"/>
            <a:ext cx="9548319" cy="16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p:txBody>
      </p:sp>
      <p:sp>
        <p:nvSpPr>
          <p:cNvPr id="17" name="Title 1">
            <a:extLst>
              <a:ext uri="{FF2B5EF4-FFF2-40B4-BE49-F238E27FC236}">
                <a16:creationId xmlns:a16="http://schemas.microsoft.com/office/drawing/2014/main" id="{9E5084D3-9437-456F-80A5-2C91D6AD5D77}"/>
              </a:ext>
            </a:extLst>
          </p:cNvPr>
          <p:cNvSpPr txBox="1">
            <a:spLocks/>
          </p:cNvSpPr>
          <p:nvPr/>
        </p:nvSpPr>
        <p:spPr>
          <a:xfrm>
            <a:off x="442452" y="8247"/>
            <a:ext cx="9562386" cy="758998"/>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a:lstStyle>
          <a:p>
            <a:r>
              <a:rPr lang="en-GB" dirty="0"/>
              <a:t>Unpaid Work Assessment – How It Works</a:t>
            </a:r>
          </a:p>
        </p:txBody>
      </p:sp>
      <p:sp>
        <p:nvSpPr>
          <p:cNvPr id="18" name="Rectangle 1">
            <a:extLst>
              <a:ext uri="{FF2B5EF4-FFF2-40B4-BE49-F238E27FC236}">
                <a16:creationId xmlns:a16="http://schemas.microsoft.com/office/drawing/2014/main" id="{BF856EFC-BE12-4F6E-9CB7-37B2CBFDE511}"/>
              </a:ext>
            </a:extLst>
          </p:cNvPr>
          <p:cNvSpPr>
            <a:spLocks noChangeArrowheads="1"/>
          </p:cNvSpPr>
          <p:nvPr/>
        </p:nvSpPr>
        <p:spPr bwMode="auto">
          <a:xfrm>
            <a:off x="54503" y="2365177"/>
            <a:ext cx="8012865"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sz="1400" dirty="0"/>
          </a:p>
          <a:p>
            <a:pPr marL="285750" indent="-285750">
              <a:buFont typeface="Arial" panose="020B0604020202020204" pitchFamily="34" charset="0"/>
              <a:buChar char="•"/>
            </a:pPr>
            <a:r>
              <a:rPr lang="en-GB" sz="1400" b="1" dirty="0"/>
              <a:t>The practitioner works through the assessment with the person on probation</a:t>
            </a:r>
            <a:r>
              <a:rPr lang="en-GB" sz="1400" dirty="0"/>
              <a:t>, editing information and answering all questions. Once completed, the form is automatically saved as a PDF in NDelius (in the document list) for the unpaid work placement coordinator to access and use when allocating the </a:t>
            </a:r>
            <a:r>
              <a:rPr lang="en-GB" sz="1400" dirty="0" err="1"/>
              <a:t>PoP</a:t>
            </a:r>
            <a:r>
              <a:rPr lang="en-GB" sz="1400" dirty="0"/>
              <a:t> to a project.</a:t>
            </a:r>
          </a:p>
          <a:p>
            <a:endParaRPr lang="en-GB" sz="1400" dirty="0"/>
          </a:p>
          <a:p>
            <a:pPr marL="285750" indent="-285750">
              <a:buFont typeface="Arial" panose="020B0604020202020204" pitchFamily="34" charset="0"/>
              <a:buChar char="•"/>
            </a:pPr>
            <a:r>
              <a:rPr lang="en-GB" sz="1400" dirty="0"/>
              <a:t>Once the probation practitioner has completed the digital unpaid work assessment it is </a:t>
            </a:r>
            <a:r>
              <a:rPr lang="en-GB" sz="1400" b="1" dirty="0"/>
              <a:t>automatically converted into a PDF document and saved to the ‘document list’ tab in NDelius</a:t>
            </a:r>
            <a:r>
              <a:rPr lang="en-GB" sz="1400" dirty="0"/>
              <a:t>. </a:t>
            </a:r>
          </a:p>
          <a:p>
            <a:endParaRPr lang="en-GB" sz="1400" dirty="0"/>
          </a:p>
          <a:p>
            <a:pPr marL="285750" indent="-285750">
              <a:buFont typeface="Arial" panose="020B0604020202020204" pitchFamily="34" charset="0"/>
              <a:buChar char="•"/>
            </a:pPr>
            <a:r>
              <a:rPr lang="en-GB" sz="1400" b="1" dirty="0"/>
              <a:t>Placement coordinators will need use professional judgement and access the PDF at the most relevant time in order to inform decision making </a:t>
            </a:r>
            <a:r>
              <a:rPr lang="en-GB" sz="1400" dirty="0"/>
              <a:t>when allocating the individuals to the most suitable project.</a:t>
            </a:r>
          </a:p>
          <a:p>
            <a:endParaRPr lang="en-GB" sz="1400" dirty="0"/>
          </a:p>
          <a:p>
            <a:pPr marL="285750" indent="-285750">
              <a:buFont typeface="Arial" panose="020B0604020202020204" pitchFamily="34" charset="0"/>
              <a:buChar char="•"/>
            </a:pPr>
            <a:r>
              <a:rPr lang="en-GB" sz="1400" b="1" dirty="0"/>
              <a:t>Placement coordinators should only have to access the digital unpaid work assessment </a:t>
            </a:r>
            <a:r>
              <a:rPr lang="en-GB" sz="1400" dirty="0"/>
              <a:t>rather than searching for risk and needs information in NDelius, OASys and a separate unpaid work assessment.</a:t>
            </a:r>
          </a:p>
        </p:txBody>
      </p:sp>
      <p:sp>
        <p:nvSpPr>
          <p:cNvPr id="19" name="Rectangle 18">
            <a:extLst>
              <a:ext uri="{FF2B5EF4-FFF2-40B4-BE49-F238E27FC236}">
                <a16:creationId xmlns:a16="http://schemas.microsoft.com/office/drawing/2014/main" id="{27A5851B-FDD9-47C8-91C3-090D0EC61014}"/>
              </a:ext>
            </a:extLst>
          </p:cNvPr>
          <p:cNvSpPr/>
          <p:nvPr/>
        </p:nvSpPr>
        <p:spPr>
          <a:xfrm>
            <a:off x="8207113" y="3026050"/>
            <a:ext cx="3595449" cy="2800767"/>
          </a:xfrm>
          <a:prstGeom prst="rect">
            <a:avLst/>
          </a:prstGeom>
          <a:solidFill>
            <a:srgbClr val="D4C3FD"/>
          </a:solidFill>
        </p:spPr>
        <p:txBody>
          <a:bodyPr wrap="square">
            <a:spAutoFit/>
          </a:bodyPr>
          <a:lstStyle/>
          <a:p>
            <a:pPr marL="285750" indent="-285750">
              <a:spcAft>
                <a:spcPts val="0"/>
              </a:spcAft>
              <a:buFont typeface="Arial" panose="020B0604020202020204" pitchFamily="34" charset="0"/>
              <a:buChar char="•"/>
            </a:pPr>
            <a:r>
              <a:rPr lang="en-GB" sz="1600" b="1" i="1" dirty="0">
                <a:latin typeface="Arial" panose="020B0604020202020204" pitchFamily="34" charset="0"/>
                <a:ea typeface="Arial" panose="020B0604020202020204" pitchFamily="34" charset="0"/>
              </a:rPr>
              <a:t>Further information …</a:t>
            </a:r>
            <a:r>
              <a:rPr lang="en-GB" sz="1600" i="1" dirty="0">
                <a:latin typeface="Arial" panose="020B0604020202020204" pitchFamily="34" charset="0"/>
                <a:ea typeface="Arial" panose="020B0604020202020204" pitchFamily="34" charset="0"/>
              </a:rPr>
              <a:t>is available on the </a:t>
            </a:r>
            <a:r>
              <a:rPr lang="en-GB" sz="1600" i="1" dirty="0">
                <a:solidFill>
                  <a:srgbClr val="0070C0"/>
                </a:solidFill>
                <a:latin typeface="Arial" panose="020B0604020202020204" pitchFamily="34" charset="0"/>
                <a:ea typeface="Arial" panose="020B0604020202020204" pitchFamily="34" charset="0"/>
                <a:hlinkClick r:id="rId3"/>
              </a:rPr>
              <a:t>Probation Hub</a:t>
            </a:r>
            <a:r>
              <a:rPr lang="en-GB" sz="1600" i="1" dirty="0">
                <a:latin typeface="Arial" panose="020B0604020202020204" pitchFamily="34" charset="0"/>
                <a:ea typeface="Arial" panose="020B0604020202020204" pitchFamily="34" charset="0"/>
                <a:hlinkClick r:id="rId3"/>
              </a:rPr>
              <a:t>.</a:t>
            </a:r>
            <a:endParaRPr lang="en-GB" sz="1600" dirty="0">
              <a:latin typeface="Calibri" panose="020F0502020204030204" pitchFamily="34" charset="0"/>
              <a:ea typeface="Arial" panose="020B0604020202020204" pitchFamily="34" charset="0"/>
            </a:endParaRPr>
          </a:p>
          <a:p>
            <a:pPr lvl="1"/>
            <a:endParaRPr lang="en-GB" sz="1600" dirty="0">
              <a:latin typeface="Calibri" panose="020F0502020204030204" pitchFamily="34" charset="0"/>
              <a:ea typeface="Arial" panose="020B0604020202020204" pitchFamily="34" charset="0"/>
            </a:endParaRPr>
          </a:p>
          <a:p>
            <a:pPr marL="285750" indent="-285750">
              <a:spcAft>
                <a:spcPts val="0"/>
              </a:spcAft>
              <a:buFont typeface="Arial" panose="020B0604020202020204" pitchFamily="34" charset="0"/>
              <a:buChar char="•"/>
            </a:pPr>
            <a:r>
              <a:rPr lang="en-GB" sz="1600" i="1" dirty="0">
                <a:latin typeface="Arial" panose="020B0604020202020204" pitchFamily="34" charset="0"/>
                <a:ea typeface="Arial" panose="020B0604020202020204" pitchFamily="34" charset="0"/>
              </a:rPr>
              <a:t>The Hub includes a Video, FAQ, a walkthrough of the digital unpaid work assessment and a copy of the digital unpaid work assessment guide</a:t>
            </a:r>
            <a:endParaRPr lang="en-GB" sz="1600" dirty="0">
              <a:latin typeface="Calibri" panose="020F0502020204030204" pitchFamily="34" charset="0"/>
              <a:ea typeface="Arial" panose="020B0604020202020204" pitchFamily="34" charset="0"/>
            </a:endParaRPr>
          </a:p>
          <a:p>
            <a:pPr>
              <a:spcAft>
                <a:spcPts val="0"/>
              </a:spcAft>
            </a:pPr>
            <a:endParaRPr lang="en-GB" sz="1600" dirty="0">
              <a:latin typeface="Calibri" panose="020F0502020204030204" pitchFamily="34" charset="0"/>
              <a:ea typeface="Arial" panose="020B0604020202020204" pitchFamily="34" charset="0"/>
            </a:endParaRPr>
          </a:p>
          <a:p>
            <a:pPr marL="285750" indent="-285750">
              <a:spcAft>
                <a:spcPts val="0"/>
              </a:spcAft>
              <a:buFont typeface="Arial" panose="020B0604020202020204" pitchFamily="34" charset="0"/>
              <a:buChar char="•"/>
            </a:pPr>
            <a:r>
              <a:rPr lang="en-GB" sz="1600" i="1" dirty="0">
                <a:latin typeface="Arial" panose="020B0604020202020204" pitchFamily="34" charset="0"/>
                <a:ea typeface="Arial" panose="020B0604020202020204" pitchFamily="34" charset="0"/>
              </a:rPr>
              <a:t>Look out for more Information in your region</a:t>
            </a:r>
            <a:endParaRPr lang="en-GB" sz="1600" dirty="0">
              <a:effectLst/>
              <a:latin typeface="Calibri" panose="020F0502020204030204" pitchFamily="34" charset="0"/>
              <a:ea typeface="Arial" panose="020B0604020202020204" pitchFamily="34" charset="0"/>
            </a:endParaRPr>
          </a:p>
        </p:txBody>
      </p:sp>
      <p:sp>
        <p:nvSpPr>
          <p:cNvPr id="20" name="Rectangle 19">
            <a:extLst>
              <a:ext uri="{FF2B5EF4-FFF2-40B4-BE49-F238E27FC236}">
                <a16:creationId xmlns:a16="http://schemas.microsoft.com/office/drawing/2014/main" id="{B209A1A4-6B43-4E9C-9925-E52943F947F3}"/>
              </a:ext>
            </a:extLst>
          </p:cNvPr>
          <p:cNvSpPr/>
          <p:nvPr/>
        </p:nvSpPr>
        <p:spPr>
          <a:xfrm>
            <a:off x="54503" y="584062"/>
            <a:ext cx="11839839" cy="2031325"/>
          </a:xfrm>
          <a:prstGeom prst="rect">
            <a:avLst/>
          </a:prstGeom>
        </p:spPr>
        <p:txBody>
          <a:bodyPr wrap="square">
            <a:spAutoFit/>
          </a:bodyPr>
          <a:lstStyle/>
          <a:p>
            <a:pPr marL="285750" indent="-285750">
              <a:buFont typeface="Arial" panose="020B0604020202020204" pitchFamily="34" charset="0"/>
              <a:buChar char="•"/>
            </a:pPr>
            <a:r>
              <a:rPr lang="en-GB" sz="1400" dirty="0"/>
              <a:t>The </a:t>
            </a:r>
            <a:r>
              <a:rPr lang="en-GB" sz="1400" b="1" dirty="0"/>
              <a:t>new unpaid work assessment is populated with three sources of information </a:t>
            </a:r>
            <a:r>
              <a:rPr lang="en-GB" sz="1400" dirty="0"/>
              <a:t>- NDelius, OASys and ‘other’ information (i.e. that is not recorded on either of those systems). </a:t>
            </a:r>
          </a:p>
          <a:p>
            <a:endParaRPr lang="en-GB" sz="1400" dirty="0"/>
          </a:p>
          <a:p>
            <a:pPr marL="285750" indent="-285750">
              <a:buFont typeface="Arial" panose="020B0604020202020204" pitchFamily="34" charset="0"/>
              <a:buChar char="•"/>
            </a:pPr>
            <a:r>
              <a:rPr lang="en-GB" sz="1400" dirty="0"/>
              <a:t>The unpaid work assessment is accessed by clicking a link in NDelius. As it opens</a:t>
            </a:r>
            <a:r>
              <a:rPr lang="en-GB" sz="1400" b="1" dirty="0"/>
              <a:t>, it pulls through known risk and needs information from NDelius and OASys</a:t>
            </a:r>
            <a:r>
              <a:rPr lang="en-GB" sz="1400" dirty="0"/>
              <a:t>, reducing the need for practitioners to re-enter information that has previously been recorded.</a:t>
            </a:r>
          </a:p>
          <a:p>
            <a:endParaRPr lang="en-GB" sz="1400" dirty="0"/>
          </a:p>
          <a:p>
            <a:pPr marL="285750" indent="-285750">
              <a:buFont typeface="Arial" panose="020B0604020202020204" pitchFamily="34" charset="0"/>
              <a:buChar char="•"/>
            </a:pPr>
            <a:r>
              <a:rPr lang="en-GB" sz="1400" dirty="0"/>
              <a:t>If an OASys has not previously been completed, or was completed more than 12 months ago, then a new OASys risk screening (including a full analysis, if triggered) must be completed before commencing the unpaid work assessment. OASys sections 2-13, the RMP and the ISP do not need to be completed.</a:t>
            </a:r>
          </a:p>
        </p:txBody>
      </p:sp>
    </p:spTree>
    <p:extLst>
      <p:ext uri="{BB962C8B-B14F-4D97-AF65-F5344CB8AC3E}">
        <p14:creationId xmlns:p14="http://schemas.microsoft.com/office/powerpoint/2010/main" val="1128320835"/>
      </p:ext>
    </p:extLst>
  </p:cSld>
  <p:clrMapOvr>
    <a:masterClrMapping/>
  </p:clrMapOvr>
</p:sld>
</file>

<file path=ppt/theme/theme1.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S PPT template - widescreen ENGLISH.potx" id="{4ACC5157-9115-4149-91E2-DFC8797E45F0}" vid="{3FC044FD-2570-4FC4-B03D-7622B021C9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8DFFC98711BAF4AB61EB183DB732DB5" ma:contentTypeVersion="13" ma:contentTypeDescription="Create a new document." ma:contentTypeScope="" ma:versionID="012178b715990215ed436d50ba31697b">
  <xsd:schema xmlns:xsd="http://www.w3.org/2001/XMLSchema" xmlns:xs="http://www.w3.org/2001/XMLSchema" xmlns:p="http://schemas.microsoft.com/office/2006/metadata/properties" xmlns:ns2="7d810726-36c5-41d1-b836-f8d77240351d" xmlns:ns3="5d2742bd-2738-4b52-951e-a969b0795c54" targetNamespace="http://schemas.microsoft.com/office/2006/metadata/properties" ma:root="true" ma:fieldsID="aef97e5ae1b7d6ac81a0e358cb7c459d" ns2:_="" ns3:_="">
    <xsd:import namespace="7d810726-36c5-41d1-b836-f8d77240351d"/>
    <xsd:import namespace="5d2742bd-2738-4b52-951e-a969b0795c5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10726-36c5-41d1-b836-f8d7724035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2742bd-2738-4b52-951e-a969b0795c5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3E7F5D-48C0-4967-86A6-5CFA7FA558E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32D01C8-9676-472A-95ED-966935793E22}">
  <ds:schemaRefs>
    <ds:schemaRef ds:uri="http://schemas.microsoft.com/sharepoint/v3/contenttype/forms"/>
  </ds:schemaRefs>
</ds:datastoreItem>
</file>

<file path=customXml/itemProps3.xml><?xml version="1.0" encoding="utf-8"?>
<ds:datastoreItem xmlns:ds="http://schemas.openxmlformats.org/officeDocument/2006/customXml" ds:itemID="{A25C00F4-86FC-454D-A4B9-A60AFED0A4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10726-36c5-41d1-b836-f8d77240351d"/>
    <ds:schemaRef ds:uri="5d2742bd-2738-4b52-951e-a969b0795c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HMPPS-PowerPoint-template-English</Template>
  <TotalTime>603</TotalTime>
  <Words>3469</Words>
  <Application>Microsoft Office PowerPoint</Application>
  <PresentationFormat>Widescreen</PresentationFormat>
  <Paragraphs>327</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Franklin Gothic Demi</vt:lpstr>
      <vt:lpstr>Times New Roman</vt:lpstr>
      <vt:lpstr>Wingdings</vt:lpstr>
      <vt:lpstr>Office Theme</vt:lpstr>
      <vt:lpstr>Presenter’s notes</vt:lpstr>
      <vt:lpstr>Probation Programmes</vt:lpstr>
      <vt:lpstr>Our team’s opportunity to talk </vt:lpstr>
      <vt:lpstr>Today’s conversation – new this month </vt:lpstr>
      <vt:lpstr>Delivering Excellent Practice   </vt:lpstr>
      <vt:lpstr>Prioritising Probation</vt:lpstr>
      <vt:lpstr>Digital Systems and Tools: What’s happening </vt:lpstr>
      <vt:lpstr>  </vt:lpstr>
      <vt:lpstr>  </vt:lpstr>
      <vt:lpstr>  </vt:lpstr>
      <vt:lpstr>  </vt:lpstr>
      <vt:lpstr>PowerPoint Presentation</vt:lpstr>
      <vt:lpstr>  </vt:lpstr>
      <vt:lpstr>  </vt:lpstr>
      <vt:lpstr>  </vt:lpstr>
      <vt:lpstr>Competency Based Framework (CBF) –the fair and simple process to support your pay progression  </vt:lpstr>
      <vt:lpstr>Competency Based Framework (CBF) –what do I have to do?  </vt:lpstr>
      <vt:lpstr>Vetting - Completing security vetting for legacy CRC staff</vt:lpstr>
      <vt:lpstr>Reform and Workforce Programmes Change Map - Overview</vt:lpstr>
      <vt:lpstr>[Region] March area/s of focus </vt:lpstr>
      <vt:lpstr>Team discussion </vt:lpstr>
      <vt:lpstr>Your thoughts, questions and feedback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Croft, Karen</dc:creator>
  <cp:lastModifiedBy>Darby,  Paul</cp:lastModifiedBy>
  <cp:revision>2</cp:revision>
  <dcterms:created xsi:type="dcterms:W3CDTF">2021-07-22T08:59:25Z</dcterms:created>
  <dcterms:modified xsi:type="dcterms:W3CDTF">2022-03-03T16:49:48Z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0x010100D8DFFC98711BAF4AB61EB183DB732DB5</vt:lpwstr>
  </property>
</Properties>
</file>