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8"/>
  </p:notesMasterIdLst>
  <p:handoutMasterIdLst>
    <p:handoutMasterId r:id="rId29"/>
  </p:handoutMasterIdLst>
  <p:sldIdLst>
    <p:sldId id="7904" r:id="rId5"/>
    <p:sldId id="7905" r:id="rId6"/>
    <p:sldId id="7906" r:id="rId7"/>
    <p:sldId id="7891" r:id="rId8"/>
    <p:sldId id="7954" r:id="rId9"/>
    <p:sldId id="7959" r:id="rId10"/>
    <p:sldId id="7963" r:id="rId11"/>
    <p:sldId id="7946" r:id="rId12"/>
    <p:sldId id="7936" r:id="rId13"/>
    <p:sldId id="7960" r:id="rId14"/>
    <p:sldId id="7961" r:id="rId15"/>
    <p:sldId id="7962" r:id="rId16"/>
    <p:sldId id="7943" r:id="rId17"/>
    <p:sldId id="7922" r:id="rId18"/>
    <p:sldId id="7923" r:id="rId19"/>
    <p:sldId id="7952" r:id="rId20"/>
    <p:sldId id="7953" r:id="rId21"/>
    <p:sldId id="259" r:id="rId22"/>
    <p:sldId id="7956" r:id="rId23"/>
    <p:sldId id="7958" r:id="rId24"/>
    <p:sldId id="7957" r:id="rId25"/>
    <p:sldId id="7912" r:id="rId26"/>
    <p:sldId id="791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CFFF"/>
    <a:srgbClr val="9966FF"/>
    <a:srgbClr val="6699FF"/>
    <a:srgbClr val="339966"/>
    <a:srgbClr val="3399FF"/>
    <a:srgbClr val="FFFFFF"/>
    <a:srgbClr val="003399"/>
    <a:srgbClr val="33CCFF"/>
    <a:srgbClr val="99CCFF"/>
    <a:srgbClr val="D4C3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EAED3F-8259-474E-9787-22E9F3E5B2EE}" v="124" dt="2022-05-06T10:14:44.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54"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by,  Paul" userId="d672655a-9a29-4872-953f-9379244022ef" providerId="ADAL" clId="{A2EAED3F-8259-474E-9787-22E9F3E5B2EE}"/>
    <pc:docChg chg="undo custSel addSld delSld modSld sldOrd">
      <pc:chgData name="Darby,  Paul" userId="d672655a-9a29-4872-953f-9379244022ef" providerId="ADAL" clId="{A2EAED3F-8259-474E-9787-22E9F3E5B2EE}" dt="2022-05-06T10:14:44.337" v="1507"/>
      <pc:docMkLst>
        <pc:docMk/>
      </pc:docMkLst>
      <pc:sldChg chg="addSp delSp modSp add">
        <pc:chgData name="Darby,  Paul" userId="d672655a-9a29-4872-953f-9379244022ef" providerId="ADAL" clId="{A2EAED3F-8259-474E-9787-22E9F3E5B2EE}" dt="2022-05-04T14:46:15.311" v="1153" actId="20577"/>
        <pc:sldMkLst>
          <pc:docMk/>
          <pc:sldMk cId="3311011059" sldId="259"/>
        </pc:sldMkLst>
        <pc:spChg chg="add del mod">
          <ac:chgData name="Darby,  Paul" userId="d672655a-9a29-4872-953f-9379244022ef" providerId="ADAL" clId="{A2EAED3F-8259-474E-9787-22E9F3E5B2EE}" dt="2022-05-04T08:28:00.729" v="40" actId="478"/>
          <ac:spMkLst>
            <pc:docMk/>
            <pc:sldMk cId="3311011059" sldId="259"/>
            <ac:spMk id="2" creationId="{A12FA1FF-8F5C-435E-BA73-011F6452608E}"/>
          </ac:spMkLst>
        </pc:spChg>
        <pc:spChg chg="mod">
          <ac:chgData name="Darby,  Paul" userId="d672655a-9a29-4872-953f-9379244022ef" providerId="ADAL" clId="{A2EAED3F-8259-474E-9787-22E9F3E5B2EE}" dt="2022-05-04T14:46:15.311" v="1153" actId="20577"/>
          <ac:spMkLst>
            <pc:docMk/>
            <pc:sldMk cId="3311011059" sldId="259"/>
            <ac:spMk id="3" creationId="{8299483F-0CF3-469B-83E6-DDF16C0C339E}"/>
          </ac:spMkLst>
        </pc:spChg>
        <pc:spChg chg="add del mod">
          <ac:chgData name="Darby,  Paul" userId="d672655a-9a29-4872-953f-9379244022ef" providerId="ADAL" clId="{A2EAED3F-8259-474E-9787-22E9F3E5B2EE}" dt="2022-05-04T08:28:00.729" v="40" actId="478"/>
          <ac:spMkLst>
            <pc:docMk/>
            <pc:sldMk cId="3311011059" sldId="259"/>
            <ac:spMk id="5" creationId="{01B17F7C-3C70-44C2-A3C2-EE9716236EC1}"/>
          </ac:spMkLst>
        </pc:spChg>
        <pc:spChg chg="mod">
          <ac:chgData name="Darby,  Paul" userId="d672655a-9a29-4872-953f-9379244022ef" providerId="ADAL" clId="{A2EAED3F-8259-474E-9787-22E9F3E5B2EE}" dt="2022-05-04T08:25:10.045" v="7" actId="113"/>
          <ac:spMkLst>
            <pc:docMk/>
            <pc:sldMk cId="3311011059" sldId="259"/>
            <ac:spMk id="7" creationId="{F4303657-3ECD-43CA-9670-5024E3A60232}"/>
          </ac:spMkLst>
        </pc:spChg>
        <pc:spChg chg="mod">
          <ac:chgData name="Darby,  Paul" userId="d672655a-9a29-4872-953f-9379244022ef" providerId="ADAL" clId="{A2EAED3F-8259-474E-9787-22E9F3E5B2EE}" dt="2022-05-04T08:27:38.966" v="38" actId="1076"/>
          <ac:spMkLst>
            <pc:docMk/>
            <pc:sldMk cId="3311011059" sldId="259"/>
            <ac:spMk id="9" creationId="{099101F2-ED80-4BFB-A546-DEA76CC856D1}"/>
          </ac:spMkLst>
        </pc:spChg>
      </pc:sldChg>
      <pc:sldChg chg="modSp ord">
        <pc:chgData name="Darby,  Paul" userId="d672655a-9a29-4872-953f-9379244022ef" providerId="ADAL" clId="{A2EAED3F-8259-474E-9787-22E9F3E5B2EE}" dt="2022-05-06T10:11:49.758" v="1458" actId="20577"/>
        <pc:sldMkLst>
          <pc:docMk/>
          <pc:sldMk cId="3097927330" sldId="7891"/>
        </pc:sldMkLst>
        <pc:spChg chg="mod">
          <ac:chgData name="Darby,  Paul" userId="d672655a-9a29-4872-953f-9379244022ef" providerId="ADAL" clId="{A2EAED3F-8259-474E-9787-22E9F3E5B2EE}" dt="2022-05-06T08:18:49.094" v="1391"/>
          <ac:spMkLst>
            <pc:docMk/>
            <pc:sldMk cId="3097927330" sldId="7891"/>
            <ac:spMk id="3" creationId="{51298A2F-1474-45CB-A1C3-FB14B2CE435E}"/>
          </ac:spMkLst>
        </pc:spChg>
        <pc:spChg chg="mod">
          <ac:chgData name="Darby,  Paul" userId="d672655a-9a29-4872-953f-9379244022ef" providerId="ADAL" clId="{A2EAED3F-8259-474E-9787-22E9F3E5B2EE}" dt="2022-05-06T10:11:49.758" v="1458" actId="20577"/>
          <ac:spMkLst>
            <pc:docMk/>
            <pc:sldMk cId="3097927330" sldId="7891"/>
            <ac:spMk id="4" creationId="{337F7616-3966-4F69-A682-E43CA0285C05}"/>
          </ac:spMkLst>
        </pc:spChg>
      </pc:sldChg>
      <pc:sldChg chg="modSp del ord">
        <pc:chgData name="Darby,  Paul" userId="d672655a-9a29-4872-953f-9379244022ef" providerId="ADAL" clId="{A2EAED3F-8259-474E-9787-22E9F3E5B2EE}" dt="2022-05-04T14:27:17.561" v="1041" actId="2696"/>
        <pc:sldMkLst>
          <pc:docMk/>
          <pc:sldMk cId="4144309288" sldId="7911"/>
        </pc:sldMkLst>
        <pc:spChg chg="mod">
          <ac:chgData name="Darby,  Paul" userId="d672655a-9a29-4872-953f-9379244022ef" providerId="ADAL" clId="{A2EAED3F-8259-474E-9787-22E9F3E5B2EE}" dt="2022-05-04T09:47:22.887" v="464" actId="20577"/>
          <ac:spMkLst>
            <pc:docMk/>
            <pc:sldMk cId="4144309288" sldId="7911"/>
            <ac:spMk id="11" creationId="{8DA5CD31-66B4-432F-BFB4-18A393D640D3}"/>
          </ac:spMkLst>
        </pc:spChg>
      </pc:sldChg>
      <pc:sldChg chg="del">
        <pc:chgData name="Darby,  Paul" userId="d672655a-9a29-4872-953f-9379244022ef" providerId="ADAL" clId="{A2EAED3F-8259-474E-9787-22E9F3E5B2EE}" dt="2022-05-04T09:49:15.800" v="475" actId="2696"/>
        <pc:sldMkLst>
          <pc:docMk/>
          <pc:sldMk cId="4280174318" sldId="7918"/>
        </pc:sldMkLst>
      </pc:sldChg>
      <pc:sldChg chg="del">
        <pc:chgData name="Darby,  Paul" userId="d672655a-9a29-4872-953f-9379244022ef" providerId="ADAL" clId="{A2EAED3F-8259-474E-9787-22E9F3E5B2EE}" dt="2022-05-04T09:48:43.964" v="469" actId="2696"/>
        <pc:sldMkLst>
          <pc:docMk/>
          <pc:sldMk cId="1021386440" sldId="7919"/>
        </pc:sldMkLst>
      </pc:sldChg>
      <pc:sldChg chg="addSp delSp modSp add del ord">
        <pc:chgData name="Darby,  Paul" userId="d672655a-9a29-4872-953f-9379244022ef" providerId="ADAL" clId="{A2EAED3F-8259-474E-9787-22E9F3E5B2EE}" dt="2022-05-05T08:14:37.621" v="1191" actId="20577"/>
        <pc:sldMkLst>
          <pc:docMk/>
          <pc:sldMk cId="2653824055" sldId="7922"/>
        </pc:sldMkLst>
        <pc:spChg chg="mod">
          <ac:chgData name="Darby,  Paul" userId="d672655a-9a29-4872-953f-9379244022ef" providerId="ADAL" clId="{A2EAED3F-8259-474E-9787-22E9F3E5B2EE}" dt="2022-05-04T11:12:37.434" v="682" actId="20577"/>
          <ac:spMkLst>
            <pc:docMk/>
            <pc:sldMk cId="2653824055" sldId="7922"/>
            <ac:spMk id="8" creationId="{B87FEA47-37D2-4D74-B655-BA1CCCCC2EB3}"/>
          </ac:spMkLst>
        </pc:spChg>
        <pc:spChg chg="add mod">
          <ac:chgData name="Darby,  Paul" userId="d672655a-9a29-4872-953f-9379244022ef" providerId="ADAL" clId="{A2EAED3F-8259-474E-9787-22E9F3E5B2EE}" dt="2022-05-04T14:39:50.389" v="1149" actId="1076"/>
          <ac:spMkLst>
            <pc:docMk/>
            <pc:sldMk cId="2653824055" sldId="7922"/>
            <ac:spMk id="9" creationId="{8B131EC5-EB61-4777-A922-B1C5EA83529D}"/>
          </ac:spMkLst>
        </pc:spChg>
        <pc:spChg chg="mod">
          <ac:chgData name="Darby,  Paul" userId="d672655a-9a29-4872-953f-9379244022ef" providerId="ADAL" clId="{A2EAED3F-8259-474E-9787-22E9F3E5B2EE}" dt="2022-05-05T08:14:37.621" v="1191" actId="20577"/>
          <ac:spMkLst>
            <pc:docMk/>
            <pc:sldMk cId="2653824055" sldId="7922"/>
            <ac:spMk id="12" creationId="{3540F574-43C3-4C9F-8BEF-278A64C1BFA9}"/>
          </ac:spMkLst>
        </pc:spChg>
        <pc:spChg chg="mod">
          <ac:chgData name="Darby,  Paul" userId="d672655a-9a29-4872-953f-9379244022ef" providerId="ADAL" clId="{A2EAED3F-8259-474E-9787-22E9F3E5B2EE}" dt="2022-05-04T14:44:18.874" v="1150" actId="255"/>
          <ac:spMkLst>
            <pc:docMk/>
            <pc:sldMk cId="2653824055" sldId="7922"/>
            <ac:spMk id="14" creationId="{CD94BB0A-62BD-4AC8-BA5D-3CD845FC122B}"/>
          </ac:spMkLst>
        </pc:spChg>
        <pc:graphicFrameChg chg="del">
          <ac:chgData name="Darby,  Paul" userId="d672655a-9a29-4872-953f-9379244022ef" providerId="ADAL" clId="{A2EAED3F-8259-474E-9787-22E9F3E5B2EE}" dt="2022-05-04T11:07:14.023" v="575" actId="478"/>
          <ac:graphicFrameMkLst>
            <pc:docMk/>
            <pc:sldMk cId="2653824055" sldId="7922"/>
            <ac:graphicFrameMk id="10" creationId="{7932AD6F-028C-4CD3-B6D2-CD0CC3EA746E}"/>
          </ac:graphicFrameMkLst>
        </pc:graphicFrameChg>
      </pc:sldChg>
      <pc:sldChg chg="add ord">
        <pc:chgData name="Darby,  Paul" userId="d672655a-9a29-4872-953f-9379244022ef" providerId="ADAL" clId="{A2EAED3F-8259-474E-9787-22E9F3E5B2EE}" dt="2022-05-04T13:46:04.193" v="956"/>
        <pc:sldMkLst>
          <pc:docMk/>
          <pc:sldMk cId="653686256" sldId="7923"/>
        </pc:sldMkLst>
      </pc:sldChg>
      <pc:sldChg chg="add del">
        <pc:chgData name="Darby,  Paul" userId="d672655a-9a29-4872-953f-9379244022ef" providerId="ADAL" clId="{A2EAED3F-8259-474E-9787-22E9F3E5B2EE}" dt="2022-05-04T11:07:07.565" v="574" actId="2696"/>
        <pc:sldMkLst>
          <pc:docMk/>
          <pc:sldMk cId="1128320835" sldId="7924"/>
        </pc:sldMkLst>
      </pc:sldChg>
      <pc:sldChg chg="del">
        <pc:chgData name="Darby,  Paul" userId="d672655a-9a29-4872-953f-9379244022ef" providerId="ADAL" clId="{A2EAED3F-8259-474E-9787-22E9F3E5B2EE}" dt="2022-05-04T09:38:20.862" v="360" actId="2696"/>
        <pc:sldMkLst>
          <pc:docMk/>
          <pc:sldMk cId="340788951" sldId="7927"/>
        </pc:sldMkLst>
      </pc:sldChg>
      <pc:sldChg chg="del">
        <pc:chgData name="Darby,  Paul" userId="d672655a-9a29-4872-953f-9379244022ef" providerId="ADAL" clId="{A2EAED3F-8259-474E-9787-22E9F3E5B2EE}" dt="2022-05-04T09:49:10.643" v="473" actId="2696"/>
        <pc:sldMkLst>
          <pc:docMk/>
          <pc:sldMk cId="146305435" sldId="7929"/>
        </pc:sldMkLst>
      </pc:sldChg>
      <pc:sldChg chg="del">
        <pc:chgData name="Darby,  Paul" userId="d672655a-9a29-4872-953f-9379244022ef" providerId="ADAL" clId="{A2EAED3F-8259-474E-9787-22E9F3E5B2EE}" dt="2022-05-04T09:48:03.947" v="465" actId="2696"/>
        <pc:sldMkLst>
          <pc:docMk/>
          <pc:sldMk cId="66257193" sldId="7933"/>
        </pc:sldMkLst>
      </pc:sldChg>
      <pc:sldChg chg="del">
        <pc:chgData name="Darby,  Paul" userId="d672655a-9a29-4872-953f-9379244022ef" providerId="ADAL" clId="{A2EAED3F-8259-474E-9787-22E9F3E5B2EE}" dt="2022-05-04T09:49:07.625" v="472" actId="2696"/>
        <pc:sldMkLst>
          <pc:docMk/>
          <pc:sldMk cId="1935988765" sldId="7934"/>
        </pc:sldMkLst>
      </pc:sldChg>
      <pc:sldChg chg="del">
        <pc:chgData name="Darby,  Paul" userId="d672655a-9a29-4872-953f-9379244022ef" providerId="ADAL" clId="{A2EAED3F-8259-474E-9787-22E9F3E5B2EE}" dt="2022-05-04T09:49:05.469" v="471" actId="2696"/>
        <pc:sldMkLst>
          <pc:docMk/>
          <pc:sldMk cId="838944100" sldId="7935"/>
        </pc:sldMkLst>
      </pc:sldChg>
      <pc:sldChg chg="modSp ord">
        <pc:chgData name="Darby,  Paul" userId="d672655a-9a29-4872-953f-9379244022ef" providerId="ADAL" clId="{A2EAED3F-8259-474E-9787-22E9F3E5B2EE}" dt="2022-05-05T08:09:50.990" v="1186" actId="20577"/>
        <pc:sldMkLst>
          <pc:docMk/>
          <pc:sldMk cId="4011601675" sldId="7936"/>
        </pc:sldMkLst>
        <pc:spChg chg="mod">
          <ac:chgData name="Darby,  Paul" userId="d672655a-9a29-4872-953f-9379244022ef" providerId="ADAL" clId="{A2EAED3F-8259-474E-9787-22E9F3E5B2EE}" dt="2022-05-04T08:49:49.236" v="115" actId="20577"/>
          <ac:spMkLst>
            <pc:docMk/>
            <pc:sldMk cId="4011601675" sldId="7936"/>
            <ac:spMk id="3" creationId="{29D295BA-7DBC-440E-87CD-15D4B10E963B}"/>
          </ac:spMkLst>
        </pc:spChg>
        <pc:spChg chg="mod">
          <ac:chgData name="Darby,  Paul" userId="d672655a-9a29-4872-953f-9379244022ef" providerId="ADAL" clId="{A2EAED3F-8259-474E-9787-22E9F3E5B2EE}" dt="2022-05-04T08:53:58.383" v="245" actId="1076"/>
          <ac:spMkLst>
            <pc:docMk/>
            <pc:sldMk cId="4011601675" sldId="7936"/>
            <ac:spMk id="8" creationId="{64DC3513-C9BE-4BF5-B9F8-3C4225313AD5}"/>
          </ac:spMkLst>
        </pc:spChg>
        <pc:spChg chg="mod">
          <ac:chgData name="Darby,  Paul" userId="d672655a-9a29-4872-953f-9379244022ef" providerId="ADAL" clId="{A2EAED3F-8259-474E-9787-22E9F3E5B2EE}" dt="2022-05-05T08:09:50.990" v="1186" actId="20577"/>
          <ac:spMkLst>
            <pc:docMk/>
            <pc:sldMk cId="4011601675" sldId="7936"/>
            <ac:spMk id="11" creationId="{3FEC8A4E-89FB-4DE6-964B-C9150F06946E}"/>
          </ac:spMkLst>
        </pc:spChg>
      </pc:sldChg>
      <pc:sldChg chg="del">
        <pc:chgData name="Darby,  Paul" userId="d672655a-9a29-4872-953f-9379244022ef" providerId="ADAL" clId="{A2EAED3F-8259-474E-9787-22E9F3E5B2EE}" dt="2022-05-04T09:19:28.749" v="358" actId="2696"/>
        <pc:sldMkLst>
          <pc:docMk/>
          <pc:sldMk cId="3784633711" sldId="7937"/>
        </pc:sldMkLst>
      </pc:sldChg>
      <pc:sldChg chg="del">
        <pc:chgData name="Darby,  Paul" userId="d672655a-9a29-4872-953f-9379244022ef" providerId="ADAL" clId="{A2EAED3F-8259-474E-9787-22E9F3E5B2EE}" dt="2022-05-04T09:19:31.880" v="359" actId="2696"/>
        <pc:sldMkLst>
          <pc:docMk/>
          <pc:sldMk cId="413264774" sldId="7938"/>
        </pc:sldMkLst>
      </pc:sldChg>
      <pc:sldChg chg="addSp delSp del">
        <pc:chgData name="Darby,  Paul" userId="d672655a-9a29-4872-953f-9379244022ef" providerId="ADAL" clId="{A2EAED3F-8259-474E-9787-22E9F3E5B2EE}" dt="2022-05-04T09:43:04.104" v="438" actId="2696"/>
        <pc:sldMkLst>
          <pc:docMk/>
          <pc:sldMk cId="3762427090" sldId="7940"/>
        </pc:sldMkLst>
        <pc:spChg chg="del">
          <ac:chgData name="Darby,  Paul" userId="d672655a-9a29-4872-953f-9379244022ef" providerId="ADAL" clId="{A2EAED3F-8259-474E-9787-22E9F3E5B2EE}" dt="2022-05-04T09:40:21.161" v="374" actId="478"/>
          <ac:spMkLst>
            <pc:docMk/>
            <pc:sldMk cId="3762427090" sldId="7940"/>
            <ac:spMk id="5" creationId="{BD710D62-12DC-49E3-AA23-908B79FD7810}"/>
          </ac:spMkLst>
        </pc:spChg>
        <pc:spChg chg="add del">
          <ac:chgData name="Darby,  Paul" userId="d672655a-9a29-4872-953f-9379244022ef" providerId="ADAL" clId="{A2EAED3F-8259-474E-9787-22E9F3E5B2EE}" dt="2022-05-04T09:40:27.179" v="376" actId="478"/>
          <ac:spMkLst>
            <pc:docMk/>
            <pc:sldMk cId="3762427090" sldId="7940"/>
            <ac:spMk id="8" creationId="{0EDE11C8-D592-4C46-87FE-7CF8F33B8AB2}"/>
          </ac:spMkLst>
        </pc:spChg>
        <pc:spChg chg="add del">
          <ac:chgData name="Darby,  Paul" userId="d672655a-9a29-4872-953f-9379244022ef" providerId="ADAL" clId="{A2EAED3F-8259-474E-9787-22E9F3E5B2EE}" dt="2022-05-04T09:40:27.179" v="376" actId="478"/>
          <ac:spMkLst>
            <pc:docMk/>
            <pc:sldMk cId="3762427090" sldId="7940"/>
            <ac:spMk id="9" creationId="{EDC4397A-DA8A-4BD3-BF01-561BC77BA81A}"/>
          </ac:spMkLst>
        </pc:spChg>
        <pc:picChg chg="add del">
          <ac:chgData name="Darby,  Paul" userId="d672655a-9a29-4872-953f-9379244022ef" providerId="ADAL" clId="{A2EAED3F-8259-474E-9787-22E9F3E5B2EE}" dt="2022-05-04T09:40:27.179" v="376" actId="478"/>
          <ac:picMkLst>
            <pc:docMk/>
            <pc:sldMk cId="3762427090" sldId="7940"/>
            <ac:picMk id="10" creationId="{C7E8E337-204E-47AB-843E-CFCA5EF6B287}"/>
          </ac:picMkLst>
        </pc:picChg>
        <pc:picChg chg="add del">
          <ac:chgData name="Darby,  Paul" userId="d672655a-9a29-4872-953f-9379244022ef" providerId="ADAL" clId="{A2EAED3F-8259-474E-9787-22E9F3E5B2EE}" dt="2022-05-04T09:40:27.179" v="376" actId="478"/>
          <ac:picMkLst>
            <pc:docMk/>
            <pc:sldMk cId="3762427090" sldId="7940"/>
            <ac:picMk id="11" creationId="{8711E979-1979-497A-9969-B6751C69974A}"/>
          </ac:picMkLst>
        </pc:picChg>
        <pc:picChg chg="add del">
          <ac:chgData name="Darby,  Paul" userId="d672655a-9a29-4872-953f-9379244022ef" providerId="ADAL" clId="{A2EAED3F-8259-474E-9787-22E9F3E5B2EE}" dt="2022-05-04T09:40:27.179" v="376" actId="478"/>
          <ac:picMkLst>
            <pc:docMk/>
            <pc:sldMk cId="3762427090" sldId="7940"/>
            <ac:picMk id="12" creationId="{ECF9D634-3659-457A-A752-05E8A0A17EC0}"/>
          </ac:picMkLst>
        </pc:picChg>
      </pc:sldChg>
      <pc:sldChg chg="del">
        <pc:chgData name="Darby,  Paul" userId="d672655a-9a29-4872-953f-9379244022ef" providerId="ADAL" clId="{A2EAED3F-8259-474E-9787-22E9F3E5B2EE}" dt="2022-05-04T08:22:20.367" v="1" actId="2696"/>
        <pc:sldMkLst>
          <pc:docMk/>
          <pc:sldMk cId="2924722561" sldId="7941"/>
        </pc:sldMkLst>
      </pc:sldChg>
      <pc:sldChg chg="del">
        <pc:chgData name="Darby,  Paul" userId="d672655a-9a29-4872-953f-9379244022ef" providerId="ADAL" clId="{A2EAED3F-8259-474E-9787-22E9F3E5B2EE}" dt="2022-05-04T09:48:39.785" v="468" actId="2696"/>
        <pc:sldMkLst>
          <pc:docMk/>
          <pc:sldMk cId="2344627338" sldId="7942"/>
        </pc:sldMkLst>
      </pc:sldChg>
      <pc:sldChg chg="ord">
        <pc:chgData name="Darby,  Paul" userId="d672655a-9a29-4872-953f-9379244022ef" providerId="ADAL" clId="{A2EAED3F-8259-474E-9787-22E9F3E5B2EE}" dt="2022-05-04T13:46:04.193" v="956"/>
        <pc:sldMkLst>
          <pc:docMk/>
          <pc:sldMk cId="4094123879" sldId="7943"/>
        </pc:sldMkLst>
      </pc:sldChg>
      <pc:sldChg chg="del">
        <pc:chgData name="Darby,  Paul" userId="d672655a-9a29-4872-953f-9379244022ef" providerId="ADAL" clId="{A2EAED3F-8259-474E-9787-22E9F3E5B2EE}" dt="2022-05-04T09:48:36.776" v="467" actId="2696"/>
        <pc:sldMkLst>
          <pc:docMk/>
          <pc:sldMk cId="2531345160" sldId="7945"/>
        </pc:sldMkLst>
      </pc:sldChg>
      <pc:sldChg chg="addSp delSp modSp add del ord">
        <pc:chgData name="Darby,  Paul" userId="d672655a-9a29-4872-953f-9379244022ef" providerId="ADAL" clId="{A2EAED3F-8259-474E-9787-22E9F3E5B2EE}" dt="2022-05-06T10:11:29.409" v="1450"/>
        <pc:sldMkLst>
          <pc:docMk/>
          <pc:sldMk cId="1574393984" sldId="7946"/>
        </pc:sldMkLst>
        <pc:spChg chg="del">
          <ac:chgData name="Darby,  Paul" userId="d672655a-9a29-4872-953f-9379244022ef" providerId="ADAL" clId="{A2EAED3F-8259-474E-9787-22E9F3E5B2EE}" dt="2022-05-05T13:57:07.426" v="1310" actId="478"/>
          <ac:spMkLst>
            <pc:docMk/>
            <pc:sldMk cId="1574393984" sldId="7946"/>
            <ac:spMk id="2" creationId="{E77C3338-8EC5-4257-89E7-E5297CB3327C}"/>
          </ac:spMkLst>
        </pc:spChg>
        <pc:spChg chg="del mod">
          <ac:chgData name="Darby,  Paul" userId="d672655a-9a29-4872-953f-9379244022ef" providerId="ADAL" clId="{A2EAED3F-8259-474E-9787-22E9F3E5B2EE}" dt="2022-05-05T13:56:52.549" v="1306" actId="478"/>
          <ac:spMkLst>
            <pc:docMk/>
            <pc:sldMk cId="1574393984" sldId="7946"/>
            <ac:spMk id="3" creationId="{34E1DCE6-B9B6-40A9-8802-26B79D5339DB}"/>
          </ac:spMkLst>
        </pc:spChg>
        <pc:spChg chg="del mod">
          <ac:chgData name="Darby,  Paul" userId="d672655a-9a29-4872-953f-9379244022ef" providerId="ADAL" clId="{A2EAED3F-8259-474E-9787-22E9F3E5B2EE}" dt="2022-05-05T13:56:49.793" v="1305" actId="478"/>
          <ac:spMkLst>
            <pc:docMk/>
            <pc:sldMk cId="1574393984" sldId="7946"/>
            <ac:spMk id="5" creationId="{D5240622-E8ED-4AE8-B075-408B3E3DEAB5}"/>
          </ac:spMkLst>
        </pc:spChg>
        <pc:spChg chg="add mod">
          <ac:chgData name="Darby,  Paul" userId="d672655a-9a29-4872-953f-9379244022ef" providerId="ADAL" clId="{A2EAED3F-8259-474E-9787-22E9F3E5B2EE}" dt="2022-05-06T08:18:18.597" v="1384" actId="20577"/>
          <ac:spMkLst>
            <pc:docMk/>
            <pc:sldMk cId="1574393984" sldId="7946"/>
            <ac:spMk id="7" creationId="{8744B77C-E732-4E16-A13E-309DFBA77A55}"/>
          </ac:spMkLst>
        </pc:spChg>
        <pc:spChg chg="add mod">
          <ac:chgData name="Darby,  Paul" userId="d672655a-9a29-4872-953f-9379244022ef" providerId="ADAL" clId="{A2EAED3F-8259-474E-9787-22E9F3E5B2EE}" dt="2022-05-05T14:00:31.368" v="1367" actId="20577"/>
          <ac:spMkLst>
            <pc:docMk/>
            <pc:sldMk cId="1574393984" sldId="7946"/>
            <ac:spMk id="9" creationId="{1BAA52B2-000F-47F5-86A6-8125FD683C76}"/>
          </ac:spMkLst>
        </pc:spChg>
        <pc:spChg chg="add del mod">
          <ac:chgData name="Darby,  Paul" userId="d672655a-9a29-4872-953f-9379244022ef" providerId="ADAL" clId="{A2EAED3F-8259-474E-9787-22E9F3E5B2EE}" dt="2022-05-05T13:57:10.587" v="1311" actId="478"/>
          <ac:spMkLst>
            <pc:docMk/>
            <pc:sldMk cId="1574393984" sldId="7946"/>
            <ac:spMk id="11" creationId="{F49827FE-6797-4B93-9807-68C5D9D0BE35}"/>
          </ac:spMkLst>
        </pc:spChg>
        <pc:picChg chg="del mod">
          <ac:chgData name="Darby,  Paul" userId="d672655a-9a29-4872-953f-9379244022ef" providerId="ADAL" clId="{A2EAED3F-8259-474E-9787-22E9F3E5B2EE}" dt="2022-05-05T13:56:52.549" v="1306" actId="478"/>
          <ac:picMkLst>
            <pc:docMk/>
            <pc:sldMk cId="1574393984" sldId="7946"/>
            <ac:picMk id="6" creationId="{49AEA69F-DC96-43F6-961E-CC0FBFDE3B89}"/>
          </ac:picMkLst>
        </pc:picChg>
        <pc:picChg chg="add mod">
          <ac:chgData name="Darby,  Paul" userId="d672655a-9a29-4872-953f-9379244022ef" providerId="ADAL" clId="{A2EAED3F-8259-474E-9787-22E9F3E5B2EE}" dt="2022-05-05T14:00:42.427" v="1368" actId="1076"/>
          <ac:picMkLst>
            <pc:docMk/>
            <pc:sldMk cId="1574393984" sldId="7946"/>
            <ac:picMk id="10" creationId="{F0768A8C-8624-4BD3-805C-7B022E90692B}"/>
          </ac:picMkLst>
        </pc:picChg>
      </pc:sldChg>
      <pc:sldChg chg="del">
        <pc:chgData name="Darby,  Paul" userId="d672655a-9a29-4872-953f-9379244022ef" providerId="ADAL" clId="{A2EAED3F-8259-474E-9787-22E9F3E5B2EE}" dt="2022-05-04T08:22:03.347" v="0" actId="2696"/>
        <pc:sldMkLst>
          <pc:docMk/>
          <pc:sldMk cId="2490475132" sldId="7947"/>
        </pc:sldMkLst>
      </pc:sldChg>
      <pc:sldChg chg="del">
        <pc:chgData name="Darby,  Paul" userId="d672655a-9a29-4872-953f-9379244022ef" providerId="ADAL" clId="{A2EAED3F-8259-474E-9787-22E9F3E5B2EE}" dt="2022-05-04T10:09:31.887" v="478" actId="2696"/>
        <pc:sldMkLst>
          <pc:docMk/>
          <pc:sldMk cId="1071754235" sldId="7948"/>
        </pc:sldMkLst>
      </pc:sldChg>
      <pc:sldChg chg="del">
        <pc:chgData name="Darby,  Paul" userId="d672655a-9a29-4872-953f-9379244022ef" providerId="ADAL" clId="{A2EAED3F-8259-474E-9787-22E9F3E5B2EE}" dt="2022-05-04T09:48:33.035" v="466" actId="2696"/>
        <pc:sldMkLst>
          <pc:docMk/>
          <pc:sldMk cId="3771048199" sldId="7950"/>
        </pc:sldMkLst>
      </pc:sldChg>
      <pc:sldChg chg="addSp delSp modSp add del">
        <pc:chgData name="Darby,  Paul" userId="d672655a-9a29-4872-953f-9379244022ef" providerId="ADAL" clId="{A2EAED3F-8259-474E-9787-22E9F3E5B2EE}" dt="2022-05-04T09:39:52.779" v="373" actId="2696"/>
        <pc:sldMkLst>
          <pc:docMk/>
          <pc:sldMk cId="3352164313" sldId="7951"/>
        </pc:sldMkLst>
        <pc:spChg chg="add del mod">
          <ac:chgData name="Darby,  Paul" userId="d672655a-9a29-4872-953f-9379244022ef" providerId="ADAL" clId="{A2EAED3F-8259-474E-9787-22E9F3E5B2EE}" dt="2022-05-04T09:39:27.510" v="363"/>
          <ac:spMkLst>
            <pc:docMk/>
            <pc:sldMk cId="3352164313" sldId="7951"/>
            <ac:spMk id="2" creationId="{2CDBE2D6-69FA-4A36-9DD6-C9E5CEF59381}"/>
          </ac:spMkLst>
        </pc:spChg>
        <pc:spChg chg="add del mod">
          <ac:chgData name="Darby,  Paul" userId="d672655a-9a29-4872-953f-9379244022ef" providerId="ADAL" clId="{A2EAED3F-8259-474E-9787-22E9F3E5B2EE}" dt="2022-05-04T09:39:19.906" v="362"/>
          <ac:spMkLst>
            <pc:docMk/>
            <pc:sldMk cId="3352164313" sldId="7951"/>
            <ac:spMk id="4" creationId="{573F2400-1A60-4D39-8712-4DA14ACEEF74}"/>
          </ac:spMkLst>
        </pc:spChg>
        <pc:spChg chg="add mod">
          <ac:chgData name="Darby,  Paul" userId="d672655a-9a29-4872-953f-9379244022ef" providerId="ADAL" clId="{A2EAED3F-8259-474E-9787-22E9F3E5B2EE}" dt="2022-05-04T09:39:27.510" v="363"/>
          <ac:spMkLst>
            <pc:docMk/>
            <pc:sldMk cId="3352164313" sldId="7951"/>
            <ac:spMk id="6" creationId="{231FB5BC-D052-4D9B-88AC-C2B6193A643D}"/>
          </ac:spMkLst>
        </pc:spChg>
        <pc:spChg chg="add del">
          <ac:chgData name="Darby,  Paul" userId="d672655a-9a29-4872-953f-9379244022ef" providerId="ADAL" clId="{A2EAED3F-8259-474E-9787-22E9F3E5B2EE}" dt="2022-05-04T09:39:27.510" v="363"/>
          <ac:spMkLst>
            <pc:docMk/>
            <pc:sldMk cId="3352164313" sldId="7951"/>
            <ac:spMk id="8" creationId="{2E9F0A87-2F41-4D87-A633-14889F2DFD97}"/>
          </ac:spMkLst>
        </pc:spChg>
        <pc:picChg chg="del">
          <ac:chgData name="Darby,  Paul" userId="d672655a-9a29-4872-953f-9379244022ef" providerId="ADAL" clId="{A2EAED3F-8259-474E-9787-22E9F3E5B2EE}" dt="2022-05-04T09:39:27.510" v="363"/>
          <ac:picMkLst>
            <pc:docMk/>
            <pc:sldMk cId="3352164313" sldId="7951"/>
            <ac:picMk id="10" creationId="{F6D62BAD-5598-4EC0-B1B7-2A102554D932}"/>
          </ac:picMkLst>
        </pc:picChg>
        <pc:picChg chg="del">
          <ac:chgData name="Darby,  Paul" userId="d672655a-9a29-4872-953f-9379244022ef" providerId="ADAL" clId="{A2EAED3F-8259-474E-9787-22E9F3E5B2EE}" dt="2022-05-04T09:39:27.510" v="363"/>
          <ac:picMkLst>
            <pc:docMk/>
            <pc:sldMk cId="3352164313" sldId="7951"/>
            <ac:picMk id="15" creationId="{00E9C37F-A86F-42DB-A137-EC1D1B74B876}"/>
          </ac:picMkLst>
        </pc:picChg>
        <pc:picChg chg="del">
          <ac:chgData name="Darby,  Paul" userId="d672655a-9a29-4872-953f-9379244022ef" providerId="ADAL" clId="{A2EAED3F-8259-474E-9787-22E9F3E5B2EE}" dt="2022-05-04T09:39:27.510" v="363"/>
          <ac:picMkLst>
            <pc:docMk/>
            <pc:sldMk cId="3352164313" sldId="7951"/>
            <ac:picMk id="17" creationId="{62303AE2-6D43-43E3-859B-680CD1FD1084}"/>
          </ac:picMkLst>
        </pc:picChg>
      </pc:sldChg>
      <pc:sldChg chg="addSp delSp modSp add ord">
        <pc:chgData name="Darby,  Paul" userId="d672655a-9a29-4872-953f-9379244022ef" providerId="ADAL" clId="{A2EAED3F-8259-474E-9787-22E9F3E5B2EE}" dt="2022-05-05T08:16:22.091" v="1193" actId="20577"/>
        <pc:sldMkLst>
          <pc:docMk/>
          <pc:sldMk cId="3916784619" sldId="7952"/>
        </pc:sldMkLst>
        <pc:spChg chg="del">
          <ac:chgData name="Darby,  Paul" userId="d672655a-9a29-4872-953f-9379244022ef" providerId="ADAL" clId="{A2EAED3F-8259-474E-9787-22E9F3E5B2EE}" dt="2022-05-04T09:39:46.029" v="370" actId="478"/>
          <ac:spMkLst>
            <pc:docMk/>
            <pc:sldMk cId="3916784619" sldId="7952"/>
            <ac:spMk id="4" creationId="{F0C324F2-2D32-4932-9D36-6FBF37A6F297}"/>
          </ac:spMkLst>
        </pc:spChg>
        <pc:spChg chg="add del mod">
          <ac:chgData name="Darby,  Paul" userId="d672655a-9a29-4872-953f-9379244022ef" providerId="ADAL" clId="{A2EAED3F-8259-474E-9787-22E9F3E5B2EE}" dt="2022-05-04T09:39:41.984" v="368" actId="478"/>
          <ac:spMkLst>
            <pc:docMk/>
            <pc:sldMk cId="3916784619" sldId="7952"/>
            <ac:spMk id="7" creationId="{C2FC3BEE-5EAA-4C46-8D60-E50177805A0F}"/>
          </ac:spMkLst>
        </pc:spChg>
        <pc:spChg chg="del mod">
          <ac:chgData name="Darby,  Paul" userId="d672655a-9a29-4872-953f-9379244022ef" providerId="ADAL" clId="{A2EAED3F-8259-474E-9787-22E9F3E5B2EE}" dt="2022-05-04T09:39:37.983" v="366" actId="478"/>
          <ac:spMkLst>
            <pc:docMk/>
            <pc:sldMk cId="3916784619" sldId="7952"/>
            <ac:spMk id="10" creationId="{3248211A-CBDB-4D72-9591-C78D15B27404}"/>
          </ac:spMkLst>
        </pc:spChg>
        <pc:spChg chg="del">
          <ac:chgData name="Darby,  Paul" userId="d672655a-9a29-4872-953f-9379244022ef" providerId="ADAL" clId="{A2EAED3F-8259-474E-9787-22E9F3E5B2EE}" dt="2022-05-04T09:39:40.347" v="367" actId="478"/>
          <ac:spMkLst>
            <pc:docMk/>
            <pc:sldMk cId="3916784619" sldId="7952"/>
            <ac:spMk id="11" creationId="{228289B8-DDE3-4396-8441-D028D3CD806A}"/>
          </ac:spMkLst>
        </pc:spChg>
        <pc:spChg chg="add">
          <ac:chgData name="Darby,  Paul" userId="d672655a-9a29-4872-953f-9379244022ef" providerId="ADAL" clId="{A2EAED3F-8259-474E-9787-22E9F3E5B2EE}" dt="2022-05-04T09:39:48.613" v="372"/>
          <ac:spMkLst>
            <pc:docMk/>
            <pc:sldMk cId="3916784619" sldId="7952"/>
            <ac:spMk id="12" creationId="{7398F32D-6AE1-4F82-A3F0-F876653C24C0}"/>
          </ac:spMkLst>
        </pc:spChg>
        <pc:spChg chg="add mod">
          <ac:chgData name="Darby,  Paul" userId="d672655a-9a29-4872-953f-9379244022ef" providerId="ADAL" clId="{A2EAED3F-8259-474E-9787-22E9F3E5B2EE}" dt="2022-05-05T08:16:22.091" v="1193" actId="20577"/>
          <ac:spMkLst>
            <pc:docMk/>
            <pc:sldMk cId="3916784619" sldId="7952"/>
            <ac:spMk id="13" creationId="{848E90BA-422D-4D00-BDAD-6FF8F696A224}"/>
          </ac:spMkLst>
        </pc:spChg>
        <pc:spChg chg="del">
          <ac:chgData name="Darby,  Paul" userId="d672655a-9a29-4872-953f-9379244022ef" providerId="ADAL" clId="{A2EAED3F-8259-474E-9787-22E9F3E5B2EE}" dt="2022-05-04T09:39:44.534" v="369" actId="478"/>
          <ac:spMkLst>
            <pc:docMk/>
            <pc:sldMk cId="3916784619" sldId="7952"/>
            <ac:spMk id="14" creationId="{3A868684-433E-43AA-8663-6000AEAEFE8A}"/>
          </ac:spMkLst>
        </pc:spChg>
        <pc:picChg chg="del">
          <ac:chgData name="Darby,  Paul" userId="d672655a-9a29-4872-953f-9379244022ef" providerId="ADAL" clId="{A2EAED3F-8259-474E-9787-22E9F3E5B2EE}" dt="2022-05-04T09:39:46.903" v="371" actId="478"/>
          <ac:picMkLst>
            <pc:docMk/>
            <pc:sldMk cId="3916784619" sldId="7952"/>
            <ac:picMk id="3" creationId="{5DF8046F-6A40-4ABB-B9A9-2DF67611DCA8}"/>
          </ac:picMkLst>
        </pc:picChg>
        <pc:picChg chg="add">
          <ac:chgData name="Darby,  Paul" userId="d672655a-9a29-4872-953f-9379244022ef" providerId="ADAL" clId="{A2EAED3F-8259-474E-9787-22E9F3E5B2EE}" dt="2022-05-04T09:39:48.613" v="372"/>
          <ac:picMkLst>
            <pc:docMk/>
            <pc:sldMk cId="3916784619" sldId="7952"/>
            <ac:picMk id="15" creationId="{CA8F67CF-A9D0-4BE4-BF88-599FF967F402}"/>
          </ac:picMkLst>
        </pc:picChg>
        <pc:picChg chg="add">
          <ac:chgData name="Darby,  Paul" userId="d672655a-9a29-4872-953f-9379244022ef" providerId="ADAL" clId="{A2EAED3F-8259-474E-9787-22E9F3E5B2EE}" dt="2022-05-04T09:39:48.613" v="372"/>
          <ac:picMkLst>
            <pc:docMk/>
            <pc:sldMk cId="3916784619" sldId="7952"/>
            <ac:picMk id="16" creationId="{CE98B9E0-AF67-4F87-9DF2-60087E2F9F25}"/>
          </ac:picMkLst>
        </pc:picChg>
        <pc:picChg chg="add">
          <ac:chgData name="Darby,  Paul" userId="d672655a-9a29-4872-953f-9379244022ef" providerId="ADAL" clId="{A2EAED3F-8259-474E-9787-22E9F3E5B2EE}" dt="2022-05-04T09:39:48.613" v="372"/>
          <ac:picMkLst>
            <pc:docMk/>
            <pc:sldMk cId="3916784619" sldId="7952"/>
            <ac:picMk id="17" creationId="{70AB932A-AB27-42EB-A445-ED9469B88CCA}"/>
          </ac:picMkLst>
        </pc:picChg>
      </pc:sldChg>
      <pc:sldChg chg="addSp delSp add ord">
        <pc:chgData name="Darby,  Paul" userId="d672655a-9a29-4872-953f-9379244022ef" providerId="ADAL" clId="{A2EAED3F-8259-474E-9787-22E9F3E5B2EE}" dt="2022-05-04T13:47:24.537" v="958"/>
        <pc:sldMkLst>
          <pc:docMk/>
          <pc:sldMk cId="3366809972" sldId="7953"/>
        </pc:sldMkLst>
        <pc:spChg chg="del">
          <ac:chgData name="Darby,  Paul" userId="d672655a-9a29-4872-953f-9379244022ef" providerId="ADAL" clId="{A2EAED3F-8259-474E-9787-22E9F3E5B2EE}" dt="2022-05-04T08:31:10.403" v="62" actId="478"/>
          <ac:spMkLst>
            <pc:docMk/>
            <pc:sldMk cId="3366809972" sldId="7953"/>
            <ac:spMk id="2" creationId="{837335D6-093B-41EC-87C2-253C791B8C27}"/>
          </ac:spMkLst>
        </pc:spChg>
        <pc:spChg chg="del">
          <ac:chgData name="Darby,  Paul" userId="d672655a-9a29-4872-953f-9379244022ef" providerId="ADAL" clId="{A2EAED3F-8259-474E-9787-22E9F3E5B2EE}" dt="2022-05-04T08:31:09.301" v="61" actId="478"/>
          <ac:spMkLst>
            <pc:docMk/>
            <pc:sldMk cId="3366809972" sldId="7953"/>
            <ac:spMk id="3" creationId="{0AB2ECD8-9BD9-407B-AC1B-9A41B88DEB1D}"/>
          </ac:spMkLst>
        </pc:spChg>
        <pc:spChg chg="add">
          <ac:chgData name="Darby,  Paul" userId="d672655a-9a29-4872-953f-9379244022ef" providerId="ADAL" clId="{A2EAED3F-8259-474E-9787-22E9F3E5B2EE}" dt="2022-05-04T08:31:12.045" v="63"/>
          <ac:spMkLst>
            <pc:docMk/>
            <pc:sldMk cId="3366809972" sldId="7953"/>
            <ac:spMk id="4" creationId="{26B228C4-8E23-40F0-ACC2-6B17CEE4896A}"/>
          </ac:spMkLst>
        </pc:spChg>
        <pc:spChg chg="add">
          <ac:chgData name="Darby,  Paul" userId="d672655a-9a29-4872-953f-9379244022ef" providerId="ADAL" clId="{A2EAED3F-8259-474E-9787-22E9F3E5B2EE}" dt="2022-05-04T08:31:12.045" v="63"/>
          <ac:spMkLst>
            <pc:docMk/>
            <pc:sldMk cId="3366809972" sldId="7953"/>
            <ac:spMk id="5" creationId="{BB3EEABE-72EC-496A-893C-59F8879E7656}"/>
          </ac:spMkLst>
        </pc:spChg>
        <pc:spChg chg="add">
          <ac:chgData name="Darby,  Paul" userId="d672655a-9a29-4872-953f-9379244022ef" providerId="ADAL" clId="{A2EAED3F-8259-474E-9787-22E9F3E5B2EE}" dt="2022-05-04T08:31:12.045" v="63"/>
          <ac:spMkLst>
            <pc:docMk/>
            <pc:sldMk cId="3366809972" sldId="7953"/>
            <ac:spMk id="7" creationId="{4D79BAE7-7B5D-4F17-8AF8-EEB7F90F7B6C}"/>
          </ac:spMkLst>
        </pc:spChg>
        <pc:spChg chg="add">
          <ac:chgData name="Darby,  Paul" userId="d672655a-9a29-4872-953f-9379244022ef" providerId="ADAL" clId="{A2EAED3F-8259-474E-9787-22E9F3E5B2EE}" dt="2022-05-04T08:31:12.045" v="63"/>
          <ac:spMkLst>
            <pc:docMk/>
            <pc:sldMk cId="3366809972" sldId="7953"/>
            <ac:spMk id="8" creationId="{C28D99D0-9394-48C9-A8E0-27E5E978348A}"/>
          </ac:spMkLst>
        </pc:spChg>
        <pc:picChg chg="add">
          <ac:chgData name="Darby,  Paul" userId="d672655a-9a29-4872-953f-9379244022ef" providerId="ADAL" clId="{A2EAED3F-8259-474E-9787-22E9F3E5B2EE}" dt="2022-05-04T08:31:12.045" v="63"/>
          <ac:picMkLst>
            <pc:docMk/>
            <pc:sldMk cId="3366809972" sldId="7953"/>
            <ac:picMk id="6" creationId="{46C481F6-A797-4C8D-87F8-B85D95DB2E78}"/>
          </ac:picMkLst>
        </pc:picChg>
      </pc:sldChg>
      <pc:sldChg chg="addSp delSp modSp add ord">
        <pc:chgData name="Darby,  Paul" userId="d672655a-9a29-4872-953f-9379244022ef" providerId="ADAL" clId="{A2EAED3F-8259-474E-9787-22E9F3E5B2EE}" dt="2022-05-06T08:20:43.691" v="1423" actId="20577"/>
        <pc:sldMkLst>
          <pc:docMk/>
          <pc:sldMk cId="2477258651" sldId="7954"/>
        </pc:sldMkLst>
        <pc:spChg chg="del">
          <ac:chgData name="Darby,  Paul" userId="d672655a-9a29-4872-953f-9379244022ef" providerId="ADAL" clId="{A2EAED3F-8259-474E-9787-22E9F3E5B2EE}" dt="2022-05-04T08:32:03.517" v="65" actId="478"/>
          <ac:spMkLst>
            <pc:docMk/>
            <pc:sldMk cId="2477258651" sldId="7954"/>
            <ac:spMk id="2" creationId="{7E6BAF33-E462-4C26-8495-F37A7E8DA4FD}"/>
          </ac:spMkLst>
        </pc:spChg>
        <pc:spChg chg="del">
          <ac:chgData name="Darby,  Paul" userId="d672655a-9a29-4872-953f-9379244022ef" providerId="ADAL" clId="{A2EAED3F-8259-474E-9787-22E9F3E5B2EE}" dt="2022-05-04T08:32:05.380" v="66" actId="478"/>
          <ac:spMkLst>
            <pc:docMk/>
            <pc:sldMk cId="2477258651" sldId="7954"/>
            <ac:spMk id="3" creationId="{F6039D08-9048-4134-B70E-DD6944305B8B}"/>
          </ac:spMkLst>
        </pc:spChg>
        <pc:spChg chg="add mod">
          <ac:chgData name="Darby,  Paul" userId="d672655a-9a29-4872-953f-9379244022ef" providerId="ADAL" clId="{A2EAED3F-8259-474E-9787-22E9F3E5B2EE}" dt="2022-05-05T08:04:43.456" v="1177" actId="20577"/>
          <ac:spMkLst>
            <pc:docMk/>
            <pc:sldMk cId="2477258651" sldId="7954"/>
            <ac:spMk id="4" creationId="{1B488264-F210-4609-AE80-EADE8D7FAC14}"/>
          </ac:spMkLst>
        </pc:spChg>
        <pc:spChg chg="add mod">
          <ac:chgData name="Darby,  Paul" userId="d672655a-9a29-4872-953f-9379244022ef" providerId="ADAL" clId="{A2EAED3F-8259-474E-9787-22E9F3E5B2EE}" dt="2022-05-06T08:20:43.691" v="1423" actId="20577"/>
          <ac:spMkLst>
            <pc:docMk/>
            <pc:sldMk cId="2477258651" sldId="7954"/>
            <ac:spMk id="5" creationId="{28CCF5BC-F63F-455A-9A29-15BB5689E6F0}"/>
          </ac:spMkLst>
        </pc:spChg>
        <pc:spChg chg="add">
          <ac:chgData name="Darby,  Paul" userId="d672655a-9a29-4872-953f-9379244022ef" providerId="ADAL" clId="{A2EAED3F-8259-474E-9787-22E9F3E5B2EE}" dt="2022-05-04T08:32:07.036" v="67"/>
          <ac:spMkLst>
            <pc:docMk/>
            <pc:sldMk cId="2477258651" sldId="7954"/>
            <ac:spMk id="7" creationId="{BF723CA0-9A0E-4C7C-8D85-9C08B6CDF225}"/>
          </ac:spMkLst>
        </pc:spChg>
        <pc:picChg chg="add mod">
          <ac:chgData name="Darby,  Paul" userId="d672655a-9a29-4872-953f-9379244022ef" providerId="ADAL" clId="{A2EAED3F-8259-474E-9787-22E9F3E5B2EE}" dt="2022-05-04T14:32:03.230" v="1062" actId="14100"/>
          <ac:picMkLst>
            <pc:docMk/>
            <pc:sldMk cId="2477258651" sldId="7954"/>
            <ac:picMk id="6" creationId="{3EE42CB4-3425-4C6E-967D-D1E2DA71C243}"/>
          </ac:picMkLst>
        </pc:picChg>
      </pc:sldChg>
      <pc:sldChg chg="modSp add del">
        <pc:chgData name="Darby,  Paul" userId="d672655a-9a29-4872-953f-9379244022ef" providerId="ADAL" clId="{A2EAED3F-8259-474E-9787-22E9F3E5B2EE}" dt="2022-05-04T08:35:50.303" v="87" actId="2696"/>
        <pc:sldMkLst>
          <pc:docMk/>
          <pc:sldMk cId="3742168776" sldId="7955"/>
        </pc:sldMkLst>
        <pc:spChg chg="mod">
          <ac:chgData name="Darby,  Paul" userId="d672655a-9a29-4872-953f-9379244022ef" providerId="ADAL" clId="{A2EAED3F-8259-474E-9787-22E9F3E5B2EE}" dt="2022-05-04T08:34:53.132" v="76" actId="20577"/>
          <ac:spMkLst>
            <pc:docMk/>
            <pc:sldMk cId="3742168776" sldId="7955"/>
            <ac:spMk id="2" creationId="{24460B97-474E-42B9-8271-B5E73866629B}"/>
          </ac:spMkLst>
        </pc:spChg>
      </pc:sldChg>
      <pc:sldChg chg="addSp delSp modSp add">
        <pc:chgData name="Darby,  Paul" userId="d672655a-9a29-4872-953f-9379244022ef" providerId="ADAL" clId="{A2EAED3F-8259-474E-9787-22E9F3E5B2EE}" dt="2022-05-04T08:35:39.657" v="86" actId="27636"/>
        <pc:sldMkLst>
          <pc:docMk/>
          <pc:sldMk cId="4217603145" sldId="7956"/>
        </pc:sldMkLst>
        <pc:spChg chg="add del mod">
          <ac:chgData name="Darby,  Paul" userId="d672655a-9a29-4872-953f-9379244022ef" providerId="ADAL" clId="{A2EAED3F-8259-474E-9787-22E9F3E5B2EE}" dt="2022-05-04T08:35:24.189" v="81" actId="478"/>
          <ac:spMkLst>
            <pc:docMk/>
            <pc:sldMk cId="4217603145" sldId="7956"/>
            <ac:spMk id="3" creationId="{DE80BC05-9127-46A8-B9B7-84C2E5D8D77F}"/>
          </ac:spMkLst>
        </pc:spChg>
        <pc:spChg chg="del mod">
          <ac:chgData name="Darby,  Paul" userId="d672655a-9a29-4872-953f-9379244022ef" providerId="ADAL" clId="{A2EAED3F-8259-474E-9787-22E9F3E5B2EE}" dt="2022-05-04T08:35:20.979" v="79" actId="478"/>
          <ac:spMkLst>
            <pc:docMk/>
            <pc:sldMk cId="4217603145" sldId="7956"/>
            <ac:spMk id="4" creationId="{1B488264-F210-4609-AE80-EADE8D7FAC14}"/>
          </ac:spMkLst>
        </pc:spChg>
        <pc:spChg chg="del mod">
          <ac:chgData name="Darby,  Paul" userId="d672655a-9a29-4872-953f-9379244022ef" providerId="ADAL" clId="{A2EAED3F-8259-474E-9787-22E9F3E5B2EE}" dt="2022-05-04T08:35:20.979" v="79" actId="478"/>
          <ac:spMkLst>
            <pc:docMk/>
            <pc:sldMk cId="4217603145" sldId="7956"/>
            <ac:spMk id="5" creationId="{28CCF5BC-F63F-455A-9A29-15BB5689E6F0}"/>
          </ac:spMkLst>
        </pc:spChg>
        <pc:spChg chg="del mod">
          <ac:chgData name="Darby,  Paul" userId="d672655a-9a29-4872-953f-9379244022ef" providerId="ADAL" clId="{A2EAED3F-8259-474E-9787-22E9F3E5B2EE}" dt="2022-05-04T08:35:20.979" v="79" actId="478"/>
          <ac:spMkLst>
            <pc:docMk/>
            <pc:sldMk cId="4217603145" sldId="7956"/>
            <ac:spMk id="7" creationId="{BF723CA0-9A0E-4C7C-8D85-9C08B6CDF225}"/>
          </ac:spMkLst>
        </pc:spChg>
        <pc:spChg chg="add del mod">
          <ac:chgData name="Darby,  Paul" userId="d672655a-9a29-4872-953f-9379244022ef" providerId="ADAL" clId="{A2EAED3F-8259-474E-9787-22E9F3E5B2EE}" dt="2022-05-04T08:35:22.720" v="80" actId="478"/>
          <ac:spMkLst>
            <pc:docMk/>
            <pc:sldMk cId="4217603145" sldId="7956"/>
            <ac:spMk id="9" creationId="{8E12624A-25CC-4BAD-A1DD-0A3CAC01B90D}"/>
          </ac:spMkLst>
        </pc:spChg>
        <pc:spChg chg="add mod">
          <ac:chgData name="Darby,  Paul" userId="d672655a-9a29-4872-953f-9379244022ef" providerId="ADAL" clId="{A2EAED3F-8259-474E-9787-22E9F3E5B2EE}" dt="2022-05-04T08:35:31.211" v="84" actId="113"/>
          <ac:spMkLst>
            <pc:docMk/>
            <pc:sldMk cId="4217603145" sldId="7956"/>
            <ac:spMk id="10" creationId="{EAF0B5A7-9DE5-4863-A27C-C9895BD8BB37}"/>
          </ac:spMkLst>
        </pc:spChg>
        <pc:spChg chg="add mod">
          <ac:chgData name="Darby,  Paul" userId="d672655a-9a29-4872-953f-9379244022ef" providerId="ADAL" clId="{A2EAED3F-8259-474E-9787-22E9F3E5B2EE}" dt="2022-05-04T08:35:39.657" v="86" actId="27636"/>
          <ac:spMkLst>
            <pc:docMk/>
            <pc:sldMk cId="4217603145" sldId="7956"/>
            <ac:spMk id="11" creationId="{0C342B3D-7C9E-45F0-86AF-BA3E199371C9}"/>
          </ac:spMkLst>
        </pc:spChg>
        <pc:spChg chg="add">
          <ac:chgData name="Darby,  Paul" userId="d672655a-9a29-4872-953f-9379244022ef" providerId="ADAL" clId="{A2EAED3F-8259-474E-9787-22E9F3E5B2EE}" dt="2022-05-04T08:35:25.710" v="82"/>
          <ac:spMkLst>
            <pc:docMk/>
            <pc:sldMk cId="4217603145" sldId="7956"/>
            <ac:spMk id="12" creationId="{DFF3527C-BDAC-4F7B-A51B-7357B6627EEE}"/>
          </ac:spMkLst>
        </pc:spChg>
        <pc:spChg chg="add">
          <ac:chgData name="Darby,  Paul" userId="d672655a-9a29-4872-953f-9379244022ef" providerId="ADAL" clId="{A2EAED3F-8259-474E-9787-22E9F3E5B2EE}" dt="2022-05-04T08:35:25.710" v="82"/>
          <ac:spMkLst>
            <pc:docMk/>
            <pc:sldMk cId="4217603145" sldId="7956"/>
            <ac:spMk id="13" creationId="{83414ADD-1D20-4341-987C-43DAC7AE8313}"/>
          </ac:spMkLst>
        </pc:spChg>
        <pc:picChg chg="del">
          <ac:chgData name="Darby,  Paul" userId="d672655a-9a29-4872-953f-9379244022ef" providerId="ADAL" clId="{A2EAED3F-8259-474E-9787-22E9F3E5B2EE}" dt="2022-05-04T08:35:20.979" v="79" actId="478"/>
          <ac:picMkLst>
            <pc:docMk/>
            <pc:sldMk cId="4217603145" sldId="7956"/>
            <ac:picMk id="6" creationId="{3EE42CB4-3425-4C6E-967D-D1E2DA71C243}"/>
          </ac:picMkLst>
        </pc:picChg>
      </pc:sldChg>
      <pc:sldChg chg="modSp add ord">
        <pc:chgData name="Darby,  Paul" userId="d672655a-9a29-4872-953f-9379244022ef" providerId="ADAL" clId="{A2EAED3F-8259-474E-9787-22E9F3E5B2EE}" dt="2022-05-06T10:14:44.337" v="1507"/>
        <pc:sldMkLst>
          <pc:docMk/>
          <pc:sldMk cId="362735097" sldId="7957"/>
        </pc:sldMkLst>
        <pc:spChg chg="mod">
          <ac:chgData name="Darby,  Paul" userId="d672655a-9a29-4872-953f-9379244022ef" providerId="ADAL" clId="{A2EAED3F-8259-474E-9787-22E9F3E5B2EE}" dt="2022-05-04T14:47:20.196" v="1173" actId="207"/>
          <ac:spMkLst>
            <pc:docMk/>
            <pc:sldMk cId="362735097" sldId="7957"/>
            <ac:spMk id="10" creationId="{3248211A-CBDB-4D72-9591-C78D15B27404}"/>
          </ac:spMkLst>
        </pc:spChg>
      </pc:sldChg>
      <pc:sldChg chg="addSp modSp add ord">
        <pc:chgData name="Darby,  Paul" userId="d672655a-9a29-4872-953f-9379244022ef" providerId="ADAL" clId="{A2EAED3F-8259-474E-9787-22E9F3E5B2EE}" dt="2022-05-04T15:00:56.598" v="1176" actId="113"/>
        <pc:sldMkLst>
          <pc:docMk/>
          <pc:sldMk cId="1977350478" sldId="7958"/>
        </pc:sldMkLst>
        <pc:spChg chg="mod">
          <ac:chgData name="Darby,  Paul" userId="d672655a-9a29-4872-953f-9379244022ef" providerId="ADAL" clId="{A2EAED3F-8259-474E-9787-22E9F3E5B2EE}" dt="2022-05-04T09:45:04.671" v="460" actId="20577"/>
          <ac:spMkLst>
            <pc:docMk/>
            <pc:sldMk cId="1977350478" sldId="7958"/>
            <ac:spMk id="2" creationId="{2CDBE2D6-69FA-4A36-9DD6-C9E5CEF59381}"/>
          </ac:spMkLst>
        </pc:spChg>
        <pc:spChg chg="add mod">
          <ac:chgData name="Darby,  Paul" userId="d672655a-9a29-4872-953f-9379244022ef" providerId="ADAL" clId="{A2EAED3F-8259-474E-9787-22E9F3E5B2EE}" dt="2022-05-04T15:00:56.598" v="1176" actId="113"/>
          <ac:spMkLst>
            <pc:docMk/>
            <pc:sldMk cId="1977350478" sldId="7958"/>
            <ac:spMk id="3" creationId="{51EB0EC4-66CC-4B5D-AC4F-95E22B86AC37}"/>
          </ac:spMkLst>
        </pc:spChg>
        <pc:spChg chg="mod">
          <ac:chgData name="Darby,  Paul" userId="d672655a-9a29-4872-953f-9379244022ef" providerId="ADAL" clId="{A2EAED3F-8259-474E-9787-22E9F3E5B2EE}" dt="2022-05-04T09:44:45.483" v="457" actId="1076"/>
          <ac:spMkLst>
            <pc:docMk/>
            <pc:sldMk cId="1977350478" sldId="7958"/>
            <ac:spMk id="6" creationId="{DA3ED47E-5526-44ED-A628-8822BDB6AC8D}"/>
          </ac:spMkLst>
        </pc:spChg>
      </pc:sldChg>
      <pc:sldChg chg="addSp delSp modSp add ord">
        <pc:chgData name="Darby,  Paul" userId="d672655a-9a29-4872-953f-9379244022ef" providerId="ADAL" clId="{A2EAED3F-8259-474E-9787-22E9F3E5B2EE}" dt="2022-05-04T14:31:53.990" v="1061" actId="1076"/>
        <pc:sldMkLst>
          <pc:docMk/>
          <pc:sldMk cId="2346959470" sldId="7959"/>
        </pc:sldMkLst>
        <pc:spChg chg="add del mod">
          <ac:chgData name="Darby,  Paul" userId="d672655a-9a29-4872-953f-9379244022ef" providerId="ADAL" clId="{A2EAED3F-8259-474E-9787-22E9F3E5B2EE}" dt="2022-05-04T10:13:03.085" v="484" actId="478"/>
          <ac:spMkLst>
            <pc:docMk/>
            <pc:sldMk cId="2346959470" sldId="7959"/>
            <ac:spMk id="3" creationId="{49D549E5-513C-415E-9DAD-019D4478A9F1}"/>
          </ac:spMkLst>
        </pc:spChg>
        <pc:spChg chg="mod">
          <ac:chgData name="Darby,  Paul" userId="d672655a-9a29-4872-953f-9379244022ef" providerId="ADAL" clId="{A2EAED3F-8259-474E-9787-22E9F3E5B2EE}" dt="2022-05-04T10:14:05.401" v="535" actId="5793"/>
          <ac:spMkLst>
            <pc:docMk/>
            <pc:sldMk cId="2346959470" sldId="7959"/>
            <ac:spMk id="4" creationId="{1B488264-F210-4609-AE80-EADE8D7FAC14}"/>
          </ac:spMkLst>
        </pc:spChg>
        <pc:spChg chg="del">
          <ac:chgData name="Darby,  Paul" userId="d672655a-9a29-4872-953f-9379244022ef" providerId="ADAL" clId="{A2EAED3F-8259-474E-9787-22E9F3E5B2EE}" dt="2022-05-04T10:13:00.959" v="483" actId="478"/>
          <ac:spMkLst>
            <pc:docMk/>
            <pc:sldMk cId="2346959470" sldId="7959"/>
            <ac:spMk id="5" creationId="{28CCF5BC-F63F-455A-9A29-15BB5689E6F0}"/>
          </ac:spMkLst>
        </pc:spChg>
        <pc:spChg chg="del">
          <ac:chgData name="Darby,  Paul" userId="d672655a-9a29-4872-953f-9379244022ef" providerId="ADAL" clId="{A2EAED3F-8259-474E-9787-22E9F3E5B2EE}" dt="2022-05-04T10:12:59.075" v="482" actId="478"/>
          <ac:spMkLst>
            <pc:docMk/>
            <pc:sldMk cId="2346959470" sldId="7959"/>
            <ac:spMk id="7" creationId="{BF723CA0-9A0E-4C7C-8D85-9C08B6CDF225}"/>
          </ac:spMkLst>
        </pc:spChg>
        <pc:spChg chg="add mod">
          <ac:chgData name="Darby,  Paul" userId="d672655a-9a29-4872-953f-9379244022ef" providerId="ADAL" clId="{A2EAED3F-8259-474E-9787-22E9F3E5B2EE}" dt="2022-05-04T14:31:40.611" v="1058" actId="113"/>
          <ac:spMkLst>
            <pc:docMk/>
            <pc:sldMk cId="2346959470" sldId="7959"/>
            <ac:spMk id="8" creationId="{2ED689F3-7BFE-4228-B789-7E39FD421276}"/>
          </ac:spMkLst>
        </pc:spChg>
        <pc:spChg chg="add mod">
          <ac:chgData name="Darby,  Paul" userId="d672655a-9a29-4872-953f-9379244022ef" providerId="ADAL" clId="{A2EAED3F-8259-474E-9787-22E9F3E5B2EE}" dt="2022-05-04T14:27:42.278" v="1045" actId="14100"/>
          <ac:spMkLst>
            <pc:docMk/>
            <pc:sldMk cId="2346959470" sldId="7959"/>
            <ac:spMk id="9" creationId="{3C76B3A4-A9BB-4E71-879B-EC345ED4E42A}"/>
          </ac:spMkLst>
        </pc:spChg>
        <pc:spChg chg="add mod">
          <ac:chgData name="Darby,  Paul" userId="d672655a-9a29-4872-953f-9379244022ef" providerId="ADAL" clId="{A2EAED3F-8259-474E-9787-22E9F3E5B2EE}" dt="2022-05-04T14:27:44.911" v="1046" actId="14100"/>
          <ac:spMkLst>
            <pc:docMk/>
            <pc:sldMk cId="2346959470" sldId="7959"/>
            <ac:spMk id="10" creationId="{F7B30F2B-F1B3-4621-9D96-06690057D4AE}"/>
          </ac:spMkLst>
        </pc:spChg>
        <pc:picChg chg="mod">
          <ac:chgData name="Darby,  Paul" userId="d672655a-9a29-4872-953f-9379244022ef" providerId="ADAL" clId="{A2EAED3F-8259-474E-9787-22E9F3E5B2EE}" dt="2022-05-04T14:31:53.990" v="1061" actId="1076"/>
          <ac:picMkLst>
            <pc:docMk/>
            <pc:sldMk cId="2346959470" sldId="7959"/>
            <ac:picMk id="6" creationId="{3EE42CB4-3425-4C6E-967D-D1E2DA71C243}"/>
          </ac:picMkLst>
        </pc:picChg>
      </pc:sldChg>
      <pc:sldChg chg="modSp add del ord">
        <pc:chgData name="Darby,  Paul" userId="d672655a-9a29-4872-953f-9379244022ef" providerId="ADAL" clId="{A2EAED3F-8259-474E-9787-22E9F3E5B2EE}" dt="2022-05-04T13:45:19.046" v="955" actId="2696"/>
        <pc:sldMkLst>
          <pc:docMk/>
          <pc:sldMk cId="3251833271" sldId="7960"/>
        </pc:sldMkLst>
        <pc:spChg chg="mod">
          <ac:chgData name="Darby,  Paul" userId="d672655a-9a29-4872-953f-9379244022ef" providerId="ADAL" clId="{A2EAED3F-8259-474E-9787-22E9F3E5B2EE}" dt="2022-05-04T10:16:03.424" v="572" actId="20577"/>
          <ac:spMkLst>
            <pc:docMk/>
            <pc:sldMk cId="3251833271" sldId="7960"/>
            <ac:spMk id="8" creationId="{2ED689F3-7BFE-4228-B789-7E39FD421276}"/>
          </ac:spMkLst>
        </pc:spChg>
      </pc:sldChg>
      <pc:sldChg chg="addSp delSp modSp add ord">
        <pc:chgData name="Darby,  Paul" userId="d672655a-9a29-4872-953f-9379244022ef" providerId="ADAL" clId="{A2EAED3F-8259-474E-9787-22E9F3E5B2EE}" dt="2022-05-06T10:13:16.636" v="1496" actId="20577"/>
        <pc:sldMkLst>
          <pc:docMk/>
          <pc:sldMk cId="3670561303" sldId="7960"/>
        </pc:sldMkLst>
        <pc:spChg chg="mod">
          <ac:chgData name="Darby,  Paul" userId="d672655a-9a29-4872-953f-9379244022ef" providerId="ADAL" clId="{A2EAED3F-8259-474E-9787-22E9F3E5B2EE}" dt="2022-05-06T10:13:16.636" v="1496" actId="20577"/>
          <ac:spMkLst>
            <pc:docMk/>
            <pc:sldMk cId="3670561303" sldId="7960"/>
            <ac:spMk id="3" creationId="{29D295BA-7DBC-440E-87CD-15D4B10E963B}"/>
          </ac:spMkLst>
        </pc:spChg>
        <pc:spChg chg="mod">
          <ac:chgData name="Darby,  Paul" userId="d672655a-9a29-4872-953f-9379244022ef" providerId="ADAL" clId="{A2EAED3F-8259-474E-9787-22E9F3E5B2EE}" dt="2022-05-06T09:14:22.427" v="1434" actId="20577"/>
          <ac:spMkLst>
            <pc:docMk/>
            <pc:sldMk cId="3670561303" sldId="7960"/>
            <ac:spMk id="11" creationId="{3FEC8A4E-89FB-4DE6-964B-C9150F06946E}"/>
          </ac:spMkLst>
        </pc:spChg>
        <pc:picChg chg="add mod">
          <ac:chgData name="Darby,  Paul" userId="d672655a-9a29-4872-953f-9379244022ef" providerId="ADAL" clId="{A2EAED3F-8259-474E-9787-22E9F3E5B2EE}" dt="2022-05-06T08:28:58.040" v="1431" actId="14100"/>
          <ac:picMkLst>
            <pc:docMk/>
            <pc:sldMk cId="3670561303" sldId="7960"/>
            <ac:picMk id="4" creationId="{D262E0D7-E650-44ED-919B-E6CCE8B2CCAD}"/>
          </ac:picMkLst>
        </pc:picChg>
        <pc:picChg chg="del">
          <ac:chgData name="Darby,  Paul" userId="d672655a-9a29-4872-953f-9379244022ef" providerId="ADAL" clId="{A2EAED3F-8259-474E-9787-22E9F3E5B2EE}" dt="2022-05-05T11:53:12.193" v="1223" actId="478"/>
          <ac:picMkLst>
            <pc:docMk/>
            <pc:sldMk cId="3670561303" sldId="7960"/>
            <ac:picMk id="14" creationId="{6F04A69F-5DB9-404F-8DB3-DE7D006028BB}"/>
          </ac:picMkLst>
        </pc:picChg>
      </pc:sldChg>
      <pc:sldChg chg="addSp modSp add del">
        <pc:chgData name="Darby,  Paul" userId="d672655a-9a29-4872-953f-9379244022ef" providerId="ADAL" clId="{A2EAED3F-8259-474E-9787-22E9F3E5B2EE}" dt="2022-05-06T10:13:25.087" v="1501" actId="20577"/>
        <pc:sldMkLst>
          <pc:docMk/>
          <pc:sldMk cId="219334718" sldId="7961"/>
        </pc:sldMkLst>
        <pc:spChg chg="add mod">
          <ac:chgData name="Darby,  Paul" userId="d672655a-9a29-4872-953f-9379244022ef" providerId="ADAL" clId="{A2EAED3F-8259-474E-9787-22E9F3E5B2EE}" dt="2022-05-05T12:03:10.577" v="1297" actId="12"/>
          <ac:spMkLst>
            <pc:docMk/>
            <pc:sldMk cId="219334718" sldId="7961"/>
            <ac:spMk id="2" creationId="{69195493-E422-470E-AD1C-355DA35CC645}"/>
          </ac:spMkLst>
        </pc:spChg>
        <pc:spChg chg="mod">
          <ac:chgData name="Darby,  Paul" userId="d672655a-9a29-4872-953f-9379244022ef" providerId="ADAL" clId="{A2EAED3F-8259-474E-9787-22E9F3E5B2EE}" dt="2022-05-06T10:13:25.087" v="1501" actId="20577"/>
          <ac:spMkLst>
            <pc:docMk/>
            <pc:sldMk cId="219334718" sldId="7961"/>
            <ac:spMk id="3" creationId="{29D295BA-7DBC-440E-87CD-15D4B10E963B}"/>
          </ac:spMkLst>
        </pc:spChg>
        <pc:spChg chg="add mod">
          <ac:chgData name="Darby,  Paul" userId="d672655a-9a29-4872-953f-9379244022ef" providerId="ADAL" clId="{A2EAED3F-8259-474E-9787-22E9F3E5B2EE}" dt="2022-05-06T09:15:30.225" v="1437" actId="1076"/>
          <ac:spMkLst>
            <pc:docMk/>
            <pc:sldMk cId="219334718" sldId="7961"/>
            <ac:spMk id="4" creationId="{584623AA-D62F-45D1-8741-90416202E954}"/>
          </ac:spMkLst>
        </pc:spChg>
        <pc:spChg chg="add mod">
          <ac:chgData name="Darby,  Paul" userId="d672655a-9a29-4872-953f-9379244022ef" providerId="ADAL" clId="{A2EAED3F-8259-474E-9787-22E9F3E5B2EE}" dt="2022-05-05T12:03:18.594" v="1300" actId="5793"/>
          <ac:spMkLst>
            <pc:docMk/>
            <pc:sldMk cId="219334718" sldId="7961"/>
            <ac:spMk id="5" creationId="{72C5EC47-1960-4F0E-A50D-279438D01027}"/>
          </ac:spMkLst>
        </pc:spChg>
        <pc:spChg chg="mod">
          <ac:chgData name="Darby,  Paul" userId="d672655a-9a29-4872-953f-9379244022ef" providerId="ADAL" clId="{A2EAED3F-8259-474E-9787-22E9F3E5B2EE}" dt="2022-05-05T12:03:04.432" v="1296" actId="255"/>
          <ac:spMkLst>
            <pc:docMk/>
            <pc:sldMk cId="219334718" sldId="7961"/>
            <ac:spMk id="11" creationId="{3FEC8A4E-89FB-4DE6-964B-C9150F06946E}"/>
          </ac:spMkLst>
        </pc:spChg>
      </pc:sldChg>
      <pc:sldChg chg="addSp delSp modSp add">
        <pc:chgData name="Darby,  Paul" userId="d672655a-9a29-4872-953f-9379244022ef" providerId="ADAL" clId="{A2EAED3F-8259-474E-9787-22E9F3E5B2EE}" dt="2022-05-06T10:13:35.525" v="1506" actId="20577"/>
        <pc:sldMkLst>
          <pc:docMk/>
          <pc:sldMk cId="3021912183" sldId="7962"/>
        </pc:sldMkLst>
        <pc:spChg chg="mod">
          <ac:chgData name="Darby,  Paul" userId="d672655a-9a29-4872-953f-9379244022ef" providerId="ADAL" clId="{A2EAED3F-8259-474E-9787-22E9F3E5B2EE}" dt="2022-05-06T10:13:35.525" v="1506" actId="20577"/>
          <ac:spMkLst>
            <pc:docMk/>
            <pc:sldMk cId="3021912183" sldId="7962"/>
            <ac:spMk id="3" creationId="{29D295BA-7DBC-440E-87CD-15D4B10E963B}"/>
          </ac:spMkLst>
        </pc:spChg>
        <pc:spChg chg="add del mod">
          <ac:chgData name="Darby,  Paul" userId="d672655a-9a29-4872-953f-9379244022ef" providerId="ADAL" clId="{A2EAED3F-8259-474E-9787-22E9F3E5B2EE}" dt="2022-05-05T11:57:55.567" v="1237" actId="478"/>
          <ac:spMkLst>
            <pc:docMk/>
            <pc:sldMk cId="3021912183" sldId="7962"/>
            <ac:spMk id="4" creationId="{1637F755-FECC-438B-ADEC-32F461441767}"/>
          </ac:spMkLst>
        </pc:spChg>
        <pc:spChg chg="add mod">
          <ac:chgData name="Darby,  Paul" userId="d672655a-9a29-4872-953f-9379244022ef" providerId="ADAL" clId="{A2EAED3F-8259-474E-9787-22E9F3E5B2EE}" dt="2022-05-05T12:00:36.626" v="1263" actId="1076"/>
          <ac:spMkLst>
            <pc:docMk/>
            <pc:sldMk cId="3021912183" sldId="7962"/>
            <ac:spMk id="6" creationId="{95948348-6F4F-49AB-811E-736AF41C6DE5}"/>
          </ac:spMkLst>
        </pc:spChg>
        <pc:spChg chg="del">
          <ac:chgData name="Darby,  Paul" userId="d672655a-9a29-4872-953f-9379244022ef" providerId="ADAL" clId="{A2EAED3F-8259-474E-9787-22E9F3E5B2EE}" dt="2022-05-05T11:57:37.244" v="1234" actId="478"/>
          <ac:spMkLst>
            <pc:docMk/>
            <pc:sldMk cId="3021912183" sldId="7962"/>
            <ac:spMk id="11" creationId="{3FEC8A4E-89FB-4DE6-964B-C9150F06946E}"/>
          </ac:spMkLst>
        </pc:spChg>
        <pc:graphicFrameChg chg="add del mod">
          <ac:chgData name="Darby,  Paul" userId="d672655a-9a29-4872-953f-9379244022ef" providerId="ADAL" clId="{A2EAED3F-8259-474E-9787-22E9F3E5B2EE}" dt="2022-05-05T11:57:55.567" v="1237" actId="478"/>
          <ac:graphicFrameMkLst>
            <pc:docMk/>
            <pc:sldMk cId="3021912183" sldId="7962"/>
            <ac:graphicFrameMk id="2" creationId="{617C27F1-8F1C-4B57-917B-7A4183A85B93}"/>
          </ac:graphicFrameMkLst>
        </pc:graphicFrameChg>
        <pc:graphicFrameChg chg="add mod modGraphic">
          <ac:chgData name="Darby,  Paul" userId="d672655a-9a29-4872-953f-9379244022ef" providerId="ADAL" clId="{A2EAED3F-8259-474E-9787-22E9F3E5B2EE}" dt="2022-05-05T12:00:31.751" v="1262" actId="255"/>
          <ac:graphicFrameMkLst>
            <pc:docMk/>
            <pc:sldMk cId="3021912183" sldId="7962"/>
            <ac:graphicFrameMk id="5" creationId="{2975E7B3-AC67-4D99-B6E9-B6617F04839B}"/>
          </ac:graphicFrameMkLst>
        </pc:graphicFrameChg>
      </pc:sldChg>
      <pc:sldChg chg="modSp add ord">
        <pc:chgData name="Darby,  Paul" userId="d672655a-9a29-4872-953f-9379244022ef" providerId="ADAL" clId="{A2EAED3F-8259-474E-9787-22E9F3E5B2EE}" dt="2022-05-06T10:11:26.373" v="1449"/>
        <pc:sldMkLst>
          <pc:docMk/>
          <pc:sldMk cId="39740967" sldId="7963"/>
        </pc:sldMkLst>
        <pc:spChg chg="mod">
          <ac:chgData name="Darby,  Paul" userId="d672655a-9a29-4872-953f-9379244022ef" providerId="ADAL" clId="{A2EAED3F-8259-474E-9787-22E9F3E5B2EE}" dt="2022-05-05T14:01:47.038" v="1369" actId="255"/>
          <ac:spMkLst>
            <pc:docMk/>
            <pc:sldMk cId="39740967" sldId="7963"/>
            <ac:spMk id="5" creationId="{D5240622-E8ED-4AE8-B075-408B3E3DEAB5}"/>
          </ac:spMkLst>
        </pc:spChg>
      </pc:sldChg>
      <pc:sldChg chg="add del">
        <pc:chgData name="Darby,  Paul" userId="d672655a-9a29-4872-953f-9379244022ef" providerId="ADAL" clId="{A2EAED3F-8259-474E-9787-22E9F3E5B2EE}" dt="2022-05-05T13:56:43.078" v="1303"/>
        <pc:sldMkLst>
          <pc:docMk/>
          <pc:sldMk cId="2419245312" sldId="7963"/>
        </pc:sldMkLst>
      </pc:sldChg>
    </pc:docChg>
  </pc:docChgLst>
  <pc:docChgLst>
    <pc:chgData name="Darby,  Paul" userId="d672655a-9a29-4872-953f-9379244022ef" providerId="ADAL" clId="{4451CE40-63AF-4C8F-B42B-883EA317274D}"/>
    <pc:docChg chg="delSld modSld">
      <pc:chgData name="Darby,  Paul" userId="d672655a-9a29-4872-953f-9379244022ef" providerId="ADAL" clId="{4451CE40-63AF-4C8F-B42B-883EA317274D}" dt="2022-05-04T08:19:02.790" v="20" actId="2696"/>
      <pc:docMkLst>
        <pc:docMk/>
      </pc:docMkLst>
      <pc:sldChg chg="del">
        <pc:chgData name="Darby,  Paul" userId="d672655a-9a29-4872-953f-9379244022ef" providerId="ADAL" clId="{4451CE40-63AF-4C8F-B42B-883EA317274D}" dt="2022-05-04T08:19:02.790" v="20" actId="2696"/>
        <pc:sldMkLst>
          <pc:docMk/>
          <pc:sldMk cId="2319366793" sldId="7877"/>
        </pc:sldMkLst>
      </pc:sldChg>
      <pc:sldChg chg="modSp">
        <pc:chgData name="Darby,  Paul" userId="d672655a-9a29-4872-953f-9379244022ef" providerId="ADAL" clId="{4451CE40-63AF-4C8F-B42B-883EA317274D}" dt="2022-05-04T08:18:53.726" v="19" actId="207"/>
        <pc:sldMkLst>
          <pc:docMk/>
          <pc:sldMk cId="3097927330" sldId="7891"/>
        </pc:sldMkLst>
        <pc:spChg chg="mod">
          <ac:chgData name="Darby,  Paul" userId="d672655a-9a29-4872-953f-9379244022ef" providerId="ADAL" clId="{4451CE40-63AF-4C8F-B42B-883EA317274D}" dt="2022-05-04T08:18:53.726" v="19" actId="207"/>
          <ac:spMkLst>
            <pc:docMk/>
            <pc:sldMk cId="3097927330" sldId="7891"/>
            <ac:spMk id="3" creationId="{51298A2F-1474-45CB-A1C3-FB14B2CE435E}"/>
          </ac:spMkLst>
        </pc:spChg>
        <pc:spChg chg="mod">
          <ac:chgData name="Darby,  Paul" userId="d672655a-9a29-4872-953f-9379244022ef" providerId="ADAL" clId="{4451CE40-63AF-4C8F-B42B-883EA317274D}" dt="2022-05-04T08:18:49.916" v="18" actId="207"/>
          <ac:spMkLst>
            <pc:docMk/>
            <pc:sldMk cId="3097927330" sldId="7891"/>
            <ac:spMk id="4" creationId="{337F7616-3966-4F69-A682-E43CA0285C05}"/>
          </ac:spMkLst>
        </pc:spChg>
      </pc:sldChg>
      <pc:sldChg chg="modSp">
        <pc:chgData name="Darby,  Paul" userId="d672655a-9a29-4872-953f-9379244022ef" providerId="ADAL" clId="{4451CE40-63AF-4C8F-B42B-883EA317274D}" dt="2022-05-04T08:18:30.231" v="14" actId="20577"/>
        <pc:sldMkLst>
          <pc:docMk/>
          <pc:sldMk cId="2561036238" sldId="7904"/>
        </pc:sldMkLst>
        <pc:spChg chg="mod">
          <ac:chgData name="Darby,  Paul" userId="d672655a-9a29-4872-953f-9379244022ef" providerId="ADAL" clId="{4451CE40-63AF-4C8F-B42B-883EA317274D}" dt="2022-05-04T08:18:30.231" v="14" actId="20577"/>
          <ac:spMkLst>
            <pc:docMk/>
            <pc:sldMk cId="2561036238" sldId="7904"/>
            <ac:spMk id="3" creationId="{A867173B-C619-46E4-B52E-64D0E0AD789B}"/>
          </ac:spMkLst>
        </pc:spChg>
        <pc:spChg chg="mod">
          <ac:chgData name="Darby,  Paul" userId="d672655a-9a29-4872-953f-9379244022ef" providerId="ADAL" clId="{4451CE40-63AF-4C8F-B42B-883EA317274D}" dt="2022-05-04T08:17:42.327" v="2" actId="20577"/>
          <ac:spMkLst>
            <pc:docMk/>
            <pc:sldMk cId="2561036238" sldId="7904"/>
            <ac:spMk id="5" creationId="{AEF137A9-75AB-4BC1-B232-AF0B02A6B7AF}"/>
          </ac:spMkLst>
        </pc:spChg>
      </pc:sldChg>
      <pc:sldChg chg="modSp">
        <pc:chgData name="Darby,  Paul" userId="d672655a-9a29-4872-953f-9379244022ef" providerId="ADAL" clId="{4451CE40-63AF-4C8F-B42B-883EA317274D}" dt="2022-05-04T08:18:38.999" v="17" actId="20577"/>
        <pc:sldMkLst>
          <pc:docMk/>
          <pc:sldMk cId="3906037766" sldId="7905"/>
        </pc:sldMkLst>
        <pc:spChg chg="mod">
          <ac:chgData name="Darby,  Paul" userId="d672655a-9a29-4872-953f-9379244022ef" providerId="ADAL" clId="{4451CE40-63AF-4C8F-B42B-883EA317274D}" dt="2022-05-04T08:18:38.999" v="17" actId="20577"/>
          <ac:spMkLst>
            <pc:docMk/>
            <pc:sldMk cId="3906037766" sldId="7905"/>
            <ac:spMk id="6" creationId="{AAA20611-0E7C-47C4-9EEF-2FC03B54AA6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46208-7F78-4CA4-BC77-3601A021F27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040193CB-F94C-4450-91D0-0650CFCD5F56}">
      <dgm:prSet phldrT="[Text]" custT="1"/>
      <dgm:spPr>
        <a:solidFill>
          <a:schemeClr val="accent1">
            <a:lumMod val="40000"/>
            <a:lumOff val="60000"/>
          </a:schemeClr>
        </a:solidFill>
        <a:ln>
          <a:noFill/>
        </a:ln>
      </dgm:spPr>
      <dgm:t>
        <a:bodyPr/>
        <a:lstStyle/>
        <a:p>
          <a:r>
            <a:rPr lang="en-GB" sz="2000" b="1" dirty="0">
              <a:latin typeface="+mj-lt"/>
            </a:rPr>
            <a:t>How might these changes affect our team?</a:t>
          </a:r>
        </a:p>
      </dgm:t>
    </dgm:pt>
    <dgm:pt modelId="{0E9B6034-BFF2-4638-8BC8-5B8DF2D6800E}" type="parTrans" cxnId="{8D58BD4B-804F-4F1C-AB4B-7C1B0FF251C7}">
      <dgm:prSet/>
      <dgm:spPr/>
      <dgm:t>
        <a:bodyPr/>
        <a:lstStyle/>
        <a:p>
          <a:endParaRPr lang="en-GB"/>
        </a:p>
      </dgm:t>
    </dgm:pt>
    <dgm:pt modelId="{02D3500F-F106-4B1E-9B73-36C321A78730}" type="sibTrans" cxnId="{8D58BD4B-804F-4F1C-AB4B-7C1B0FF251C7}">
      <dgm:prSet/>
      <dgm:spPr/>
      <dgm:t>
        <a:bodyPr/>
        <a:lstStyle/>
        <a:p>
          <a:endParaRPr lang="en-GB"/>
        </a:p>
      </dgm:t>
    </dgm:pt>
    <dgm:pt modelId="{072D8E17-AF0C-4A10-A143-790051023ECB}">
      <dgm:prSet phldrT="[Text]" custT="1"/>
      <dgm:spPr>
        <a:solidFill>
          <a:schemeClr val="accent1">
            <a:lumMod val="60000"/>
            <a:lumOff val="40000"/>
          </a:schemeClr>
        </a:solidFill>
        <a:ln>
          <a:noFill/>
        </a:ln>
      </dgm:spPr>
      <dgm:t>
        <a:bodyPr/>
        <a:lstStyle/>
        <a:p>
          <a:r>
            <a:rPr lang="en-GB" sz="2000" b="1" dirty="0">
              <a:latin typeface="+mj-lt"/>
            </a:rPr>
            <a:t>Are we clear on our individual and team next steps and delivery?</a:t>
          </a:r>
        </a:p>
      </dgm:t>
    </dgm:pt>
    <dgm:pt modelId="{E34F9738-FD1F-48FA-924C-AAC55ADB257F}" type="parTrans" cxnId="{837BA6D3-1123-4038-9FBE-F577F7C564F5}">
      <dgm:prSet/>
      <dgm:spPr/>
      <dgm:t>
        <a:bodyPr/>
        <a:lstStyle/>
        <a:p>
          <a:endParaRPr lang="en-GB"/>
        </a:p>
      </dgm:t>
    </dgm:pt>
    <dgm:pt modelId="{5C48ECDB-726A-41BF-A388-1B30A4DA46EF}" type="sibTrans" cxnId="{837BA6D3-1123-4038-9FBE-F577F7C564F5}">
      <dgm:prSet/>
      <dgm:spPr/>
      <dgm:t>
        <a:bodyPr/>
        <a:lstStyle/>
        <a:p>
          <a:endParaRPr lang="en-GB"/>
        </a:p>
      </dgm:t>
    </dgm:pt>
    <dgm:pt modelId="{929C5B19-94D2-4FD0-B645-54B59D86019A}">
      <dgm:prSet phldrT="[Text]" custT="1"/>
      <dgm:spPr>
        <a:solidFill>
          <a:schemeClr val="accent1"/>
        </a:solidFill>
        <a:ln>
          <a:noFill/>
        </a:ln>
      </dgm:spPr>
      <dgm:t>
        <a:bodyPr/>
        <a:lstStyle/>
        <a:p>
          <a:r>
            <a:rPr lang="en-GB" sz="2000" b="1" dirty="0">
              <a:latin typeface="+mj-lt"/>
            </a:rPr>
            <a:t>How are we managing change?  Do we need support?</a:t>
          </a:r>
        </a:p>
      </dgm:t>
    </dgm:pt>
    <dgm:pt modelId="{DF977788-DD36-4E5B-A613-58BBF14DA500}" type="parTrans" cxnId="{2C8079ED-C6E5-4339-A149-B51B7BFEA51E}">
      <dgm:prSet/>
      <dgm:spPr/>
      <dgm:t>
        <a:bodyPr/>
        <a:lstStyle/>
        <a:p>
          <a:endParaRPr lang="en-GB"/>
        </a:p>
      </dgm:t>
    </dgm:pt>
    <dgm:pt modelId="{463B7534-91DC-44F1-A34F-4B123F29B714}" type="sibTrans" cxnId="{2C8079ED-C6E5-4339-A149-B51B7BFEA51E}">
      <dgm:prSet/>
      <dgm:spPr/>
      <dgm:t>
        <a:bodyPr/>
        <a:lstStyle/>
        <a:p>
          <a:endParaRPr lang="en-GB"/>
        </a:p>
      </dgm:t>
    </dgm:pt>
    <dgm:pt modelId="{09ADD7ED-F3D3-4990-9095-D7584A9C0553}" type="pres">
      <dgm:prSet presAssocID="{CF146208-7F78-4CA4-BC77-3601A021F27D}" presName="linear" presStyleCnt="0">
        <dgm:presLayoutVars>
          <dgm:dir/>
          <dgm:animLvl val="lvl"/>
          <dgm:resizeHandles val="exact"/>
        </dgm:presLayoutVars>
      </dgm:prSet>
      <dgm:spPr/>
    </dgm:pt>
    <dgm:pt modelId="{C7036E02-AD17-49FA-88A4-F1C1FA58D9C4}" type="pres">
      <dgm:prSet presAssocID="{040193CB-F94C-4450-91D0-0650CFCD5F56}" presName="parentLin" presStyleCnt="0"/>
      <dgm:spPr/>
    </dgm:pt>
    <dgm:pt modelId="{04DE415D-510E-4D3C-B7BE-48F7B9DF7C4C}" type="pres">
      <dgm:prSet presAssocID="{040193CB-F94C-4450-91D0-0650CFCD5F56}" presName="parentLeftMargin" presStyleLbl="node1" presStyleIdx="0" presStyleCnt="3"/>
      <dgm:spPr/>
    </dgm:pt>
    <dgm:pt modelId="{AB637719-FEEB-4F64-A14C-AA7761BF2CC4}" type="pres">
      <dgm:prSet presAssocID="{040193CB-F94C-4450-91D0-0650CFCD5F56}" presName="parentText" presStyleLbl="node1" presStyleIdx="0" presStyleCnt="3">
        <dgm:presLayoutVars>
          <dgm:chMax val="0"/>
          <dgm:bulletEnabled val="1"/>
        </dgm:presLayoutVars>
      </dgm:prSet>
      <dgm:spPr/>
    </dgm:pt>
    <dgm:pt modelId="{EFCC871B-BEF6-4E1A-BA3E-848E84E89962}" type="pres">
      <dgm:prSet presAssocID="{040193CB-F94C-4450-91D0-0650CFCD5F56}" presName="negativeSpace" presStyleCnt="0"/>
      <dgm:spPr/>
    </dgm:pt>
    <dgm:pt modelId="{2DBC1FA2-ACB0-4C98-92B2-9AD4C39D550F}" type="pres">
      <dgm:prSet presAssocID="{040193CB-F94C-4450-91D0-0650CFCD5F56}" presName="childText" presStyleLbl="conFgAcc1" presStyleIdx="0" presStyleCnt="3">
        <dgm:presLayoutVars>
          <dgm:bulletEnabled val="1"/>
        </dgm:presLayoutVars>
      </dgm:prSet>
      <dgm:spPr>
        <a:ln w="28575">
          <a:solidFill>
            <a:schemeClr val="bg1">
              <a:lumMod val="50000"/>
            </a:schemeClr>
          </a:solidFill>
        </a:ln>
      </dgm:spPr>
    </dgm:pt>
    <dgm:pt modelId="{60EDA6A4-775B-41D2-A770-2FEB7282F234}" type="pres">
      <dgm:prSet presAssocID="{02D3500F-F106-4B1E-9B73-36C321A78730}" presName="spaceBetweenRectangles" presStyleCnt="0"/>
      <dgm:spPr/>
    </dgm:pt>
    <dgm:pt modelId="{5502882C-5124-45FE-B696-346808FEFE9A}" type="pres">
      <dgm:prSet presAssocID="{072D8E17-AF0C-4A10-A143-790051023ECB}" presName="parentLin" presStyleCnt="0"/>
      <dgm:spPr/>
    </dgm:pt>
    <dgm:pt modelId="{E24ECAE8-312D-4B25-B65B-4DA7196E0AF1}" type="pres">
      <dgm:prSet presAssocID="{072D8E17-AF0C-4A10-A143-790051023ECB}" presName="parentLeftMargin" presStyleLbl="node1" presStyleIdx="0" presStyleCnt="3"/>
      <dgm:spPr/>
    </dgm:pt>
    <dgm:pt modelId="{F5B03DF8-10C7-44CD-A96B-35B97D5F42FB}" type="pres">
      <dgm:prSet presAssocID="{072D8E17-AF0C-4A10-A143-790051023ECB}" presName="parentText" presStyleLbl="node1" presStyleIdx="1" presStyleCnt="3">
        <dgm:presLayoutVars>
          <dgm:chMax val="0"/>
          <dgm:bulletEnabled val="1"/>
        </dgm:presLayoutVars>
      </dgm:prSet>
      <dgm:spPr/>
    </dgm:pt>
    <dgm:pt modelId="{70C8D41F-CB14-45C9-BF0D-072FE69BF1FC}" type="pres">
      <dgm:prSet presAssocID="{072D8E17-AF0C-4A10-A143-790051023ECB}" presName="negativeSpace" presStyleCnt="0"/>
      <dgm:spPr/>
    </dgm:pt>
    <dgm:pt modelId="{CE971A16-963B-4B6A-AAD2-2D174B2AF089}" type="pres">
      <dgm:prSet presAssocID="{072D8E17-AF0C-4A10-A143-790051023ECB}" presName="childText" presStyleLbl="conFgAcc1" presStyleIdx="1" presStyleCnt="3">
        <dgm:presLayoutVars>
          <dgm:bulletEnabled val="1"/>
        </dgm:presLayoutVars>
      </dgm:prSet>
      <dgm:spPr>
        <a:ln w="28575">
          <a:solidFill>
            <a:schemeClr val="bg1">
              <a:lumMod val="50000"/>
            </a:schemeClr>
          </a:solidFill>
        </a:ln>
      </dgm:spPr>
    </dgm:pt>
    <dgm:pt modelId="{F05071C0-BA5C-4ADE-95A6-B1E5F2F6B16A}" type="pres">
      <dgm:prSet presAssocID="{5C48ECDB-726A-41BF-A388-1B30A4DA46EF}" presName="spaceBetweenRectangles" presStyleCnt="0"/>
      <dgm:spPr/>
    </dgm:pt>
    <dgm:pt modelId="{2E4BB535-2F9C-4868-884C-10618B9EFFE6}" type="pres">
      <dgm:prSet presAssocID="{929C5B19-94D2-4FD0-B645-54B59D86019A}" presName="parentLin" presStyleCnt="0"/>
      <dgm:spPr/>
    </dgm:pt>
    <dgm:pt modelId="{F3FE3FDB-3594-4CB3-BE11-24EF9CCF4CFC}" type="pres">
      <dgm:prSet presAssocID="{929C5B19-94D2-4FD0-B645-54B59D86019A}" presName="parentLeftMargin" presStyleLbl="node1" presStyleIdx="1" presStyleCnt="3"/>
      <dgm:spPr/>
    </dgm:pt>
    <dgm:pt modelId="{80995470-B5B3-4FC6-8C40-EF451D499967}" type="pres">
      <dgm:prSet presAssocID="{929C5B19-94D2-4FD0-B645-54B59D86019A}" presName="parentText" presStyleLbl="node1" presStyleIdx="2" presStyleCnt="3">
        <dgm:presLayoutVars>
          <dgm:chMax val="0"/>
          <dgm:bulletEnabled val="1"/>
        </dgm:presLayoutVars>
      </dgm:prSet>
      <dgm:spPr/>
    </dgm:pt>
    <dgm:pt modelId="{20799DFF-70A3-4D66-9C19-326C91EE9B7D}" type="pres">
      <dgm:prSet presAssocID="{929C5B19-94D2-4FD0-B645-54B59D86019A}" presName="negativeSpace" presStyleCnt="0"/>
      <dgm:spPr/>
    </dgm:pt>
    <dgm:pt modelId="{05C1D062-D12D-469C-B8F0-91033F981BC3}" type="pres">
      <dgm:prSet presAssocID="{929C5B19-94D2-4FD0-B645-54B59D86019A}" presName="childText" presStyleLbl="conFgAcc1" presStyleIdx="2" presStyleCnt="3">
        <dgm:presLayoutVars>
          <dgm:bulletEnabled val="1"/>
        </dgm:presLayoutVars>
      </dgm:prSet>
      <dgm:spPr>
        <a:ln w="28575">
          <a:solidFill>
            <a:schemeClr val="bg1">
              <a:lumMod val="50000"/>
            </a:schemeClr>
          </a:solidFill>
        </a:ln>
      </dgm:spPr>
    </dgm:pt>
  </dgm:ptLst>
  <dgm:cxnLst>
    <dgm:cxn modelId="{F9384615-B392-4CA3-87F2-9EAAEB35A1CE}" type="presOf" srcId="{929C5B19-94D2-4FD0-B645-54B59D86019A}" destId="{F3FE3FDB-3594-4CB3-BE11-24EF9CCF4CFC}" srcOrd="0" destOrd="0" presId="urn:microsoft.com/office/officeart/2005/8/layout/list1"/>
    <dgm:cxn modelId="{E8CEEF1E-65CE-46A1-B190-F903C9A4B605}" type="presOf" srcId="{CF146208-7F78-4CA4-BC77-3601A021F27D}" destId="{09ADD7ED-F3D3-4990-9095-D7584A9C0553}" srcOrd="0" destOrd="0" presId="urn:microsoft.com/office/officeart/2005/8/layout/list1"/>
    <dgm:cxn modelId="{E14BF420-07BF-4769-B9CF-9C94FF1B7FD0}" type="presOf" srcId="{040193CB-F94C-4450-91D0-0650CFCD5F56}" destId="{04DE415D-510E-4D3C-B7BE-48F7B9DF7C4C}" srcOrd="0" destOrd="0" presId="urn:microsoft.com/office/officeart/2005/8/layout/list1"/>
    <dgm:cxn modelId="{617ED72D-8F80-431F-9CA6-F8783DC03961}" type="presOf" srcId="{072D8E17-AF0C-4A10-A143-790051023ECB}" destId="{F5B03DF8-10C7-44CD-A96B-35B97D5F42FB}" srcOrd="1" destOrd="0" presId="urn:microsoft.com/office/officeart/2005/8/layout/list1"/>
    <dgm:cxn modelId="{C885B260-C21A-4948-95AD-33F5B2343D68}" type="presOf" srcId="{072D8E17-AF0C-4A10-A143-790051023ECB}" destId="{E24ECAE8-312D-4B25-B65B-4DA7196E0AF1}" srcOrd="0" destOrd="0" presId="urn:microsoft.com/office/officeart/2005/8/layout/list1"/>
    <dgm:cxn modelId="{8D58BD4B-804F-4F1C-AB4B-7C1B0FF251C7}" srcId="{CF146208-7F78-4CA4-BC77-3601A021F27D}" destId="{040193CB-F94C-4450-91D0-0650CFCD5F56}" srcOrd="0" destOrd="0" parTransId="{0E9B6034-BFF2-4638-8BC8-5B8DF2D6800E}" sibTransId="{02D3500F-F106-4B1E-9B73-36C321A78730}"/>
    <dgm:cxn modelId="{C845FDC6-8954-4F30-90E0-A41A4C6B0F4A}" type="presOf" srcId="{040193CB-F94C-4450-91D0-0650CFCD5F56}" destId="{AB637719-FEEB-4F64-A14C-AA7761BF2CC4}" srcOrd="1" destOrd="0" presId="urn:microsoft.com/office/officeart/2005/8/layout/list1"/>
    <dgm:cxn modelId="{837BA6D3-1123-4038-9FBE-F577F7C564F5}" srcId="{CF146208-7F78-4CA4-BC77-3601A021F27D}" destId="{072D8E17-AF0C-4A10-A143-790051023ECB}" srcOrd="1" destOrd="0" parTransId="{E34F9738-FD1F-48FA-924C-AAC55ADB257F}" sibTransId="{5C48ECDB-726A-41BF-A388-1B30A4DA46EF}"/>
    <dgm:cxn modelId="{2C8079ED-C6E5-4339-A149-B51B7BFEA51E}" srcId="{CF146208-7F78-4CA4-BC77-3601A021F27D}" destId="{929C5B19-94D2-4FD0-B645-54B59D86019A}" srcOrd="2" destOrd="0" parTransId="{DF977788-DD36-4E5B-A613-58BBF14DA500}" sibTransId="{463B7534-91DC-44F1-A34F-4B123F29B714}"/>
    <dgm:cxn modelId="{334134F5-953E-4A30-9C27-5C648E8E54D7}" type="presOf" srcId="{929C5B19-94D2-4FD0-B645-54B59D86019A}" destId="{80995470-B5B3-4FC6-8C40-EF451D499967}" srcOrd="1" destOrd="0" presId="urn:microsoft.com/office/officeart/2005/8/layout/list1"/>
    <dgm:cxn modelId="{1459CCF5-081D-4D4F-B03F-9D21AC0A15B9}" type="presParOf" srcId="{09ADD7ED-F3D3-4990-9095-D7584A9C0553}" destId="{C7036E02-AD17-49FA-88A4-F1C1FA58D9C4}" srcOrd="0" destOrd="0" presId="urn:microsoft.com/office/officeart/2005/8/layout/list1"/>
    <dgm:cxn modelId="{F20EBA4F-331C-46A7-8A46-4BE0F7327315}" type="presParOf" srcId="{C7036E02-AD17-49FA-88A4-F1C1FA58D9C4}" destId="{04DE415D-510E-4D3C-B7BE-48F7B9DF7C4C}" srcOrd="0" destOrd="0" presId="urn:microsoft.com/office/officeart/2005/8/layout/list1"/>
    <dgm:cxn modelId="{C4951403-90FC-4F5D-8626-8E76550616F5}" type="presParOf" srcId="{C7036E02-AD17-49FA-88A4-F1C1FA58D9C4}" destId="{AB637719-FEEB-4F64-A14C-AA7761BF2CC4}" srcOrd="1" destOrd="0" presId="urn:microsoft.com/office/officeart/2005/8/layout/list1"/>
    <dgm:cxn modelId="{087FCE5B-FBDD-4C64-9829-7C612BB830F8}" type="presParOf" srcId="{09ADD7ED-F3D3-4990-9095-D7584A9C0553}" destId="{EFCC871B-BEF6-4E1A-BA3E-848E84E89962}" srcOrd="1" destOrd="0" presId="urn:microsoft.com/office/officeart/2005/8/layout/list1"/>
    <dgm:cxn modelId="{048AA275-73A2-49EB-A16C-2215EB28AF03}" type="presParOf" srcId="{09ADD7ED-F3D3-4990-9095-D7584A9C0553}" destId="{2DBC1FA2-ACB0-4C98-92B2-9AD4C39D550F}" srcOrd="2" destOrd="0" presId="urn:microsoft.com/office/officeart/2005/8/layout/list1"/>
    <dgm:cxn modelId="{B8B9A615-5438-4E3B-8C1A-F160F76239AF}" type="presParOf" srcId="{09ADD7ED-F3D3-4990-9095-D7584A9C0553}" destId="{60EDA6A4-775B-41D2-A770-2FEB7282F234}" srcOrd="3" destOrd="0" presId="urn:microsoft.com/office/officeart/2005/8/layout/list1"/>
    <dgm:cxn modelId="{9E5427D0-962D-483F-AE34-08692BC6DBF1}" type="presParOf" srcId="{09ADD7ED-F3D3-4990-9095-D7584A9C0553}" destId="{5502882C-5124-45FE-B696-346808FEFE9A}" srcOrd="4" destOrd="0" presId="urn:microsoft.com/office/officeart/2005/8/layout/list1"/>
    <dgm:cxn modelId="{485F2B7F-B6CD-4D62-B188-AF4D1743BB9E}" type="presParOf" srcId="{5502882C-5124-45FE-B696-346808FEFE9A}" destId="{E24ECAE8-312D-4B25-B65B-4DA7196E0AF1}" srcOrd="0" destOrd="0" presId="urn:microsoft.com/office/officeart/2005/8/layout/list1"/>
    <dgm:cxn modelId="{E13F9F8C-DC99-4E49-AD95-0893D943D0F7}" type="presParOf" srcId="{5502882C-5124-45FE-B696-346808FEFE9A}" destId="{F5B03DF8-10C7-44CD-A96B-35B97D5F42FB}" srcOrd="1" destOrd="0" presId="urn:microsoft.com/office/officeart/2005/8/layout/list1"/>
    <dgm:cxn modelId="{69D94867-8826-4294-9EAC-0208321E7C0F}" type="presParOf" srcId="{09ADD7ED-F3D3-4990-9095-D7584A9C0553}" destId="{70C8D41F-CB14-45C9-BF0D-072FE69BF1FC}" srcOrd="5" destOrd="0" presId="urn:microsoft.com/office/officeart/2005/8/layout/list1"/>
    <dgm:cxn modelId="{AB536B9E-329C-41A8-A417-6E61DD972571}" type="presParOf" srcId="{09ADD7ED-F3D3-4990-9095-D7584A9C0553}" destId="{CE971A16-963B-4B6A-AAD2-2D174B2AF089}" srcOrd="6" destOrd="0" presId="urn:microsoft.com/office/officeart/2005/8/layout/list1"/>
    <dgm:cxn modelId="{59B411EA-E618-438F-9A1A-6765345B7B25}" type="presParOf" srcId="{09ADD7ED-F3D3-4990-9095-D7584A9C0553}" destId="{F05071C0-BA5C-4ADE-95A6-B1E5F2F6B16A}" srcOrd="7" destOrd="0" presId="urn:microsoft.com/office/officeart/2005/8/layout/list1"/>
    <dgm:cxn modelId="{55A03F24-71C5-47D0-B438-4626D4F2BC9E}" type="presParOf" srcId="{09ADD7ED-F3D3-4990-9095-D7584A9C0553}" destId="{2E4BB535-2F9C-4868-884C-10618B9EFFE6}" srcOrd="8" destOrd="0" presId="urn:microsoft.com/office/officeart/2005/8/layout/list1"/>
    <dgm:cxn modelId="{8F2786FB-2618-4792-BF1B-D056902D5EE8}" type="presParOf" srcId="{2E4BB535-2F9C-4868-884C-10618B9EFFE6}" destId="{F3FE3FDB-3594-4CB3-BE11-24EF9CCF4CFC}" srcOrd="0" destOrd="0" presId="urn:microsoft.com/office/officeart/2005/8/layout/list1"/>
    <dgm:cxn modelId="{50D7B2CC-DD08-46FC-A332-3FE7A376DF9C}" type="presParOf" srcId="{2E4BB535-2F9C-4868-884C-10618B9EFFE6}" destId="{80995470-B5B3-4FC6-8C40-EF451D499967}" srcOrd="1" destOrd="0" presId="urn:microsoft.com/office/officeart/2005/8/layout/list1"/>
    <dgm:cxn modelId="{4FDE1BDC-0332-4912-94A3-AEC10279DF2E}" type="presParOf" srcId="{09ADD7ED-F3D3-4990-9095-D7584A9C0553}" destId="{20799DFF-70A3-4D66-9C19-326C91EE9B7D}" srcOrd="9" destOrd="0" presId="urn:microsoft.com/office/officeart/2005/8/layout/list1"/>
    <dgm:cxn modelId="{579CA30B-8410-46C7-88D5-1792E69CB597}" type="presParOf" srcId="{09ADD7ED-F3D3-4990-9095-D7584A9C0553}" destId="{05C1D062-D12D-469C-B8F0-91033F981BC3}" srcOrd="10" destOrd="0" presId="urn:microsoft.com/office/officeart/2005/8/layout/list1"/>
  </dgm:cxnLst>
  <dgm:bg/>
  <dgm:whole>
    <a:ln w="28575"/>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C1FA2-ACB0-4C98-92B2-9AD4C39D550F}">
      <dsp:nvSpPr>
        <dsp:cNvPr id="0" name=""/>
        <dsp:cNvSpPr/>
      </dsp:nvSpPr>
      <dsp:spPr>
        <a:xfrm>
          <a:off x="0" y="532428"/>
          <a:ext cx="11784521" cy="856800"/>
        </a:xfrm>
        <a:prstGeom prst="rect">
          <a:avLst/>
        </a:prstGeom>
        <a:solidFill>
          <a:schemeClr val="lt1">
            <a:alpha val="90000"/>
            <a:hueOff val="0"/>
            <a:satOff val="0"/>
            <a:lumOff val="0"/>
            <a:alphaOff val="0"/>
          </a:schemeClr>
        </a:solidFill>
        <a:ln w="28575"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B637719-FEEB-4F64-A14C-AA7761BF2CC4}">
      <dsp:nvSpPr>
        <dsp:cNvPr id="0" name=""/>
        <dsp:cNvSpPr/>
      </dsp:nvSpPr>
      <dsp:spPr>
        <a:xfrm>
          <a:off x="589226" y="30587"/>
          <a:ext cx="8249164" cy="1003680"/>
        </a:xfrm>
        <a:prstGeom prst="roundRect">
          <a:avLst/>
        </a:prstGeom>
        <a:solidFill>
          <a:schemeClr val="accent1">
            <a:lumMod val="40000"/>
            <a:lumOff val="6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1799" tIns="0" rIns="311799" bIns="0" numCol="1" spcCol="1270" anchor="ctr" anchorCtr="0">
          <a:noAutofit/>
        </a:bodyPr>
        <a:lstStyle/>
        <a:p>
          <a:pPr marL="0" lvl="0" indent="0" algn="l" defTabSz="889000">
            <a:lnSpc>
              <a:spcPct val="90000"/>
            </a:lnSpc>
            <a:spcBef>
              <a:spcPct val="0"/>
            </a:spcBef>
            <a:spcAft>
              <a:spcPct val="35000"/>
            </a:spcAft>
            <a:buNone/>
          </a:pPr>
          <a:r>
            <a:rPr lang="en-GB" sz="2000" b="1" kern="1200" dirty="0">
              <a:latin typeface="+mj-lt"/>
            </a:rPr>
            <a:t>How might these changes affect our team?</a:t>
          </a:r>
        </a:p>
      </dsp:txBody>
      <dsp:txXfrm>
        <a:off x="638222" y="79583"/>
        <a:ext cx="8151172" cy="905688"/>
      </dsp:txXfrm>
    </dsp:sp>
    <dsp:sp modelId="{CE971A16-963B-4B6A-AAD2-2D174B2AF089}">
      <dsp:nvSpPr>
        <dsp:cNvPr id="0" name=""/>
        <dsp:cNvSpPr/>
      </dsp:nvSpPr>
      <dsp:spPr>
        <a:xfrm>
          <a:off x="0" y="2074668"/>
          <a:ext cx="11784521" cy="856800"/>
        </a:xfrm>
        <a:prstGeom prst="rect">
          <a:avLst/>
        </a:prstGeom>
        <a:solidFill>
          <a:schemeClr val="lt1">
            <a:alpha val="90000"/>
            <a:hueOff val="0"/>
            <a:satOff val="0"/>
            <a:lumOff val="0"/>
            <a:alphaOff val="0"/>
          </a:schemeClr>
        </a:solidFill>
        <a:ln w="28575"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F5B03DF8-10C7-44CD-A96B-35B97D5F42FB}">
      <dsp:nvSpPr>
        <dsp:cNvPr id="0" name=""/>
        <dsp:cNvSpPr/>
      </dsp:nvSpPr>
      <dsp:spPr>
        <a:xfrm>
          <a:off x="589226" y="1572828"/>
          <a:ext cx="8249164" cy="1003680"/>
        </a:xfrm>
        <a:prstGeom prst="roundRect">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1799" tIns="0" rIns="311799" bIns="0" numCol="1" spcCol="1270" anchor="ctr" anchorCtr="0">
          <a:noAutofit/>
        </a:bodyPr>
        <a:lstStyle/>
        <a:p>
          <a:pPr marL="0" lvl="0" indent="0" algn="l" defTabSz="889000">
            <a:lnSpc>
              <a:spcPct val="90000"/>
            </a:lnSpc>
            <a:spcBef>
              <a:spcPct val="0"/>
            </a:spcBef>
            <a:spcAft>
              <a:spcPct val="35000"/>
            </a:spcAft>
            <a:buNone/>
          </a:pPr>
          <a:r>
            <a:rPr lang="en-GB" sz="2000" b="1" kern="1200" dirty="0">
              <a:latin typeface="+mj-lt"/>
            </a:rPr>
            <a:t>Are we clear on our individual and team next steps and delivery?</a:t>
          </a:r>
        </a:p>
      </dsp:txBody>
      <dsp:txXfrm>
        <a:off x="638222" y="1621824"/>
        <a:ext cx="8151172" cy="905688"/>
      </dsp:txXfrm>
    </dsp:sp>
    <dsp:sp modelId="{05C1D062-D12D-469C-B8F0-91033F981BC3}">
      <dsp:nvSpPr>
        <dsp:cNvPr id="0" name=""/>
        <dsp:cNvSpPr/>
      </dsp:nvSpPr>
      <dsp:spPr>
        <a:xfrm>
          <a:off x="0" y="3616908"/>
          <a:ext cx="11784521" cy="856800"/>
        </a:xfrm>
        <a:prstGeom prst="rect">
          <a:avLst/>
        </a:prstGeom>
        <a:solidFill>
          <a:schemeClr val="lt1">
            <a:alpha val="90000"/>
            <a:hueOff val="0"/>
            <a:satOff val="0"/>
            <a:lumOff val="0"/>
            <a:alphaOff val="0"/>
          </a:schemeClr>
        </a:solidFill>
        <a:ln w="28575"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80995470-B5B3-4FC6-8C40-EF451D499967}">
      <dsp:nvSpPr>
        <dsp:cNvPr id="0" name=""/>
        <dsp:cNvSpPr/>
      </dsp:nvSpPr>
      <dsp:spPr>
        <a:xfrm>
          <a:off x="589226" y="3115067"/>
          <a:ext cx="8249164" cy="1003680"/>
        </a:xfrm>
        <a:prstGeom prst="round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1799" tIns="0" rIns="311799" bIns="0" numCol="1" spcCol="1270" anchor="ctr" anchorCtr="0">
          <a:noAutofit/>
        </a:bodyPr>
        <a:lstStyle/>
        <a:p>
          <a:pPr marL="0" lvl="0" indent="0" algn="l" defTabSz="889000">
            <a:lnSpc>
              <a:spcPct val="90000"/>
            </a:lnSpc>
            <a:spcBef>
              <a:spcPct val="0"/>
            </a:spcBef>
            <a:spcAft>
              <a:spcPct val="35000"/>
            </a:spcAft>
            <a:buNone/>
          </a:pPr>
          <a:r>
            <a:rPr lang="en-GB" sz="2000" b="1" kern="1200" dirty="0">
              <a:latin typeface="+mj-lt"/>
            </a:rPr>
            <a:t>How are we managing change?  Do we need support?</a:t>
          </a:r>
        </a:p>
      </dsp:txBody>
      <dsp:txXfrm>
        <a:off x="638222" y="3164063"/>
        <a:ext cx="8151172"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D20365-2445-47A0-937F-07CC4E37E1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8BC0557C-44EF-4CC4-AA14-41FA340EBC1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76C2C0-176F-4F37-BD3B-29D3563738E2}" type="datetimeFigureOut">
              <a:rPr lang="en-GB" smtClean="0"/>
              <a:t>06/05/2022</a:t>
            </a:fld>
            <a:endParaRPr lang="en-GB" dirty="0"/>
          </a:p>
        </p:txBody>
      </p:sp>
      <p:sp>
        <p:nvSpPr>
          <p:cNvPr id="4" name="Footer Placeholder 3">
            <a:extLst>
              <a:ext uri="{FF2B5EF4-FFF2-40B4-BE49-F238E27FC236}">
                <a16:creationId xmlns:a16="http://schemas.microsoft.com/office/drawing/2014/main" id="{7F2D8760-0183-48AC-BC61-9A346666DBE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E8C7808-F719-4C5F-AF8E-E26E5087D3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8C25EC-C4E3-4BB4-9475-34C83F282234}" type="slidenum">
              <a:rPr lang="en-GB" smtClean="0"/>
              <a:t>‹#›</a:t>
            </a:fld>
            <a:endParaRPr lang="en-GB" dirty="0"/>
          </a:p>
        </p:txBody>
      </p:sp>
    </p:spTree>
    <p:extLst>
      <p:ext uri="{BB962C8B-B14F-4D97-AF65-F5344CB8AC3E}">
        <p14:creationId xmlns:p14="http://schemas.microsoft.com/office/powerpoint/2010/main" val="52075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49149-B57C-7E49-89EA-D1494E9291F6}" type="datetimeFigureOut">
              <a:rPr lang="en-US" smtClean="0"/>
              <a:t>5/6/2022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D8A50D-95A0-3449-9134-B4955750AE5B}" type="slidenum">
              <a:rPr lang="en-US" smtClean="0"/>
              <a:t>‹#›</a:t>
            </a:fld>
            <a:endParaRPr lang="en-US" dirty="0"/>
          </a:p>
        </p:txBody>
      </p:sp>
    </p:spTree>
    <p:extLst>
      <p:ext uri="{BB962C8B-B14F-4D97-AF65-F5344CB8AC3E}">
        <p14:creationId xmlns:p14="http://schemas.microsoft.com/office/powerpoint/2010/main" val="1142649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a:t>
            </a:fld>
            <a:endParaRPr lang="en-US" dirty="0"/>
          </a:p>
        </p:txBody>
      </p:sp>
    </p:spTree>
    <p:extLst>
      <p:ext uri="{BB962C8B-B14F-4D97-AF65-F5344CB8AC3E}">
        <p14:creationId xmlns:p14="http://schemas.microsoft.com/office/powerpoint/2010/main" val="850884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12</a:t>
            </a:fld>
            <a:endParaRPr lang="en-US" dirty="0"/>
          </a:p>
        </p:txBody>
      </p:sp>
    </p:spTree>
    <p:extLst>
      <p:ext uri="{BB962C8B-B14F-4D97-AF65-F5344CB8AC3E}">
        <p14:creationId xmlns:p14="http://schemas.microsoft.com/office/powerpoint/2010/main" val="1134632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13</a:t>
            </a:fld>
            <a:endParaRPr lang="en-US" dirty="0"/>
          </a:p>
        </p:txBody>
      </p:sp>
    </p:spTree>
    <p:extLst>
      <p:ext uri="{BB962C8B-B14F-4D97-AF65-F5344CB8AC3E}">
        <p14:creationId xmlns:p14="http://schemas.microsoft.com/office/powerpoint/2010/main" val="3121684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14</a:t>
            </a:fld>
            <a:endParaRPr lang="en-US"/>
          </a:p>
        </p:txBody>
      </p:sp>
    </p:spTree>
    <p:extLst>
      <p:ext uri="{BB962C8B-B14F-4D97-AF65-F5344CB8AC3E}">
        <p14:creationId xmlns:p14="http://schemas.microsoft.com/office/powerpoint/2010/main" val="533878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15</a:t>
            </a:fld>
            <a:endParaRPr lang="en-US"/>
          </a:p>
        </p:txBody>
      </p:sp>
    </p:spTree>
    <p:extLst>
      <p:ext uri="{BB962C8B-B14F-4D97-AF65-F5344CB8AC3E}">
        <p14:creationId xmlns:p14="http://schemas.microsoft.com/office/powerpoint/2010/main" val="1371342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16</a:t>
            </a:fld>
            <a:endParaRPr lang="en-US" dirty="0"/>
          </a:p>
        </p:txBody>
      </p:sp>
    </p:spTree>
    <p:extLst>
      <p:ext uri="{BB962C8B-B14F-4D97-AF65-F5344CB8AC3E}">
        <p14:creationId xmlns:p14="http://schemas.microsoft.com/office/powerpoint/2010/main" val="315308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20</a:t>
            </a:fld>
            <a:endParaRPr lang="en-US" dirty="0"/>
          </a:p>
        </p:txBody>
      </p:sp>
    </p:spTree>
    <p:extLst>
      <p:ext uri="{BB962C8B-B14F-4D97-AF65-F5344CB8AC3E}">
        <p14:creationId xmlns:p14="http://schemas.microsoft.com/office/powerpoint/2010/main" val="348827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21</a:t>
            </a:fld>
            <a:endParaRPr lang="en-US" dirty="0"/>
          </a:p>
        </p:txBody>
      </p:sp>
    </p:spTree>
    <p:extLst>
      <p:ext uri="{BB962C8B-B14F-4D97-AF65-F5344CB8AC3E}">
        <p14:creationId xmlns:p14="http://schemas.microsoft.com/office/powerpoint/2010/main" val="515772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22</a:t>
            </a:fld>
            <a:endParaRPr lang="en-US" dirty="0"/>
          </a:p>
        </p:txBody>
      </p:sp>
    </p:spTree>
    <p:extLst>
      <p:ext uri="{BB962C8B-B14F-4D97-AF65-F5344CB8AC3E}">
        <p14:creationId xmlns:p14="http://schemas.microsoft.com/office/powerpoint/2010/main" val="4075624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23</a:t>
            </a:fld>
            <a:endParaRPr lang="en-US" dirty="0"/>
          </a:p>
        </p:txBody>
      </p:sp>
    </p:spTree>
    <p:extLst>
      <p:ext uri="{BB962C8B-B14F-4D97-AF65-F5344CB8AC3E}">
        <p14:creationId xmlns:p14="http://schemas.microsoft.com/office/powerpoint/2010/main" val="359127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2</a:t>
            </a:fld>
            <a:endParaRPr lang="en-US" dirty="0"/>
          </a:p>
        </p:txBody>
      </p:sp>
    </p:spTree>
    <p:extLst>
      <p:ext uri="{BB962C8B-B14F-4D97-AF65-F5344CB8AC3E}">
        <p14:creationId xmlns:p14="http://schemas.microsoft.com/office/powerpoint/2010/main" val="164929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3</a:t>
            </a:fld>
            <a:endParaRPr lang="en-US" dirty="0"/>
          </a:p>
        </p:txBody>
      </p:sp>
    </p:spTree>
    <p:extLst>
      <p:ext uri="{BB962C8B-B14F-4D97-AF65-F5344CB8AC3E}">
        <p14:creationId xmlns:p14="http://schemas.microsoft.com/office/powerpoint/2010/main" val="1378735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4</a:t>
            </a:fld>
            <a:endParaRPr lang="en-US" dirty="0"/>
          </a:p>
        </p:txBody>
      </p:sp>
    </p:spTree>
    <p:extLst>
      <p:ext uri="{BB962C8B-B14F-4D97-AF65-F5344CB8AC3E}">
        <p14:creationId xmlns:p14="http://schemas.microsoft.com/office/powerpoint/2010/main" val="704041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7</a:t>
            </a:fld>
            <a:endParaRPr lang="en-US" dirty="0"/>
          </a:p>
        </p:txBody>
      </p:sp>
    </p:spTree>
    <p:extLst>
      <p:ext uri="{BB962C8B-B14F-4D97-AF65-F5344CB8AC3E}">
        <p14:creationId xmlns:p14="http://schemas.microsoft.com/office/powerpoint/2010/main" val="262943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8</a:t>
            </a:fld>
            <a:endParaRPr lang="en-US" dirty="0"/>
          </a:p>
        </p:txBody>
      </p:sp>
    </p:spTree>
    <p:extLst>
      <p:ext uri="{BB962C8B-B14F-4D97-AF65-F5344CB8AC3E}">
        <p14:creationId xmlns:p14="http://schemas.microsoft.com/office/powerpoint/2010/main" val="1158561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9</a:t>
            </a:fld>
            <a:endParaRPr lang="en-US" dirty="0"/>
          </a:p>
        </p:txBody>
      </p:sp>
    </p:spTree>
    <p:extLst>
      <p:ext uri="{BB962C8B-B14F-4D97-AF65-F5344CB8AC3E}">
        <p14:creationId xmlns:p14="http://schemas.microsoft.com/office/powerpoint/2010/main" val="3121684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10</a:t>
            </a:fld>
            <a:endParaRPr lang="en-US" dirty="0"/>
          </a:p>
        </p:txBody>
      </p:sp>
    </p:spTree>
    <p:extLst>
      <p:ext uri="{BB962C8B-B14F-4D97-AF65-F5344CB8AC3E}">
        <p14:creationId xmlns:p14="http://schemas.microsoft.com/office/powerpoint/2010/main" val="2190986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11</a:t>
            </a:fld>
            <a:endParaRPr lang="en-US" dirty="0"/>
          </a:p>
        </p:txBody>
      </p:sp>
    </p:spTree>
    <p:extLst>
      <p:ext uri="{BB962C8B-B14F-4D97-AF65-F5344CB8AC3E}">
        <p14:creationId xmlns:p14="http://schemas.microsoft.com/office/powerpoint/2010/main" val="2564870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83731BF-221D-4858-932D-B044E917F89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BD9A42-A97A-4FAA-89C8-3216805CC491}"/>
              </a:ext>
            </a:extLst>
          </p:cNvPr>
          <p:cNvSpPr>
            <a:spLocks noGrp="1"/>
          </p:cNvSpPr>
          <p:nvPr>
            <p:ph type="title"/>
          </p:nvPr>
        </p:nvSpPr>
        <p:spPr/>
        <p:txBody>
          <a:bodyPr>
            <a:noAutofit/>
          </a:bodyPr>
          <a:lstStyle/>
          <a:p>
            <a:r>
              <a:rPr lang="en-US" noProof="0"/>
              <a:t>Click to edit Master title style</a:t>
            </a:r>
            <a:endParaRPr lang="en-GB" noProof="0"/>
          </a:p>
        </p:txBody>
      </p:sp>
      <p:sp>
        <p:nvSpPr>
          <p:cNvPr id="3" name="Content Placeholder 2">
            <a:extLst>
              <a:ext uri="{FF2B5EF4-FFF2-40B4-BE49-F238E27FC236}">
                <a16:creationId xmlns:a16="http://schemas.microsoft.com/office/drawing/2014/main" id="{BB5A21B3-F91F-4C40-A2FF-7F2FDA7408EE}"/>
              </a:ext>
            </a:extLst>
          </p:cNvPr>
          <p:cNvSpPr>
            <a:spLocks noGrp="1"/>
          </p:cNvSpPr>
          <p:nvPr>
            <p:ph idx="1"/>
          </p:nvPr>
        </p:nvSpPr>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Slide Number Placeholder 5">
            <a:extLst>
              <a:ext uri="{FF2B5EF4-FFF2-40B4-BE49-F238E27FC236}">
                <a16:creationId xmlns:a16="http://schemas.microsoft.com/office/drawing/2014/main" id="{2FD018E3-1711-4800-B816-902F2740A433}"/>
              </a:ext>
            </a:extLst>
          </p:cNvPr>
          <p:cNvSpPr>
            <a:spLocks noGrp="1"/>
          </p:cNvSpPr>
          <p:nvPr>
            <p:ph type="sldNum" sz="quarter" idx="12"/>
          </p:nvPr>
        </p:nvSpPr>
        <p:spPr>
          <a:xfrm>
            <a:off x="11596687" y="6296257"/>
            <a:ext cx="276225" cy="365125"/>
          </a:xfrm>
          <a:prstGeom prst="rect">
            <a:avLst/>
          </a:prstGeom>
        </p:spPr>
        <p:txBody>
          <a:bodyPr/>
          <a:lstStyle>
            <a:lvl1pPr algn="ctr">
              <a:defRPr/>
            </a:lvl1pPr>
          </a:lstStyle>
          <a:p>
            <a:fld id="{6BA6D896-E1CD-4198-B852-D6590D56DF76}" type="slidenum">
              <a:rPr lang="en-GB" smtClean="0"/>
              <a:pPr/>
              <a:t>‹#›</a:t>
            </a:fld>
            <a:endParaRPr lang="en-GB" dirty="0"/>
          </a:p>
        </p:txBody>
      </p:sp>
      <p:sp>
        <p:nvSpPr>
          <p:cNvPr id="7" name="TextBox 6">
            <a:extLst>
              <a:ext uri="{FF2B5EF4-FFF2-40B4-BE49-F238E27FC236}">
                <a16:creationId xmlns:a16="http://schemas.microsoft.com/office/drawing/2014/main" id="{7FFEC3FD-791D-470A-AA36-9522E58E9FED}"/>
              </a:ext>
            </a:extLst>
          </p:cNvPr>
          <p:cNvSpPr txBox="1"/>
          <p:nvPr userDrawn="1"/>
        </p:nvSpPr>
        <p:spPr>
          <a:xfrm>
            <a:off x="4758529" y="6458417"/>
            <a:ext cx="2505814" cy="369332"/>
          </a:xfrm>
          <a:prstGeom prst="rect">
            <a:avLst/>
          </a:prstGeom>
          <a:noFill/>
        </p:spPr>
        <p:txBody>
          <a:bodyPr wrap="none" rtlCol="0">
            <a:spAutoFit/>
          </a:bodyPr>
          <a:lstStyle/>
          <a:p>
            <a:pPr algn="ctr"/>
            <a:r>
              <a:rPr lang="en-GB" u="sng" dirty="0">
                <a:latin typeface="+mj-lt"/>
              </a:rPr>
              <a:t>OFFICIAL-SENSITIVE</a:t>
            </a:r>
          </a:p>
        </p:txBody>
      </p:sp>
    </p:spTree>
    <p:extLst>
      <p:ext uri="{BB962C8B-B14F-4D97-AF65-F5344CB8AC3E}">
        <p14:creationId xmlns:p14="http://schemas.microsoft.com/office/powerpoint/2010/main" val="54593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32D1-BD1B-9B41-AF84-030CA4A06A90}"/>
              </a:ext>
            </a:extLst>
          </p:cNvPr>
          <p:cNvSpPr>
            <a:spLocks noGrp="1"/>
          </p:cNvSpPr>
          <p:nvPr>
            <p:ph type="title" hasCustomPrompt="1"/>
          </p:nvPr>
        </p:nvSpPr>
        <p:spPr>
          <a:xfrm>
            <a:off x="446049" y="365125"/>
            <a:ext cx="11306750" cy="1325563"/>
          </a:xfrm>
          <a:prstGeom prst="rect">
            <a:avLst/>
          </a:prstGeom>
        </p:spPr>
        <p:txBody>
          <a:bodyPr/>
          <a:lstStyle>
            <a:lvl1pPr>
              <a:defRPr sz="2400"/>
            </a:lvl1pPr>
          </a:lstStyle>
          <a:p>
            <a:r>
              <a:rPr lang="en-GB"/>
              <a:t>Presentation title one column / picture</a:t>
            </a:r>
            <a:endParaRPr lang="en-US"/>
          </a:p>
        </p:txBody>
      </p:sp>
      <p:sp>
        <p:nvSpPr>
          <p:cNvPr id="3" name="Content Placeholder 2">
            <a:extLst>
              <a:ext uri="{FF2B5EF4-FFF2-40B4-BE49-F238E27FC236}">
                <a16:creationId xmlns:a16="http://schemas.microsoft.com/office/drawing/2014/main" id="{B51772C9-68D0-404D-9CC2-150EE9B0DC26}"/>
              </a:ext>
            </a:extLst>
          </p:cNvPr>
          <p:cNvSpPr>
            <a:spLocks noGrp="1"/>
          </p:cNvSpPr>
          <p:nvPr>
            <p:ph sz="half" idx="1"/>
          </p:nvPr>
        </p:nvSpPr>
        <p:spPr>
          <a:xfrm>
            <a:off x="446049" y="1825625"/>
            <a:ext cx="11306750" cy="4351338"/>
          </a:xfrm>
          <a:prstGeom prst="rect">
            <a:avLst/>
          </a:prstGeom>
        </p:spPr>
        <p:txBody>
          <a:bodyPr/>
          <a:lstStyle>
            <a:lvl1pPr>
              <a:buNone/>
              <a:defRPr sz="2400"/>
            </a:lvl1pPr>
          </a:lstStyle>
          <a:p>
            <a:pPr lvl="0"/>
            <a:r>
              <a:rPr lang="en-US"/>
              <a:t>Click to edit Master text styles</a:t>
            </a:r>
          </a:p>
        </p:txBody>
      </p:sp>
    </p:spTree>
    <p:extLst>
      <p:ext uri="{BB962C8B-B14F-4D97-AF65-F5344CB8AC3E}">
        <p14:creationId xmlns:p14="http://schemas.microsoft.com/office/powerpoint/2010/main" val="35870040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AC3EE9-71B6-4FE8-B8AA-15895CE72E91}"/>
              </a:ext>
            </a:extLst>
          </p:cNvPr>
          <p:cNvSpPr>
            <a:spLocks noGrp="1"/>
          </p:cNvSpPr>
          <p:nvPr>
            <p:ph type="title"/>
          </p:nvPr>
        </p:nvSpPr>
        <p:spPr>
          <a:xfrm>
            <a:off x="716757" y="514118"/>
            <a:ext cx="10743406" cy="630470"/>
          </a:xfrm>
          <a:prstGeom prst="rect">
            <a:avLst/>
          </a:prstGeom>
        </p:spPr>
        <p:txBody>
          <a:bodyPr vert="horz" lIns="0" tIns="0" rIns="0" bIns="0" rtlCol="0" anchor="ctr">
            <a:normAutofit/>
          </a:bodyPr>
          <a:lstStyle/>
          <a:p>
            <a:r>
              <a:rPr lang="en-US" noProof="0"/>
              <a:t>Click to edit Master title style</a:t>
            </a:r>
            <a:endParaRPr lang="en-GB" noProof="0"/>
          </a:p>
        </p:txBody>
      </p:sp>
      <p:sp>
        <p:nvSpPr>
          <p:cNvPr id="3" name="Text Placeholder 2">
            <a:extLst>
              <a:ext uri="{FF2B5EF4-FFF2-40B4-BE49-F238E27FC236}">
                <a16:creationId xmlns:a16="http://schemas.microsoft.com/office/drawing/2014/main" id="{5E3875E1-C33E-4DDB-898A-C921EBC74F70}"/>
              </a:ext>
            </a:extLst>
          </p:cNvPr>
          <p:cNvSpPr>
            <a:spLocks noGrp="1"/>
          </p:cNvSpPr>
          <p:nvPr>
            <p:ph type="body" idx="1"/>
          </p:nvPr>
        </p:nvSpPr>
        <p:spPr>
          <a:xfrm>
            <a:off x="716757" y="1334400"/>
            <a:ext cx="10742400" cy="4351338"/>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TextBox 6">
            <a:extLst>
              <a:ext uri="{FF2B5EF4-FFF2-40B4-BE49-F238E27FC236}">
                <a16:creationId xmlns:a16="http://schemas.microsoft.com/office/drawing/2014/main" id="{C23CA4AA-8BEC-4E48-B9FD-5EB8FDD7F83F}"/>
              </a:ext>
            </a:extLst>
          </p:cNvPr>
          <p:cNvSpPr txBox="1"/>
          <p:nvPr userDrawn="1"/>
        </p:nvSpPr>
        <p:spPr>
          <a:xfrm>
            <a:off x="4758529" y="6458417"/>
            <a:ext cx="2505814" cy="369332"/>
          </a:xfrm>
          <a:prstGeom prst="rect">
            <a:avLst/>
          </a:prstGeom>
          <a:noFill/>
        </p:spPr>
        <p:txBody>
          <a:bodyPr wrap="none" rtlCol="0">
            <a:spAutoFit/>
          </a:bodyPr>
          <a:lstStyle/>
          <a:p>
            <a:pPr algn="ctr"/>
            <a:r>
              <a:rPr lang="en-GB" u="sng" dirty="0">
                <a:latin typeface="+mj-lt"/>
              </a:rPr>
              <a:t>OFFICIAL-SENSITIVE</a:t>
            </a:r>
          </a:p>
        </p:txBody>
      </p:sp>
      <p:pic>
        <p:nvPicPr>
          <p:cNvPr id="5" name="Picture 4">
            <a:extLst>
              <a:ext uri="{FF2B5EF4-FFF2-40B4-BE49-F238E27FC236}">
                <a16:creationId xmlns:a16="http://schemas.microsoft.com/office/drawing/2014/main" id="{27B22C2D-5F72-40FA-9AA4-117107DE43A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2137880"/>
      </p:ext>
    </p:extLst>
  </p:cSld>
  <p:clrMap bg1="lt1" tx1="dk1" bg2="lt2" tx2="dk2" accent1="accent1" accent2="accent2" accent3="accent3" accent4="accent4" accent5="accent5" accent6="accent6" hlink="hlink" folHlink="folHlink"/>
  <p:sldLayoutIdLst>
    <p:sldLayoutId id="2147483654" r:id="rId1"/>
    <p:sldLayoutId id="2147483670" r:id="rId2"/>
  </p:sldLayoutIdLst>
  <p:hf hdr="0" dt="0"/>
  <p:txStyles>
    <p:title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504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756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008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452" userDrawn="1">
          <p15:clr>
            <a:srgbClr val="F26B43"/>
          </p15:clr>
        </p15:guide>
        <p15:guide id="3" pos="72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paul.darby@justice.gov.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elcome-hub.hmppsintranet.org.uk/my-work/my-service/interventions-unpaid-work-and-crs/unpaid-work-assess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intranet.noms.gsi.gov.uk/support/hr/performance-management" TargetMode="External"/><Relationship Id="rId7" Type="http://schemas.openxmlformats.org/officeDocument/2006/relationships/image" Target="../media/image14.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17.xml.rels><?xml version="1.0" encoding="UTF-8" standalone="yes"?>
<Relationships xmlns="http://schemas.openxmlformats.org/package/2006/relationships"><Relationship Id="rId3" Type="http://schemas.openxmlformats.org/officeDocument/2006/relationships/hyperlink" Target="https://hmpps.myhub.sscl.com/hr-and-pay/working-here-staff-working-here/competency-based-pay-progression-framework-cbf-nps/useful-documents" TargetMode="External"/><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justiceuk.sharepoint.com/sites/ManagerialRoleReview/Shared%20Documents/Forms/AllItems.aspx?id=%2Fsites%2FManagerialRoleReview%2FShared%20Documents%2FGeneral%2FAttributable%20Time%20Stage%2FSurveys%2FSurvey%20guidance%2Epdf&amp;parent=%2Fsites%2FManagerialRoleReview%2FShared%20Documents%2FGeneral%2FAttributable%20Time%20Stage%2FSurveys&amp;p=true&amp;ga=1" TargetMode="External"/><Relationship Id="rId2" Type="http://schemas.openxmlformats.org/officeDocument/2006/relationships/hyperlink" Target="mailto:Alex.McAll@justice.gov.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ydevelopment.org.uk/enrol/index.php?id=3951" TargetMode="External"/><Relationship Id="rId2" Type="http://schemas.openxmlformats.org/officeDocument/2006/relationships/hyperlink" Target="https://www.gov.uk/government/publications/hmpps-child-safeguarding-policy-framework" TargetMode="External"/><Relationship Id="rId1" Type="http://schemas.openxmlformats.org/officeDocument/2006/relationships/slideLayout" Target="../slideLayouts/slideLayout2.xml"/><Relationship Id="rId4" Type="http://schemas.openxmlformats.org/officeDocument/2006/relationships/hyperlink" Target="mailto:national.delivery.team@justice.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ZuC-dQsRD2Q&amp;t=48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intranet.noms.gsi.gov.uk/__data/assets/file/0003/1160364/Insights22-and-LAWW.pdf" TargetMode="External"/><Relationship Id="rId5" Type="http://schemas.openxmlformats.org/officeDocument/2006/relationships/hyperlink" Target="http://www.hmppsinsights.co.uk/insights-festival/" TargetMode="Externa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hyperlink" Target="https://welcome-hub.hmppsintranet.org.uk/my-work/my-performance-learning-and-development/developing-your-career-in-the-probation-service/different-routes-to-become-a-pqip/" TargetMode="External"/><Relationship Id="rId7" Type="http://schemas.openxmlformats.org/officeDocument/2006/relationships/hyperlink" Target="https://teams.microsoft.com/registration/KEeHxuZx_kGp4S6MNndq2A,RjlaT7Sv60SdBw90cjwg8g,07aQesjW5EKWhxxjkVsQrw,9s6mNSEDPE-cc78TRgHfmQ,o_LWtVbFhkqUwfyR_06tUA,XWJCYX714UW-N11wLKKYPA?mode=read&amp;tenantId=c6874728-71e6-41fe-a9e1-2e8c36776ad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teams.microsoft.com/registration/KEeHxuZx_kGp4S6MNndq2A,RjlaT7Sv60SdBw90cjwg8g,07aQesjW5EKWhxxjkVsQrw,Xgwo7QAaREq0H0wwX8yY1w,3fNAK994iE6wRMwHY3tW4A,4z2l_RTe_kWrSjrz8WjqEw?mode=read&amp;tenantId=c6874728-71e6-41fe-a9e1-2e8c36776ad8" TargetMode="External"/><Relationship Id="rId5" Type="http://schemas.openxmlformats.org/officeDocument/2006/relationships/hyperlink" Target="https://teams.microsoft.com/registration/KEeHxuZx_kGp4S6MNndq2A,RjlaT7Sv60SdBw90cjwg8g,07aQesjW5EKWhxxjkVsQrw,0lcDo19EskaeOmJiV30y4g,iQi5H2bOt0CukGw23A2IJg,7yXAQq-Nlka7rI13FZaPIg?mode=read&amp;tenantId=c6874728-71e6-41fe-a9e1-2e8c36776ad8" TargetMode="External"/><Relationship Id="rId4" Type="http://schemas.openxmlformats.org/officeDocument/2006/relationships/hyperlink" Target="https://teams.microsoft.com/registration/KEeHxuZx_kGp4S6MNndq2A,RjlaT7Sv60SdBw90cjwg8g,07aQesjW5EKWhxxjkVsQrw,sKsdeD0ANkKpad12-CaUzw,Lu1vHHckc0eUDz6VrTSglw,DePJalRkq0GXDENQ95jAPg?mode=read&amp;tenantId=c6874728-71e6-41fe-a9e1-2e8c36776ad8"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elcome-hub.hmppsintranet.org.uk/change-by-roles-homepag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elcome-hub.hmppsintranet.org.uk/my-work/building-our-new-service/our-new-operating-mode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quip-portal.rocstac.com/CtrlWebIsapi.dll/?__id=webDiagram.show&amp;map=0%3AFF2D8D3F16B44268B814F7F8177A16F7&amp;dgm=FAACC68579A9462AAC97C21795AA3BC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elcome-hub.hmppsintranet.org.uk/my-work/prioritising-probation/#toggle-id-8" TargetMode="External"/><Relationship Id="rId5" Type="http://schemas.openxmlformats.org/officeDocument/2006/relationships/image" Target="../media/image7.png"/><Relationship Id="rId4" Type="http://schemas.openxmlformats.org/officeDocument/2006/relationships/hyperlink" Target="https://equip-portal.rocstac.com/CtrlWebIsapi.dll/?__id=webDiagram.show&amp;map=0%3AFF2D8D3F16B44268B814F7F8177A16F7&amp;dgm=422EE7BE43674B6196914E43EB6EF160&amp;one=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elcome-hub.hmppsintranet.org.uk/my-work/my-pay-and-benif/harmonisation/harmonisation-updates/harmonisation-update-may-202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s://welcome-hub.hmppsintranet.org.uk/my-work/my-service/sentence-management-em/snapshot-sentence-managem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NEIP@justic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t>Presenter’s notes</a:t>
            </a:r>
          </a:p>
        </p:txBody>
      </p:sp>
      <p:sp>
        <p:nvSpPr>
          <p:cNvPr id="5" name="Content Placeholder 2">
            <a:extLst>
              <a:ext uri="{FF2B5EF4-FFF2-40B4-BE49-F238E27FC236}">
                <a16:creationId xmlns:a16="http://schemas.microsoft.com/office/drawing/2014/main" id="{AEF137A9-75AB-4BC1-B232-AF0B02A6B7AF}"/>
              </a:ext>
            </a:extLst>
          </p:cNvPr>
          <p:cNvSpPr>
            <a:spLocks noGrp="1"/>
          </p:cNvSpPr>
          <p:nvPr>
            <p:ph idx="1"/>
          </p:nvPr>
        </p:nvSpPr>
        <p:spPr>
          <a:xfrm>
            <a:off x="439201" y="1203582"/>
            <a:ext cx="10742400" cy="4616647"/>
          </a:xfrm>
        </p:spPr>
        <p:txBody>
          <a:bodyPr/>
          <a:lstStyle/>
          <a:p>
            <a:pPr marL="285750" lvl="0" indent="-285750">
              <a:buFont typeface="Arial" panose="020B0604020202020204" pitchFamily="34" charset="0"/>
              <a:buChar char="•"/>
            </a:pPr>
            <a:r>
              <a:rPr lang="en-GB" sz="1800" dirty="0">
                <a:latin typeface="+mn-lt"/>
              </a:rPr>
              <a:t>The </a:t>
            </a:r>
            <a:r>
              <a:rPr lang="en-GB" sz="1800" b="1" dirty="0">
                <a:latin typeface="+mn-lt"/>
              </a:rPr>
              <a:t>May Regional Team Briefing </a:t>
            </a:r>
            <a:r>
              <a:rPr lang="en-GB" sz="1800" dirty="0">
                <a:latin typeface="+mn-lt"/>
              </a:rPr>
              <a:t>is attached</a:t>
            </a:r>
          </a:p>
          <a:p>
            <a:pPr marL="285750" lvl="0" indent="-285750">
              <a:buFont typeface="Arial" panose="020B0604020202020204" pitchFamily="34" charset="0"/>
              <a:buChar char="•"/>
            </a:pPr>
            <a:r>
              <a:rPr lang="en-GB" sz="1800" dirty="0">
                <a:latin typeface="+mn-lt"/>
              </a:rPr>
              <a:t>The PCET* team work with Probation Programmes workstream design leads to consolidate several communication products into one monthly cascade deck, to </a:t>
            </a:r>
            <a:r>
              <a:rPr lang="en-GB" sz="1800" b="1" dirty="0">
                <a:latin typeface="+mn-lt"/>
              </a:rPr>
              <a:t>support clear and consistent communication with our staff in all regions, roles and functions</a:t>
            </a:r>
          </a:p>
          <a:p>
            <a:pPr marL="285750" lvl="0" indent="-285750">
              <a:buFont typeface="Arial" panose="020B0604020202020204" pitchFamily="34" charset="0"/>
              <a:buChar char="•"/>
            </a:pPr>
            <a:r>
              <a:rPr lang="en-GB" sz="1800" dirty="0">
                <a:latin typeface="+mn-lt"/>
              </a:rPr>
              <a:t>These packs have been </a:t>
            </a:r>
            <a:r>
              <a:rPr lang="en-GB" sz="1800" b="1" dirty="0">
                <a:latin typeface="+mn-lt"/>
              </a:rPr>
              <a:t>designed as a prompt to support you </a:t>
            </a:r>
            <a:r>
              <a:rPr lang="en-GB" sz="1800" dirty="0">
                <a:latin typeface="+mn-lt"/>
              </a:rPr>
              <a:t>and your management teams in communicating updates and changes </a:t>
            </a:r>
            <a:r>
              <a:rPr lang="en-GB" sz="1800" b="1" dirty="0">
                <a:latin typeface="+mn-lt"/>
              </a:rPr>
              <a:t>in team meetings/events</a:t>
            </a:r>
            <a:r>
              <a:rPr lang="en-GB" sz="1800" dirty="0">
                <a:latin typeface="+mn-lt"/>
              </a:rPr>
              <a:t> over the next month</a:t>
            </a:r>
          </a:p>
          <a:p>
            <a:pPr marL="285750" lvl="0" indent="-285750">
              <a:buFont typeface="Arial" panose="020B0604020202020204" pitchFamily="34" charset="0"/>
              <a:buChar char="•"/>
            </a:pPr>
            <a:r>
              <a:rPr lang="en-GB" sz="1800" dirty="0">
                <a:latin typeface="+mn-lt"/>
              </a:rPr>
              <a:t>In line with our </a:t>
            </a:r>
            <a:r>
              <a:rPr lang="en-GB" sz="1800" b="1" dirty="0">
                <a:latin typeface="+mn-lt"/>
              </a:rPr>
              <a:t>Fixed, Flexible, Free </a:t>
            </a:r>
            <a:r>
              <a:rPr lang="en-GB" sz="1800" dirty="0">
                <a:latin typeface="+mn-lt"/>
              </a:rPr>
              <a:t>model, this deck includes sections for you to add in your team or region specific information.</a:t>
            </a:r>
            <a:endParaRPr lang="en-GB" sz="1800" b="1" dirty="0">
              <a:latin typeface="+mn-lt"/>
            </a:endParaRPr>
          </a:p>
          <a:p>
            <a:pPr marL="285750" lvl="0" indent="-285750">
              <a:buFont typeface="Arial" panose="020B0604020202020204" pitchFamily="34" charset="0"/>
              <a:buChar char="•"/>
            </a:pPr>
            <a:r>
              <a:rPr lang="en-GB" sz="1800" dirty="0">
                <a:latin typeface="+mn-lt"/>
              </a:rPr>
              <a:t>Please do also </a:t>
            </a:r>
            <a:r>
              <a:rPr lang="en-GB" sz="1800" b="1" dirty="0">
                <a:latin typeface="+mn-lt"/>
              </a:rPr>
              <a:t>use the content in your regional communications channels as you feel appropriate</a:t>
            </a:r>
            <a:endParaRPr lang="en-GB" sz="1800" dirty="0">
              <a:latin typeface="+mn-lt"/>
            </a:endParaRPr>
          </a:p>
          <a:p>
            <a:pPr marL="285750" lvl="0" indent="-285750">
              <a:buFont typeface="Arial" panose="020B0604020202020204" pitchFamily="34" charset="0"/>
              <a:buChar char="•"/>
            </a:pPr>
            <a:r>
              <a:rPr lang="en-GB" sz="1800" dirty="0">
                <a:latin typeface="+mn-lt"/>
              </a:rPr>
              <a:t>Your </a:t>
            </a:r>
            <a:r>
              <a:rPr lang="en-GB" sz="1800" b="1" dirty="0">
                <a:latin typeface="+mn-lt"/>
              </a:rPr>
              <a:t>feedback on design, content, language</a:t>
            </a:r>
            <a:r>
              <a:rPr lang="en-GB" sz="1800" dirty="0">
                <a:latin typeface="+mn-lt"/>
              </a:rPr>
              <a:t>, etc, is valued and welcome – please contact </a:t>
            </a:r>
            <a:r>
              <a:rPr lang="en-GB" sz="1800" u="sng" dirty="0">
                <a:latin typeface="+mn-lt"/>
                <a:hlinkClick r:id="rId3"/>
              </a:rPr>
              <a:t>paul.darby@justice.gov.uk</a:t>
            </a:r>
            <a:endParaRPr lang="en-GB" sz="1800" u="sng" dirty="0">
              <a:latin typeface="+mn-lt"/>
            </a:endParaRPr>
          </a:p>
          <a:p>
            <a:pPr algn="ctr"/>
            <a:endParaRPr lang="en-GB" sz="2000" b="1" dirty="0">
              <a:solidFill>
                <a:srgbClr val="00B0F0"/>
              </a:solidFill>
            </a:endParaRPr>
          </a:p>
          <a:p>
            <a:pPr algn="ctr"/>
            <a:r>
              <a:rPr lang="en-GB" sz="2000" b="1" dirty="0">
                <a:solidFill>
                  <a:schemeClr val="accent1"/>
                </a:solidFill>
              </a:rPr>
              <a:t>Please delete this slide before you present this deck to your team – thank you</a:t>
            </a:r>
          </a:p>
        </p:txBody>
      </p:sp>
      <p:sp>
        <p:nvSpPr>
          <p:cNvPr id="3" name="Rectangle 2">
            <a:extLst>
              <a:ext uri="{FF2B5EF4-FFF2-40B4-BE49-F238E27FC236}">
                <a16:creationId xmlns:a16="http://schemas.microsoft.com/office/drawing/2014/main" id="{A867173B-C619-46E4-B52E-64D0E0AD789B}"/>
              </a:ext>
            </a:extLst>
          </p:cNvPr>
          <p:cNvSpPr/>
          <p:nvPr/>
        </p:nvSpPr>
        <p:spPr>
          <a:xfrm>
            <a:off x="439201" y="5979886"/>
            <a:ext cx="6919542" cy="307777"/>
          </a:xfrm>
          <a:prstGeom prst="rect">
            <a:avLst/>
          </a:prstGeom>
        </p:spPr>
        <p:txBody>
          <a:bodyPr wrap="square">
            <a:spAutoFit/>
          </a:bodyPr>
          <a:lstStyle/>
          <a:p>
            <a:r>
              <a:rPr lang="en-GB" sz="1400" i="1" dirty="0"/>
              <a:t>*  Probation Portfolio Communication and Engagement Team</a:t>
            </a:r>
          </a:p>
        </p:txBody>
      </p:sp>
    </p:spTree>
    <p:extLst>
      <p:ext uri="{BB962C8B-B14F-4D97-AF65-F5344CB8AC3E}">
        <p14:creationId xmlns:p14="http://schemas.microsoft.com/office/powerpoint/2010/main" val="2561036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D295BA-7DBC-440E-87CD-15D4B10E963B}"/>
              </a:ext>
            </a:extLst>
          </p:cNvPr>
          <p:cNvSpPr>
            <a:spLocks noGrp="1"/>
          </p:cNvSpPr>
          <p:nvPr>
            <p:ph type="title"/>
          </p:nvPr>
        </p:nvSpPr>
        <p:spPr>
          <a:xfrm>
            <a:off x="277256" y="0"/>
            <a:ext cx="11306750" cy="1325563"/>
          </a:xfrm>
        </p:spPr>
        <p:txBody>
          <a:bodyPr/>
          <a:lstStyle/>
          <a:p>
            <a:r>
              <a:rPr lang="en-GB" dirty="0"/>
              <a:t>INTRO: Services that can be delivered via Commissioned Rehabilitative Services to individuals whilst in prison to support resettlement</a:t>
            </a:r>
          </a:p>
        </p:txBody>
      </p:sp>
      <p:sp>
        <p:nvSpPr>
          <p:cNvPr id="11" name="Rectangle 10">
            <a:extLst>
              <a:ext uri="{FF2B5EF4-FFF2-40B4-BE49-F238E27FC236}">
                <a16:creationId xmlns:a16="http://schemas.microsoft.com/office/drawing/2014/main" id="{3FEC8A4E-89FB-4DE6-964B-C9150F06946E}"/>
              </a:ext>
            </a:extLst>
          </p:cNvPr>
          <p:cNvSpPr/>
          <p:nvPr/>
        </p:nvSpPr>
        <p:spPr>
          <a:xfrm>
            <a:off x="277256" y="1222927"/>
            <a:ext cx="8252770" cy="5078313"/>
          </a:xfrm>
          <a:prstGeom prst="rect">
            <a:avLst/>
          </a:prstGeom>
        </p:spPr>
        <p:txBody>
          <a:bodyPr wrap="square">
            <a:spAutoFit/>
          </a:bodyPr>
          <a:lstStyle/>
          <a:p>
            <a:r>
              <a:rPr lang="en-GB" dirty="0"/>
              <a:t>The following services can be delivered to </a:t>
            </a:r>
            <a:r>
              <a:rPr lang="en-GB" b="1" dirty="0"/>
              <a:t>individuals whilst in prison to support resettlement:</a:t>
            </a:r>
          </a:p>
          <a:p>
            <a:r>
              <a:rPr lang="en-GB" b="1" dirty="0"/>
              <a:t> </a:t>
            </a:r>
            <a:endParaRPr lang="en-GB" dirty="0"/>
          </a:p>
          <a:p>
            <a:r>
              <a:rPr lang="en-GB" b="1" dirty="0"/>
              <a:t>Accommodation</a:t>
            </a:r>
            <a:r>
              <a:rPr lang="en-GB" dirty="0"/>
              <a:t> - starts pre-release and continues after release to support sentenced people in prison to maintain tenancies or move into suitable accommodation.</a:t>
            </a:r>
          </a:p>
          <a:p>
            <a:r>
              <a:rPr lang="en-GB" dirty="0"/>
              <a:t> </a:t>
            </a:r>
          </a:p>
          <a:p>
            <a:r>
              <a:rPr lang="en-GB" dirty="0"/>
              <a:t>Women can also be supported into accommodation by CRS Women’s Services. </a:t>
            </a:r>
          </a:p>
          <a:p>
            <a:r>
              <a:rPr lang="en-GB" dirty="0"/>
              <a:t> </a:t>
            </a:r>
          </a:p>
          <a:p>
            <a:r>
              <a:rPr lang="en-GB" b="1" dirty="0"/>
              <a:t>Social Inclusion</a:t>
            </a:r>
            <a:r>
              <a:rPr lang="en-GB" dirty="0"/>
              <a:t> - One part of the Personal Wellbeing (PWB) service. This is a pre and post-release mentoring service to support transition from prison to the community and can help those who struggle or cannot cope with returning to the community after being released from prison. Social Inclusion services can help to reduce anxiety for those coming up to release and those who may have little or no support in the community. It can include a meet at the gate service.</a:t>
            </a:r>
          </a:p>
          <a:p>
            <a:r>
              <a:rPr lang="en-GB" dirty="0"/>
              <a:t> </a:t>
            </a:r>
          </a:p>
          <a:p>
            <a:r>
              <a:rPr lang="en-GB" dirty="0"/>
              <a:t>Women can also access pre- and post-release mentors through the CRS Women’s Services.</a:t>
            </a:r>
          </a:p>
        </p:txBody>
      </p:sp>
      <p:pic>
        <p:nvPicPr>
          <p:cNvPr id="4" name="Picture 3" descr="A picture containing text&#10;&#10;Description automatically generated">
            <a:extLst>
              <a:ext uri="{FF2B5EF4-FFF2-40B4-BE49-F238E27FC236}">
                <a16:creationId xmlns:a16="http://schemas.microsoft.com/office/drawing/2014/main" id="{D262E0D7-E650-44ED-919B-E6CCE8B2CCAD}"/>
              </a:ext>
            </a:extLst>
          </p:cNvPr>
          <p:cNvPicPr>
            <a:picLocks noChangeAspect="1"/>
          </p:cNvPicPr>
          <p:nvPr/>
        </p:nvPicPr>
        <p:blipFill>
          <a:blip r:embed="rId3"/>
          <a:stretch>
            <a:fillRect/>
          </a:stretch>
        </p:blipFill>
        <p:spPr>
          <a:xfrm>
            <a:off x="8530026" y="2336799"/>
            <a:ext cx="3661974" cy="1987421"/>
          </a:xfrm>
          <a:prstGeom prst="rect">
            <a:avLst/>
          </a:prstGeom>
        </p:spPr>
      </p:pic>
    </p:spTree>
    <p:extLst>
      <p:ext uri="{BB962C8B-B14F-4D97-AF65-F5344CB8AC3E}">
        <p14:creationId xmlns:p14="http://schemas.microsoft.com/office/powerpoint/2010/main" val="3670561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D295BA-7DBC-440E-87CD-15D4B10E963B}"/>
              </a:ext>
            </a:extLst>
          </p:cNvPr>
          <p:cNvSpPr>
            <a:spLocks noGrp="1"/>
          </p:cNvSpPr>
          <p:nvPr>
            <p:ph type="title"/>
          </p:nvPr>
        </p:nvSpPr>
        <p:spPr>
          <a:xfrm>
            <a:off x="277256" y="0"/>
            <a:ext cx="11306750" cy="1325563"/>
          </a:xfrm>
        </p:spPr>
        <p:txBody>
          <a:bodyPr/>
          <a:lstStyle/>
          <a:p>
            <a:r>
              <a:rPr lang="en-GB" dirty="0"/>
              <a:t>GUIDANCE: Services that can be delivered via Commissioned Rehabilitative Services to individuals whilst in prison to support resettlement:</a:t>
            </a:r>
          </a:p>
        </p:txBody>
      </p:sp>
      <p:sp>
        <p:nvSpPr>
          <p:cNvPr id="11" name="Rectangle 10">
            <a:extLst>
              <a:ext uri="{FF2B5EF4-FFF2-40B4-BE49-F238E27FC236}">
                <a16:creationId xmlns:a16="http://schemas.microsoft.com/office/drawing/2014/main" id="{3FEC8A4E-89FB-4DE6-964B-C9150F06946E}"/>
              </a:ext>
            </a:extLst>
          </p:cNvPr>
          <p:cNvSpPr/>
          <p:nvPr/>
        </p:nvSpPr>
        <p:spPr>
          <a:xfrm>
            <a:off x="277255" y="1222927"/>
            <a:ext cx="11740574" cy="1508105"/>
          </a:xfrm>
          <a:prstGeom prst="rect">
            <a:avLst/>
          </a:prstGeom>
        </p:spPr>
        <p:txBody>
          <a:bodyPr wrap="square">
            <a:spAutoFit/>
          </a:bodyPr>
          <a:lstStyle/>
          <a:p>
            <a:r>
              <a:rPr lang="en-GB" sz="1600" b="1" dirty="0"/>
              <a:t>Wherever possible, referrals should be made pre-release as this allows the Person in Prison to prepare for release. </a:t>
            </a:r>
          </a:p>
          <a:p>
            <a:r>
              <a:rPr lang="en-GB" sz="1600" b="1" dirty="0"/>
              <a:t> </a:t>
            </a:r>
          </a:p>
          <a:p>
            <a:r>
              <a:rPr lang="en-GB" sz="1600" b="1" dirty="0"/>
              <a:t>However, for some men and women it is in effect not possible to make a pre-release referral. With effect from 4</a:t>
            </a:r>
            <a:r>
              <a:rPr lang="en-GB" sz="1600" b="1" baseline="30000" dirty="0"/>
              <a:t>th</a:t>
            </a:r>
            <a:r>
              <a:rPr lang="en-GB" sz="1600" b="1" dirty="0"/>
              <a:t> May 2022, Probation Practitioners (via the CORRE for Wales) can now make post-release referrals to the Social Inclusion Service in a limited number of circumstances. These are:</a:t>
            </a:r>
          </a:p>
          <a:p>
            <a:endParaRPr lang="en-GB" sz="1200" dirty="0"/>
          </a:p>
        </p:txBody>
      </p:sp>
      <p:sp>
        <p:nvSpPr>
          <p:cNvPr id="2" name="Rectangle 1">
            <a:extLst>
              <a:ext uri="{FF2B5EF4-FFF2-40B4-BE49-F238E27FC236}">
                <a16:creationId xmlns:a16="http://schemas.microsoft.com/office/drawing/2014/main" id="{69195493-E422-470E-AD1C-355DA35CC645}"/>
              </a:ext>
            </a:extLst>
          </p:cNvPr>
          <p:cNvSpPr/>
          <p:nvPr/>
        </p:nvSpPr>
        <p:spPr>
          <a:xfrm>
            <a:off x="277255" y="2548490"/>
            <a:ext cx="6096000" cy="4001095"/>
          </a:xfrm>
          <a:prstGeom prst="rect">
            <a:avLst/>
          </a:prstGeom>
        </p:spPr>
        <p:txBody>
          <a:bodyPr>
            <a:spAutoFit/>
          </a:bodyPr>
          <a:lstStyle/>
          <a:p>
            <a:pPr marL="285750" lvl="0" indent="-285750">
              <a:buFont typeface="Arial" panose="020B0604020202020204" pitchFamily="34" charset="0"/>
              <a:buChar char="•"/>
            </a:pPr>
            <a:r>
              <a:rPr lang="en-GB" sz="1400" dirty="0"/>
              <a:t>Men and women, unsentenced and held in custody, who are subsequently released ‘time served’, following sentence, direct from the sentencing court or from the prison where they have been held.</a:t>
            </a:r>
          </a:p>
          <a:p>
            <a:pPr marL="285750" indent="-285750">
              <a:buFont typeface="Arial" panose="020B0604020202020204" pitchFamily="34" charset="0"/>
              <a:buChar char="•"/>
            </a:pPr>
            <a:r>
              <a:rPr lang="en-GB" sz="1400" dirty="0"/>
              <a:t> </a:t>
            </a:r>
          </a:p>
          <a:p>
            <a:pPr marL="285750" lvl="0" indent="-285750">
              <a:buFont typeface="Arial" panose="020B0604020202020204" pitchFamily="34" charset="0"/>
              <a:buChar char="•"/>
            </a:pPr>
            <a:r>
              <a:rPr lang="en-GB" sz="1400" dirty="0"/>
              <a:t>Men and women approved under the Parole Board Executive Release process, where release is directed to take place within 3 working days of the instruction being made.</a:t>
            </a:r>
          </a:p>
          <a:p>
            <a:pPr marL="285750" indent="-285750">
              <a:buFont typeface="Arial" panose="020B0604020202020204" pitchFamily="34" charset="0"/>
              <a:buChar char="•"/>
            </a:pPr>
            <a:r>
              <a:rPr lang="en-GB" sz="1400" dirty="0"/>
              <a:t> </a:t>
            </a:r>
          </a:p>
          <a:p>
            <a:pPr marL="285750" lvl="0" indent="-285750">
              <a:buFont typeface="Arial" panose="020B0604020202020204" pitchFamily="34" charset="0"/>
              <a:buChar char="•"/>
            </a:pPr>
            <a:r>
              <a:rPr lang="en-GB" sz="1400" dirty="0"/>
              <a:t>Men and women sentenced to very short periods in custody of 1 day to potentially 7 days, by exception and where there is insufficient time, whilst in custody, for Probation Practitioners to make a referral to the CRS provider using the Urgent Timescale process.  (The current ‘Urgent’ timescale captures Provider obligations for those with 14 days or less to serve but there is still concerns that a Probation Practitioner may not have capacity to make a referral on behalf of people on probation with a 1-7 days sentence.)</a:t>
            </a:r>
          </a:p>
          <a:p>
            <a:r>
              <a:rPr lang="en-GB" sz="1200" dirty="0"/>
              <a:t> </a:t>
            </a:r>
          </a:p>
          <a:p>
            <a:r>
              <a:rPr lang="en-GB" dirty="0"/>
              <a:t> </a:t>
            </a:r>
          </a:p>
        </p:txBody>
      </p:sp>
      <p:sp>
        <p:nvSpPr>
          <p:cNvPr id="4" name="Rectangle 3">
            <a:extLst>
              <a:ext uri="{FF2B5EF4-FFF2-40B4-BE49-F238E27FC236}">
                <a16:creationId xmlns:a16="http://schemas.microsoft.com/office/drawing/2014/main" id="{584623AA-D62F-45D1-8741-90416202E954}"/>
              </a:ext>
            </a:extLst>
          </p:cNvPr>
          <p:cNvSpPr/>
          <p:nvPr/>
        </p:nvSpPr>
        <p:spPr>
          <a:xfrm>
            <a:off x="6778171" y="5219574"/>
            <a:ext cx="4805835" cy="830997"/>
          </a:xfrm>
          <a:prstGeom prst="rect">
            <a:avLst/>
          </a:prstGeom>
          <a:ln>
            <a:solidFill>
              <a:srgbClr val="7030A0"/>
            </a:solidFill>
          </a:ln>
        </p:spPr>
        <p:txBody>
          <a:bodyPr wrap="square">
            <a:spAutoFit/>
          </a:bodyPr>
          <a:lstStyle/>
          <a:p>
            <a:r>
              <a:rPr lang="en-GB" sz="1200" b="1" dirty="0"/>
              <a:t>This is a change in practice to how we have asked CRS Providers to deliver the Social Inclusion service. If you require further information or have any questions, please contact your CRS Provider. </a:t>
            </a:r>
            <a:endParaRPr lang="en-GB" sz="1200" dirty="0"/>
          </a:p>
        </p:txBody>
      </p:sp>
      <p:sp>
        <p:nvSpPr>
          <p:cNvPr id="5" name="Rectangle 4">
            <a:extLst>
              <a:ext uri="{FF2B5EF4-FFF2-40B4-BE49-F238E27FC236}">
                <a16:creationId xmlns:a16="http://schemas.microsoft.com/office/drawing/2014/main" id="{72C5EC47-1960-4F0E-A50D-279438D01027}"/>
              </a:ext>
            </a:extLst>
          </p:cNvPr>
          <p:cNvSpPr/>
          <p:nvPr/>
        </p:nvSpPr>
        <p:spPr>
          <a:xfrm>
            <a:off x="6778171" y="2577144"/>
            <a:ext cx="5008912" cy="2462213"/>
          </a:xfrm>
          <a:prstGeom prst="rect">
            <a:avLst/>
          </a:prstGeom>
        </p:spPr>
        <p:txBody>
          <a:bodyPr wrap="square">
            <a:spAutoFit/>
          </a:bodyPr>
          <a:lstStyle/>
          <a:p>
            <a:pPr marL="285750" lvl="0" indent="-285750">
              <a:buFont typeface="Arial" panose="020B0604020202020204" pitchFamily="34" charset="0"/>
              <a:buChar char="•"/>
            </a:pPr>
            <a:r>
              <a:rPr lang="en-GB" sz="1400" dirty="0"/>
              <a:t>Men and women who are released with a robust reintegration plan including sources of support during the period of transition from custody to community who, experience a sudden and unexpected breakdown of the plan and would benefit from the support offered within the SI service to reduce risk of reoffending / for stabilisation. </a:t>
            </a:r>
          </a:p>
          <a:p>
            <a:endParaRPr lang="en-GB" sz="1400" dirty="0"/>
          </a:p>
          <a:p>
            <a:pPr marL="285750" indent="-285750">
              <a:buFont typeface="Arial" panose="020B0604020202020204" pitchFamily="34" charset="0"/>
              <a:buChar char="•"/>
            </a:pPr>
            <a:r>
              <a:rPr lang="en-GB" sz="1400" dirty="0"/>
              <a:t>Post-release referrals can be made up to 6 calendar weeks after the date of release. After this time, people on probation should be referred to other pathways within the Personal Well-Being services. </a:t>
            </a:r>
          </a:p>
        </p:txBody>
      </p:sp>
    </p:spTree>
    <p:extLst>
      <p:ext uri="{BB962C8B-B14F-4D97-AF65-F5344CB8AC3E}">
        <p14:creationId xmlns:p14="http://schemas.microsoft.com/office/powerpoint/2010/main" val="21933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D295BA-7DBC-440E-87CD-15D4B10E963B}"/>
              </a:ext>
            </a:extLst>
          </p:cNvPr>
          <p:cNvSpPr>
            <a:spLocks noGrp="1"/>
          </p:cNvSpPr>
          <p:nvPr>
            <p:ph type="title"/>
          </p:nvPr>
        </p:nvSpPr>
        <p:spPr>
          <a:xfrm>
            <a:off x="277256" y="0"/>
            <a:ext cx="11306750" cy="1325563"/>
          </a:xfrm>
        </p:spPr>
        <p:txBody>
          <a:bodyPr/>
          <a:lstStyle/>
          <a:p>
            <a:r>
              <a:rPr lang="en-GB" dirty="0"/>
              <a:t>ACTIONS: Services that can be delivered via Commissioned Rehabilitative Services to individuals whilst in prison to support resettlement:</a:t>
            </a:r>
          </a:p>
        </p:txBody>
      </p:sp>
      <p:graphicFrame>
        <p:nvGraphicFramePr>
          <p:cNvPr id="5" name="Table 4">
            <a:extLst>
              <a:ext uri="{FF2B5EF4-FFF2-40B4-BE49-F238E27FC236}">
                <a16:creationId xmlns:a16="http://schemas.microsoft.com/office/drawing/2014/main" id="{2975E7B3-AC67-4D99-B6E9-B6617F04839B}"/>
              </a:ext>
            </a:extLst>
          </p:cNvPr>
          <p:cNvGraphicFramePr>
            <a:graphicFrameLocks noGrp="1"/>
          </p:cNvGraphicFramePr>
          <p:nvPr>
            <p:extLst>
              <p:ext uri="{D42A27DB-BD31-4B8C-83A1-F6EECF244321}">
                <p14:modId xmlns:p14="http://schemas.microsoft.com/office/powerpoint/2010/main" val="3641048485"/>
              </p:ext>
            </p:extLst>
          </p:nvPr>
        </p:nvGraphicFramePr>
        <p:xfrm>
          <a:off x="277256" y="1059385"/>
          <a:ext cx="8416801" cy="5344696"/>
        </p:xfrm>
        <a:graphic>
          <a:graphicData uri="http://schemas.openxmlformats.org/drawingml/2006/table">
            <a:tbl>
              <a:tblPr firstRow="1" firstCol="1" bandRow="1">
                <a:tableStyleId>{5C22544A-7EE6-4342-B048-85BDC9FD1C3A}</a:tableStyleId>
              </a:tblPr>
              <a:tblGrid>
                <a:gridCol w="8416801">
                  <a:extLst>
                    <a:ext uri="{9D8B030D-6E8A-4147-A177-3AD203B41FA5}">
                      <a16:colId xmlns:a16="http://schemas.microsoft.com/office/drawing/2014/main" val="2553700022"/>
                    </a:ext>
                  </a:extLst>
                </a:gridCol>
              </a:tblGrid>
              <a:tr h="878068">
                <a:tc>
                  <a:txBody>
                    <a:bodyPr/>
                    <a:lstStyle/>
                    <a:p>
                      <a:pPr>
                        <a:spcAft>
                          <a:spcPts val="0"/>
                        </a:spcAft>
                      </a:pPr>
                      <a:r>
                        <a:rPr lang="en-GB" sz="1400" dirty="0">
                          <a:effectLst/>
                          <a:latin typeface="+mn-lt"/>
                        </a:rPr>
                        <a:t> </a:t>
                      </a:r>
                    </a:p>
                    <a:p>
                      <a:pPr marL="342900" lvl="0" indent="-342900">
                        <a:lnSpc>
                          <a:spcPct val="107000"/>
                        </a:lnSpc>
                        <a:spcAft>
                          <a:spcPts val="800"/>
                        </a:spcAft>
                        <a:buFont typeface="Symbol" panose="05050102010706020507" pitchFamily="18" charset="2"/>
                        <a:buChar char=""/>
                      </a:pPr>
                      <a:r>
                        <a:rPr lang="en-GB" sz="1400" dirty="0">
                          <a:effectLst/>
                          <a:latin typeface="+mn-lt"/>
                        </a:rPr>
                        <a:t>Assess all people on probation who are close to release to see if they would benefit from this support. If so, make a pre-release referral to Social Inclusion via Refer and Monitor.</a:t>
                      </a:r>
                      <a:endParaRPr lang="en-GB" sz="1400" dirty="0">
                        <a:effectLst/>
                        <a:latin typeface="+mn-lt"/>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3600016"/>
                  </a:ext>
                </a:extLst>
              </a:tr>
              <a:tr h="1446679">
                <a:tc>
                  <a:txBody>
                    <a:bodyPr/>
                    <a:lstStyle/>
                    <a:p>
                      <a:pPr>
                        <a:spcAft>
                          <a:spcPts val="0"/>
                        </a:spcAft>
                      </a:pPr>
                      <a:endParaRPr lang="en-GB" sz="1400" dirty="0">
                        <a:effectLst/>
                        <a:latin typeface="+mn-lt"/>
                      </a:endParaRPr>
                    </a:p>
                    <a:p>
                      <a:pPr marL="342900" lvl="0" indent="-342900">
                        <a:lnSpc>
                          <a:spcPct val="107000"/>
                        </a:lnSpc>
                        <a:spcAft>
                          <a:spcPts val="800"/>
                        </a:spcAft>
                        <a:buFont typeface="Symbol" panose="05050102010706020507" pitchFamily="18" charset="2"/>
                        <a:buChar char=""/>
                      </a:pPr>
                      <a:r>
                        <a:rPr lang="en-GB" sz="1400" dirty="0">
                          <a:effectLst/>
                          <a:latin typeface="+mn-lt"/>
                        </a:rPr>
                        <a:t>Only in cases where it is not possible to refer pre-release, make a post-release referral within 6 calendar weeks of the release date via Refer and Monitor.</a:t>
                      </a:r>
                    </a:p>
                    <a:p>
                      <a:pPr>
                        <a:spcAft>
                          <a:spcPts val="0"/>
                        </a:spcAft>
                      </a:pPr>
                      <a:r>
                        <a:rPr lang="en-GB" sz="1400" dirty="0">
                          <a:effectLst/>
                          <a:latin typeface="+mn-lt"/>
                        </a:rPr>
                        <a:t> </a:t>
                      </a:r>
                    </a:p>
                    <a:p>
                      <a:pPr marL="342900" lvl="0" indent="-342900">
                        <a:lnSpc>
                          <a:spcPct val="107000"/>
                        </a:lnSpc>
                        <a:spcAft>
                          <a:spcPts val="800"/>
                        </a:spcAft>
                        <a:buFont typeface="Symbol" panose="05050102010706020507" pitchFamily="18" charset="2"/>
                        <a:buChar char=""/>
                      </a:pPr>
                      <a:r>
                        <a:rPr lang="en-GB" sz="1400" dirty="0">
                          <a:effectLst/>
                          <a:latin typeface="+mn-lt"/>
                        </a:rPr>
                        <a:t>If a person on probation has an urgent need for support, contact the CRS Provider to see if the Assessment Appointment can be arranged quickly.</a:t>
                      </a:r>
                      <a:endParaRPr lang="en-GB" sz="1400" dirty="0">
                        <a:effectLst/>
                        <a:latin typeface="+mn-lt"/>
                        <a:cs typeface="Times New Roman" panose="02020603050405020304" pitchFamily="18" charset="0"/>
                      </a:endParaRPr>
                    </a:p>
                    <a:p>
                      <a:pPr marL="0" lvl="0" indent="0">
                        <a:lnSpc>
                          <a:spcPct val="107000"/>
                        </a:lnSpc>
                        <a:spcAft>
                          <a:spcPts val="800"/>
                        </a:spcAft>
                        <a:buFont typeface="Symbol" panose="05050102010706020507" pitchFamily="18" charset="2"/>
                        <a:buNone/>
                      </a:pPr>
                      <a:endParaRPr lang="en-GB" sz="1400" dirty="0">
                        <a:effectLst/>
                        <a:latin typeface="+mn-lt"/>
                      </a:endParaRPr>
                    </a:p>
                  </a:txBody>
                  <a:tcPr marL="68580" marR="68580" marT="0" marB="0"/>
                </a:tc>
                <a:extLst>
                  <a:ext uri="{0D108BD9-81ED-4DB2-BD59-A6C34878D82A}">
                    <a16:rowId xmlns:a16="http://schemas.microsoft.com/office/drawing/2014/main" val="3562369075"/>
                  </a:ext>
                </a:extLst>
              </a:tr>
              <a:tr h="2711869">
                <a:tc>
                  <a:txBody>
                    <a:bodyPr/>
                    <a:lstStyle/>
                    <a:p>
                      <a:pPr marL="342900" lvl="0" indent="-342900">
                        <a:lnSpc>
                          <a:spcPct val="107000"/>
                        </a:lnSpc>
                        <a:spcAft>
                          <a:spcPts val="0"/>
                        </a:spcAft>
                        <a:buFont typeface="Symbol" panose="05050102010706020507" pitchFamily="18" charset="2"/>
                        <a:buChar char=""/>
                      </a:pPr>
                      <a:r>
                        <a:rPr lang="en-GB" sz="1400" dirty="0">
                          <a:effectLst/>
                          <a:latin typeface="+mn-lt"/>
                        </a:rPr>
                        <a:t>For people on probation who:</a:t>
                      </a:r>
                    </a:p>
                    <a:p>
                      <a:pPr marL="457200">
                        <a:lnSpc>
                          <a:spcPct val="107000"/>
                        </a:lnSpc>
                        <a:spcAft>
                          <a:spcPts val="0"/>
                        </a:spcAft>
                      </a:pPr>
                      <a:r>
                        <a:rPr lang="en-GB" sz="1400" dirty="0">
                          <a:effectLst/>
                          <a:latin typeface="+mn-lt"/>
                        </a:rPr>
                        <a:t> </a:t>
                      </a:r>
                    </a:p>
                    <a:p>
                      <a:pPr marL="457200">
                        <a:lnSpc>
                          <a:spcPct val="107000"/>
                        </a:lnSpc>
                        <a:spcAft>
                          <a:spcPts val="0"/>
                        </a:spcAft>
                      </a:pPr>
                      <a:r>
                        <a:rPr lang="en-GB" sz="1400" i="1" dirty="0">
                          <a:effectLst/>
                          <a:latin typeface="+mn-lt"/>
                        </a:rPr>
                        <a:t>were released more than 6 calendar weeks ago or who are subject to a Rehabilitation Activity Requirement </a:t>
                      </a:r>
                    </a:p>
                    <a:p>
                      <a:pPr marL="457200">
                        <a:lnSpc>
                          <a:spcPct val="107000"/>
                        </a:lnSpc>
                        <a:spcAft>
                          <a:spcPts val="0"/>
                        </a:spcAft>
                      </a:pPr>
                      <a:r>
                        <a:rPr lang="en-GB" sz="1400" i="1" dirty="0">
                          <a:effectLst/>
                          <a:latin typeface="+mn-lt"/>
                        </a:rPr>
                        <a:t> </a:t>
                      </a:r>
                    </a:p>
                    <a:p>
                      <a:pPr marL="457200">
                        <a:lnSpc>
                          <a:spcPct val="107000"/>
                        </a:lnSpc>
                        <a:spcAft>
                          <a:spcPts val="0"/>
                        </a:spcAft>
                      </a:pPr>
                      <a:r>
                        <a:rPr lang="en-GB" sz="1400" i="1" dirty="0">
                          <a:effectLst/>
                          <a:latin typeface="+mn-lt"/>
                        </a:rPr>
                        <a:t>and </a:t>
                      </a:r>
                    </a:p>
                    <a:p>
                      <a:pPr marL="457200">
                        <a:lnSpc>
                          <a:spcPct val="107000"/>
                        </a:lnSpc>
                        <a:spcAft>
                          <a:spcPts val="0"/>
                        </a:spcAft>
                      </a:pPr>
                      <a:r>
                        <a:rPr lang="en-GB" sz="1400" i="1" dirty="0">
                          <a:effectLst/>
                          <a:latin typeface="+mn-lt"/>
                        </a:rPr>
                        <a:t> </a:t>
                      </a:r>
                    </a:p>
                    <a:p>
                      <a:pPr marL="457200">
                        <a:lnSpc>
                          <a:spcPct val="107000"/>
                        </a:lnSpc>
                        <a:spcAft>
                          <a:spcPts val="0"/>
                        </a:spcAft>
                      </a:pPr>
                      <a:r>
                        <a:rPr lang="en-GB" sz="1400" i="1" dirty="0">
                          <a:effectLst/>
                          <a:latin typeface="+mn-lt"/>
                        </a:rPr>
                        <a:t>who have emotional well-being needs or needs in relation to social isolation or poor relationships with family or peers which is linked to re-offending or overall stability.</a:t>
                      </a:r>
                    </a:p>
                    <a:p>
                      <a:pPr marL="457200">
                        <a:lnSpc>
                          <a:spcPct val="107000"/>
                        </a:lnSpc>
                        <a:spcAft>
                          <a:spcPts val="0"/>
                        </a:spcAft>
                      </a:pPr>
                      <a:r>
                        <a:rPr lang="en-GB" sz="1400" dirty="0">
                          <a:effectLst/>
                          <a:latin typeface="+mn-lt"/>
                        </a:rPr>
                        <a:t> </a:t>
                      </a:r>
                    </a:p>
                    <a:p>
                      <a:pPr marL="457200">
                        <a:lnSpc>
                          <a:spcPct val="107000"/>
                        </a:lnSpc>
                        <a:spcAft>
                          <a:spcPts val="0"/>
                        </a:spcAft>
                      </a:pPr>
                      <a:r>
                        <a:rPr lang="en-GB" sz="1400" dirty="0">
                          <a:effectLst/>
                          <a:latin typeface="+mn-lt"/>
                        </a:rPr>
                        <a:t>make a referral to one of the other pathways available in Personal Well-being</a:t>
                      </a:r>
                      <a:endParaRPr lang="en-GB" sz="1400" dirty="0">
                        <a:effectLst/>
                        <a:latin typeface="+mn-lt"/>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414549"/>
                  </a:ext>
                </a:extLst>
              </a:tr>
            </a:tbl>
          </a:graphicData>
        </a:graphic>
      </p:graphicFrame>
      <p:sp>
        <p:nvSpPr>
          <p:cNvPr id="6" name="Rectangle 5">
            <a:extLst>
              <a:ext uri="{FF2B5EF4-FFF2-40B4-BE49-F238E27FC236}">
                <a16:creationId xmlns:a16="http://schemas.microsoft.com/office/drawing/2014/main" id="{95948348-6F4F-49AB-811E-736AF41C6DE5}"/>
              </a:ext>
            </a:extLst>
          </p:cNvPr>
          <p:cNvSpPr/>
          <p:nvPr/>
        </p:nvSpPr>
        <p:spPr>
          <a:xfrm>
            <a:off x="8866744" y="1059385"/>
            <a:ext cx="3048000" cy="2585323"/>
          </a:xfrm>
          <a:prstGeom prst="rect">
            <a:avLst/>
          </a:prstGeom>
          <a:ln>
            <a:solidFill>
              <a:srgbClr val="7030A0"/>
            </a:solidFill>
          </a:ln>
        </p:spPr>
        <p:txBody>
          <a:bodyPr wrap="square">
            <a:spAutoFit/>
          </a:bodyPr>
          <a:lstStyle/>
          <a:p>
            <a:pPr>
              <a:spcAft>
                <a:spcPts val="0"/>
              </a:spcAft>
            </a:pPr>
            <a:r>
              <a:rPr lang="en-GB" dirty="0">
                <a:latin typeface="Arial" panose="020B0604020202020204" pitchFamily="34" charset="0"/>
                <a:ea typeface="Arial" panose="020B0604020202020204" pitchFamily="34" charset="0"/>
              </a:rPr>
              <a:t>This a change in practice to how we have asked CRS Providers to deliver the Social Inclusion service. If you require further information or have any questions, please contact your CRS Personal Well-Being Provider. </a:t>
            </a:r>
            <a:endParaRPr lang="en-GB" dirty="0">
              <a:latin typeface="Calibri" panose="020F0502020204030204" pitchFamily="34" charset="0"/>
              <a:ea typeface="Arial" panose="020B0604020202020204" pitchFamily="34" charset="0"/>
            </a:endParaRPr>
          </a:p>
        </p:txBody>
      </p:sp>
    </p:spTree>
    <p:extLst>
      <p:ext uri="{BB962C8B-B14F-4D97-AF65-F5344CB8AC3E}">
        <p14:creationId xmlns:p14="http://schemas.microsoft.com/office/powerpoint/2010/main" val="302191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D295BA-7DBC-440E-87CD-15D4B10E963B}"/>
              </a:ext>
            </a:extLst>
          </p:cNvPr>
          <p:cNvSpPr>
            <a:spLocks noGrp="1"/>
          </p:cNvSpPr>
          <p:nvPr>
            <p:ph type="title"/>
          </p:nvPr>
        </p:nvSpPr>
        <p:spPr>
          <a:xfrm>
            <a:off x="277256" y="0"/>
            <a:ext cx="11306750" cy="1325563"/>
          </a:xfrm>
        </p:spPr>
        <p:txBody>
          <a:bodyPr/>
          <a:lstStyle/>
          <a:p>
            <a:r>
              <a:rPr lang="en-GB" dirty="0"/>
              <a:t>Digital Systems and Tools: What’s happening </a:t>
            </a:r>
          </a:p>
        </p:txBody>
      </p:sp>
      <p:sp>
        <p:nvSpPr>
          <p:cNvPr id="11" name="Rectangle 10">
            <a:extLst>
              <a:ext uri="{FF2B5EF4-FFF2-40B4-BE49-F238E27FC236}">
                <a16:creationId xmlns:a16="http://schemas.microsoft.com/office/drawing/2014/main" id="{3FEC8A4E-89FB-4DE6-964B-C9150F06946E}"/>
              </a:ext>
            </a:extLst>
          </p:cNvPr>
          <p:cNvSpPr/>
          <p:nvPr/>
        </p:nvSpPr>
        <p:spPr>
          <a:xfrm>
            <a:off x="260204" y="990699"/>
            <a:ext cx="8342088" cy="5325625"/>
          </a:xfrm>
          <a:prstGeom prst="rect">
            <a:avLst/>
          </a:prstGeom>
        </p:spPr>
        <p:txBody>
          <a:bodyPr wrap="square">
            <a:spAutoFit/>
          </a:bodyPr>
          <a:lstStyle/>
          <a:p>
            <a:pPr>
              <a:lnSpc>
                <a:spcPct val="107000"/>
              </a:lnSpc>
              <a:spcAft>
                <a:spcPts val="800"/>
              </a:spcAft>
            </a:pPr>
            <a:r>
              <a:rPr lang="en-GB" b="1" dirty="0">
                <a:solidFill>
                  <a:schemeClr val="accent1"/>
                </a:solidFill>
                <a:ea typeface="Calibri" panose="020F0502020204030204" pitchFamily="34" charset="0"/>
                <a:cs typeface="Times New Roman" panose="02020603050405020304" pitchFamily="18" charset="0"/>
              </a:rPr>
              <a:t>Digital support</a:t>
            </a:r>
            <a:r>
              <a:rPr lang="en-GB" dirty="0">
                <a:solidFill>
                  <a:schemeClr val="accent1"/>
                </a:solidFill>
                <a:ea typeface="Calibri" panose="020F0502020204030204" pitchFamily="34" charset="0"/>
                <a:cs typeface="Times New Roman" panose="02020603050405020304" pitchFamily="18" charset="0"/>
              </a:rPr>
              <a:t> </a:t>
            </a:r>
            <a:endParaRPr lang="en-GB"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We are </a:t>
            </a:r>
            <a:r>
              <a:rPr lang="en-GB" b="1" dirty="0">
                <a:ea typeface="Calibri" panose="020F0502020204030204" pitchFamily="34" charset="0"/>
                <a:cs typeface="Times New Roman" panose="02020603050405020304" pitchFamily="18" charset="0"/>
              </a:rPr>
              <a:t>modernising your digital tools and systems </a:t>
            </a:r>
            <a:r>
              <a:rPr lang="en-GB" dirty="0">
                <a:ea typeface="Calibri" panose="020F0502020204030204" pitchFamily="34" charset="0"/>
                <a:cs typeface="Times New Roman" panose="02020603050405020304" pitchFamily="18" charset="0"/>
              </a:rPr>
              <a:t>to better support you with your work and ‘deliver excellent practice’. </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We are </a:t>
            </a:r>
            <a:r>
              <a:rPr lang="en-GB" b="1" dirty="0">
                <a:ea typeface="Calibri" panose="020F0502020204030204" pitchFamily="34" charset="0"/>
                <a:cs typeface="Times New Roman" panose="02020603050405020304" pitchFamily="18" charset="0"/>
              </a:rPr>
              <a:t>reducing duplication </a:t>
            </a:r>
            <a:r>
              <a:rPr lang="en-GB" dirty="0">
                <a:ea typeface="Calibri" panose="020F0502020204030204" pitchFamily="34" charset="0"/>
                <a:cs typeface="Times New Roman" panose="02020603050405020304" pitchFamily="18" charset="0"/>
              </a:rPr>
              <a:t>in systems, </a:t>
            </a:r>
            <a:r>
              <a:rPr lang="en-GB" b="1" dirty="0">
                <a:ea typeface="Calibri" panose="020F0502020204030204" pitchFamily="34" charset="0"/>
                <a:cs typeface="Times New Roman" panose="02020603050405020304" pitchFamily="18" charset="0"/>
              </a:rPr>
              <a:t>streamlining processes </a:t>
            </a:r>
            <a:r>
              <a:rPr lang="en-GB" dirty="0">
                <a:ea typeface="Calibri" panose="020F0502020204030204" pitchFamily="34" charset="0"/>
                <a:cs typeface="Times New Roman" panose="02020603050405020304" pitchFamily="18" charset="0"/>
              </a:rPr>
              <a:t>and </a:t>
            </a:r>
            <a:r>
              <a:rPr lang="en-GB" b="1" dirty="0">
                <a:ea typeface="Calibri" panose="020F0502020204030204" pitchFamily="34" charset="0"/>
                <a:cs typeface="Times New Roman" panose="02020603050405020304" pitchFamily="18" charset="0"/>
              </a:rPr>
              <a:t>enabling better data recording and analysis</a:t>
            </a:r>
            <a:r>
              <a:rPr lang="en-GB" dirty="0">
                <a:ea typeface="Calibri" panose="020F0502020204030204" pitchFamily="34" charset="0"/>
                <a:cs typeface="Times New Roman" panose="02020603050405020304" pitchFamily="18" charset="0"/>
              </a:rPr>
              <a:t>, to support you with your workload management and decision making. </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We have </a:t>
            </a:r>
            <a:r>
              <a:rPr lang="en-GB" b="1" dirty="0">
                <a:ea typeface="Calibri" panose="020F0502020204030204" pitchFamily="34" charset="0"/>
                <a:cs typeface="Times New Roman" panose="02020603050405020304" pitchFamily="18" charset="0"/>
              </a:rPr>
              <a:t>reviewed tools </a:t>
            </a:r>
            <a:r>
              <a:rPr lang="en-GB" dirty="0">
                <a:ea typeface="Calibri" panose="020F0502020204030204" pitchFamily="34" charset="0"/>
                <a:cs typeface="Times New Roman" panose="02020603050405020304" pitchFamily="18" charset="0"/>
              </a:rPr>
              <a:t>that were used to good effect in the NPS and CRCs prior to unification, adopting and </a:t>
            </a:r>
            <a:r>
              <a:rPr lang="en-GB" b="1" dirty="0">
                <a:ea typeface="Calibri" panose="020F0502020204030204" pitchFamily="34" charset="0"/>
                <a:cs typeface="Times New Roman" panose="02020603050405020304" pitchFamily="18" charset="0"/>
              </a:rPr>
              <a:t>improving them</a:t>
            </a:r>
            <a:r>
              <a:rPr lang="en-GB" dirty="0">
                <a:ea typeface="Calibri" panose="020F0502020204030204" pitchFamily="34" charset="0"/>
                <a:cs typeface="Times New Roman" panose="02020603050405020304" pitchFamily="18" charset="0"/>
              </a:rPr>
              <a:t>, or </a:t>
            </a:r>
            <a:r>
              <a:rPr lang="en-GB" b="1" dirty="0">
                <a:ea typeface="Calibri" panose="020F0502020204030204" pitchFamily="34" charset="0"/>
                <a:cs typeface="Times New Roman" panose="02020603050405020304" pitchFamily="18" charset="0"/>
              </a:rPr>
              <a:t>identifying gaps </a:t>
            </a:r>
            <a:r>
              <a:rPr lang="en-GB" dirty="0">
                <a:ea typeface="Calibri" panose="020F0502020204030204" pitchFamily="34" charset="0"/>
                <a:cs typeface="Times New Roman" panose="02020603050405020304" pitchFamily="18" charset="0"/>
              </a:rPr>
              <a:t>and </a:t>
            </a:r>
            <a:r>
              <a:rPr lang="en-GB" b="1" dirty="0">
                <a:ea typeface="Calibri" panose="020F0502020204030204" pitchFamily="34" charset="0"/>
                <a:cs typeface="Times New Roman" panose="02020603050405020304" pitchFamily="18" charset="0"/>
              </a:rPr>
              <a:t>building new ones</a:t>
            </a:r>
            <a:r>
              <a:rPr lang="en-GB" dirty="0">
                <a:ea typeface="Calibri" panose="020F0502020204030204" pitchFamily="34" charset="0"/>
                <a:cs typeface="Times New Roman" panose="02020603050405020304" pitchFamily="18" charset="0"/>
              </a:rPr>
              <a:t>. </a:t>
            </a:r>
          </a:p>
          <a:p>
            <a:pPr>
              <a:lnSpc>
                <a:spcPct val="107000"/>
              </a:lnSpc>
              <a:spcAft>
                <a:spcPts val="800"/>
              </a:spcAft>
            </a:pPr>
            <a:r>
              <a:rPr lang="en-GB" b="1" dirty="0">
                <a:solidFill>
                  <a:schemeClr val="accent1"/>
                </a:solidFill>
                <a:ea typeface="Calibri" panose="020F0502020204030204" pitchFamily="34" charset="0"/>
                <a:cs typeface="Times New Roman" panose="02020603050405020304" pitchFamily="18" charset="0"/>
              </a:rPr>
              <a:t>Built iteratively by digital specialists with ops staff, for ops staff</a:t>
            </a:r>
            <a:r>
              <a:rPr lang="en-GB" dirty="0">
                <a:solidFill>
                  <a:schemeClr val="accent1"/>
                </a:solidFill>
                <a:ea typeface="Calibri" panose="020F0502020204030204" pitchFamily="34" charset="0"/>
                <a:cs typeface="Times New Roman" panose="02020603050405020304" pitchFamily="18" charset="0"/>
              </a:rPr>
              <a:t> </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New Probation tools and systems are being </a:t>
            </a:r>
            <a:r>
              <a:rPr lang="en-GB" b="1" dirty="0">
                <a:ea typeface="Calibri" panose="020F0502020204030204" pitchFamily="34" charset="0"/>
                <a:cs typeface="Times New Roman" panose="02020603050405020304" pitchFamily="18" charset="0"/>
              </a:rPr>
              <a:t>built iteratively </a:t>
            </a:r>
            <a:r>
              <a:rPr lang="en-GB" dirty="0">
                <a:ea typeface="Calibri" panose="020F0502020204030204" pitchFamily="34" charset="0"/>
                <a:cs typeface="Times New Roman" panose="02020603050405020304" pitchFamily="18" charset="0"/>
              </a:rPr>
              <a:t>by probation programme staff, operational staff and digital specialists </a:t>
            </a:r>
            <a:r>
              <a:rPr lang="en-GB" b="1" dirty="0">
                <a:ea typeface="Calibri" panose="020F0502020204030204" pitchFamily="34" charset="0"/>
                <a:cs typeface="Times New Roman" panose="02020603050405020304" pitchFamily="18" charset="0"/>
              </a:rPr>
              <a:t>working together</a:t>
            </a:r>
            <a:r>
              <a:rPr lang="en-GB" dirty="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GB" b="1" dirty="0">
                <a:ea typeface="Calibri" panose="020F0502020204030204" pitchFamily="34" charset="0"/>
                <a:cs typeface="Times New Roman" panose="02020603050405020304" pitchFamily="18" charset="0"/>
              </a:rPr>
              <a:t>Beta versions of tools are launched</a:t>
            </a:r>
            <a:r>
              <a:rPr lang="en-GB" dirty="0">
                <a:ea typeface="Calibri" panose="020F0502020204030204" pitchFamily="34" charset="0"/>
                <a:cs typeface="Times New Roman" panose="02020603050405020304" pitchFamily="18" charset="0"/>
              </a:rPr>
              <a:t>, ops staff experiences are tracked, the digital team get a better understanding of what works and what could be changed, and </a:t>
            </a:r>
            <a:r>
              <a:rPr lang="en-GB" b="1" dirty="0">
                <a:ea typeface="Calibri" panose="020F0502020204030204" pitchFamily="34" charset="0"/>
                <a:cs typeface="Times New Roman" panose="02020603050405020304" pitchFamily="18" charset="0"/>
              </a:rPr>
              <a:t>build and develop even better versions </a:t>
            </a:r>
            <a:r>
              <a:rPr lang="en-GB" dirty="0">
                <a:ea typeface="Calibri" panose="020F0502020204030204" pitchFamily="34" charset="0"/>
                <a:cs typeface="Times New Roman" panose="02020603050405020304" pitchFamily="18" charset="0"/>
              </a:rPr>
              <a:t>of the tools with you</a:t>
            </a:r>
          </a:p>
        </p:txBody>
      </p:sp>
      <p:pic>
        <p:nvPicPr>
          <p:cNvPr id="14" name="Picture 13">
            <a:extLst>
              <a:ext uri="{FF2B5EF4-FFF2-40B4-BE49-F238E27FC236}">
                <a16:creationId xmlns:a16="http://schemas.microsoft.com/office/drawing/2014/main" id="{6F04A69F-5DB9-404F-8DB3-DE7D006028BB}"/>
              </a:ext>
            </a:extLst>
          </p:cNvPr>
          <p:cNvPicPr>
            <a:picLocks noChangeAspect="1"/>
          </p:cNvPicPr>
          <p:nvPr/>
        </p:nvPicPr>
        <p:blipFill>
          <a:blip r:embed="rId3"/>
          <a:stretch>
            <a:fillRect/>
          </a:stretch>
        </p:blipFill>
        <p:spPr>
          <a:xfrm>
            <a:off x="8912345" y="586203"/>
            <a:ext cx="2981714" cy="5325625"/>
          </a:xfrm>
          <a:prstGeom prst="rect">
            <a:avLst/>
          </a:prstGeom>
        </p:spPr>
      </p:pic>
    </p:spTree>
    <p:extLst>
      <p:ext uri="{BB962C8B-B14F-4D97-AF65-F5344CB8AC3E}">
        <p14:creationId xmlns:p14="http://schemas.microsoft.com/office/powerpoint/2010/main" val="4094123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8" name="Title 1">
            <a:extLst>
              <a:ext uri="{FF2B5EF4-FFF2-40B4-BE49-F238E27FC236}">
                <a16:creationId xmlns:a16="http://schemas.microsoft.com/office/drawing/2014/main" id="{B87FEA47-37D2-4D74-B655-BA1CCCCC2EB3}"/>
              </a:ext>
            </a:extLst>
          </p:cNvPr>
          <p:cNvSpPr txBox="1">
            <a:spLocks/>
          </p:cNvSpPr>
          <p:nvPr/>
        </p:nvSpPr>
        <p:spPr>
          <a:xfrm>
            <a:off x="226135" y="8247"/>
            <a:ext cx="9778703" cy="75899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dirty="0"/>
              <a:t>Unpaid Work Assessment – Roll-out</a:t>
            </a:r>
          </a:p>
        </p:txBody>
      </p:sp>
      <p:sp>
        <p:nvSpPr>
          <p:cNvPr id="12" name="Rectangle 1">
            <a:extLst>
              <a:ext uri="{FF2B5EF4-FFF2-40B4-BE49-F238E27FC236}">
                <a16:creationId xmlns:a16="http://schemas.microsoft.com/office/drawing/2014/main" id="{3540F574-43C3-4C9F-8BEF-278A64C1BFA9}"/>
              </a:ext>
            </a:extLst>
          </p:cNvPr>
          <p:cNvSpPr>
            <a:spLocks noChangeArrowheads="1"/>
          </p:cNvSpPr>
          <p:nvPr/>
        </p:nvSpPr>
        <p:spPr bwMode="auto">
          <a:xfrm>
            <a:off x="219287" y="745525"/>
            <a:ext cx="6041497"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strike="noStrike" cap="none" normalizeH="0" baseline="0" dirty="0">
                <a:ln>
                  <a:noFill/>
                </a:ln>
                <a:solidFill>
                  <a:schemeClr val="tx1"/>
                </a:solidFill>
                <a:effectLst/>
                <a:ea typeface="Times New Roman" panose="02020603050405020304" pitchFamily="18" charset="0"/>
                <a:cs typeface="Arial" panose="020B0604020202020204" pitchFamily="34" charset="0"/>
              </a:rPr>
              <a:t>What is it?</a:t>
            </a:r>
            <a:endParaRPr kumimoji="0" lang="en-GB" altLang="en-US" b="0" i="0"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 new digital unpaid work assessment tool for all regions and Wales. </a:t>
            </a:r>
            <a:endParaRPr kumimoji="0" lang="en-GB"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a:ln>
                <a:noFill/>
              </a:ln>
              <a:solidFill>
                <a:schemeClr val="tx1"/>
              </a:solidFill>
              <a:effectLst/>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b="1" dirty="0">
                <a:ea typeface="Arial" panose="020B0604020202020204" pitchFamily="34" charset="0"/>
                <a:cs typeface="Arial" panose="020B0604020202020204" pitchFamily="34" charset="0"/>
              </a:rPr>
              <a:t>Why is it being introduced?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a:ln>
                  <a:noFill/>
                </a:ln>
                <a:solidFill>
                  <a:schemeClr val="tx1"/>
                </a:solidFill>
                <a:effectLst/>
                <a:ea typeface="Arial" panose="020B0604020202020204" pitchFamily="34" charset="0"/>
                <a:cs typeface="Arial" panose="020B0604020202020204" pitchFamily="34" charset="0"/>
              </a:rPr>
              <a:t>It is important that people on unpaid work are allocated to the most suitable unpaid work project or placement for them, taking account of their risks and needs. There are currently a variety of ways this is done across England and Wales.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altLang="en-US" dirty="0">
              <a:ea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a:ln>
                  <a:noFill/>
                </a:ln>
                <a:solidFill>
                  <a:schemeClr val="tx1"/>
                </a:solidFill>
                <a:effectLst/>
                <a:ea typeface="Arial" panose="020B0604020202020204" pitchFamily="34" charset="0"/>
                <a:cs typeface="Arial" panose="020B0604020202020204" pitchFamily="34" charset="0"/>
              </a:rPr>
              <a:t>To support doing it more effectively and consistently the new digital unpaid work assessment has been launched. </a:t>
            </a:r>
            <a:endParaRPr kumimoji="0" lang="en-GB"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1" i="0" u="sng"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strike="noStrike" cap="none" normalizeH="0" baseline="0" dirty="0">
                <a:ln>
                  <a:noFill/>
                </a:ln>
                <a:solidFill>
                  <a:schemeClr val="tx1"/>
                </a:solidFill>
                <a:effectLst/>
                <a:ea typeface="Times New Roman" panose="02020603050405020304" pitchFamily="18" charset="0"/>
                <a:cs typeface="Arial" panose="020B0604020202020204" pitchFamily="34" charset="0"/>
              </a:rPr>
              <a:t>What’s happening when: roll-out</a:t>
            </a:r>
            <a:endParaRPr kumimoji="0" lang="en-GB" altLang="en-US" b="0" i="0" strike="noStrike" cap="none" normalizeH="0" baseline="0" dirty="0">
              <a:ln>
                <a:noFill/>
              </a:ln>
              <a:solidFill>
                <a:schemeClr val="tx1"/>
              </a:solidFill>
              <a:effectLst/>
            </a:endParaRPr>
          </a:p>
          <a:p>
            <a:endParaRPr lang="en-GB" dirty="0"/>
          </a:p>
          <a:p>
            <a:pPr marL="285750" indent="-285750">
              <a:buFont typeface="Arial" panose="020B0604020202020204" pitchFamily="34" charset="0"/>
              <a:buChar char="•"/>
            </a:pPr>
            <a:r>
              <a:rPr lang="en-GB" dirty="0">
                <a:highlight>
                  <a:srgbClr val="FFFF00"/>
                </a:highlight>
              </a:rPr>
              <a:t>REGION AND/OR PDU TO INSERT LOCAL ROLL OUT PLAN HERE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i="1" dirty="0">
              <a:ea typeface="Times New Roman" panose="02020603050405020304" pitchFamily="18" charset="0"/>
              <a:cs typeface="Arial" panose="020B0604020202020204" pitchFamily="34" charset="0"/>
            </a:endParaRPr>
          </a:p>
        </p:txBody>
      </p:sp>
      <p:sp>
        <p:nvSpPr>
          <p:cNvPr id="14" name="Rectangle 13">
            <a:extLst>
              <a:ext uri="{FF2B5EF4-FFF2-40B4-BE49-F238E27FC236}">
                <a16:creationId xmlns:a16="http://schemas.microsoft.com/office/drawing/2014/main" id="{CD94BB0A-62BD-4AC8-BA5D-3CD845FC122B}"/>
              </a:ext>
            </a:extLst>
          </p:cNvPr>
          <p:cNvSpPr/>
          <p:nvPr/>
        </p:nvSpPr>
        <p:spPr>
          <a:xfrm>
            <a:off x="6755177" y="625207"/>
            <a:ext cx="5210688" cy="1200329"/>
          </a:xfrm>
          <a:prstGeom prst="rect">
            <a:avLst/>
          </a:prstGeom>
        </p:spPr>
        <p:txBody>
          <a:bodyPr wrap="square">
            <a:spAutoFit/>
          </a:bodyPr>
          <a:lstStyle/>
          <a:p>
            <a:pPr lvl="0" eaLnBrk="0" fontAlgn="base" hangingPunct="0">
              <a:spcBef>
                <a:spcPct val="0"/>
              </a:spcBef>
              <a:spcAft>
                <a:spcPct val="0"/>
              </a:spcAft>
            </a:pPr>
            <a:r>
              <a:rPr lang="en-GB" altLang="en-US" b="1" dirty="0">
                <a:ea typeface="Times New Roman" panose="02020603050405020304" pitchFamily="18" charset="0"/>
                <a:cs typeface="Arial" panose="020B0604020202020204" pitchFamily="34" charset="0"/>
              </a:rPr>
              <a:t>What do I need to do?</a:t>
            </a:r>
          </a:p>
          <a:p>
            <a:pPr lvl="0" eaLnBrk="0" fontAlgn="base" hangingPunct="0">
              <a:spcBef>
                <a:spcPct val="0"/>
              </a:spcBef>
              <a:spcAft>
                <a:spcPct val="0"/>
              </a:spcAft>
            </a:pPr>
            <a:endParaRPr lang="en-GB" altLang="en-US" dirty="0"/>
          </a:p>
          <a:p>
            <a:pPr marL="285750" indent="-285750">
              <a:buFont typeface="Arial" panose="020B0604020202020204" pitchFamily="34" charset="0"/>
              <a:buChar char="•"/>
            </a:pPr>
            <a:r>
              <a:rPr lang="en-GB" dirty="0">
                <a:highlight>
                  <a:srgbClr val="FFFF00"/>
                </a:highlight>
              </a:rPr>
              <a:t>REGION AND/OR PDU TO INSERT NEXT STEPS HERE</a:t>
            </a:r>
          </a:p>
        </p:txBody>
      </p:sp>
      <p:sp>
        <p:nvSpPr>
          <p:cNvPr id="9" name="Rectangle 8">
            <a:extLst>
              <a:ext uri="{FF2B5EF4-FFF2-40B4-BE49-F238E27FC236}">
                <a16:creationId xmlns:a16="http://schemas.microsoft.com/office/drawing/2014/main" id="{8B131EC5-EB61-4777-A922-B1C5EA83529D}"/>
              </a:ext>
            </a:extLst>
          </p:cNvPr>
          <p:cNvSpPr/>
          <p:nvPr/>
        </p:nvSpPr>
        <p:spPr>
          <a:xfrm>
            <a:off x="6755177" y="4081053"/>
            <a:ext cx="4698377" cy="1815882"/>
          </a:xfrm>
          <a:prstGeom prst="rect">
            <a:avLst/>
          </a:prstGeom>
          <a:solidFill>
            <a:srgbClr val="D4C3FD"/>
          </a:solidFill>
        </p:spPr>
        <p:txBody>
          <a:bodyPr wrap="square">
            <a:spAutoFit/>
          </a:bodyPr>
          <a:lstStyle/>
          <a:p>
            <a:pPr marL="285750" indent="-285750">
              <a:spcAft>
                <a:spcPts val="0"/>
              </a:spcAft>
              <a:buFont typeface="Arial" panose="020B0604020202020204" pitchFamily="34" charset="0"/>
              <a:buChar char="•"/>
            </a:pPr>
            <a:r>
              <a:rPr lang="en-GB" sz="1600" b="1" dirty="0">
                <a:ea typeface="Arial" panose="020B0604020202020204" pitchFamily="34" charset="0"/>
              </a:rPr>
              <a:t>Further information …</a:t>
            </a:r>
            <a:r>
              <a:rPr lang="en-GB" sz="1600" dirty="0">
                <a:ea typeface="Arial" panose="020B0604020202020204" pitchFamily="34" charset="0"/>
              </a:rPr>
              <a:t>is available on the </a:t>
            </a:r>
            <a:r>
              <a:rPr lang="en-GB" sz="1600" dirty="0">
                <a:solidFill>
                  <a:srgbClr val="0070C0"/>
                </a:solidFill>
                <a:ea typeface="Arial" panose="020B0604020202020204" pitchFamily="34" charset="0"/>
                <a:hlinkClick r:id="rId3"/>
              </a:rPr>
              <a:t>Probation Hub</a:t>
            </a:r>
            <a:r>
              <a:rPr lang="en-GB" sz="1600" dirty="0">
                <a:ea typeface="Arial" panose="020B0604020202020204" pitchFamily="34" charset="0"/>
                <a:hlinkClick r:id="rId3"/>
              </a:rPr>
              <a:t>.</a:t>
            </a:r>
            <a:endParaRPr lang="en-GB" sz="1600" dirty="0">
              <a:ea typeface="Arial" panose="020B0604020202020204" pitchFamily="34" charset="0"/>
            </a:endParaRPr>
          </a:p>
          <a:p>
            <a:pPr lvl="1"/>
            <a:endParaRPr lang="en-GB" sz="1600" dirty="0">
              <a:ea typeface="Arial" panose="020B0604020202020204" pitchFamily="34" charset="0"/>
            </a:endParaRPr>
          </a:p>
          <a:p>
            <a:pPr marL="285750" indent="-285750">
              <a:spcAft>
                <a:spcPts val="0"/>
              </a:spcAft>
              <a:buFont typeface="Arial" panose="020B0604020202020204" pitchFamily="34" charset="0"/>
              <a:buChar char="•"/>
            </a:pPr>
            <a:r>
              <a:rPr lang="en-GB" sz="1600" dirty="0">
                <a:ea typeface="Arial" panose="020B0604020202020204" pitchFamily="34" charset="0"/>
              </a:rPr>
              <a:t>The Hub includes a Video, FAQ, a walkthrough of the digital unpaid work assessment and a copy of the digital unpaid work assessment guide</a:t>
            </a:r>
          </a:p>
        </p:txBody>
      </p:sp>
    </p:spTree>
    <p:extLst>
      <p:ext uri="{BB962C8B-B14F-4D97-AF65-F5344CB8AC3E}">
        <p14:creationId xmlns:p14="http://schemas.microsoft.com/office/powerpoint/2010/main" val="2653824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8" name="Title 1">
            <a:extLst>
              <a:ext uri="{FF2B5EF4-FFF2-40B4-BE49-F238E27FC236}">
                <a16:creationId xmlns:a16="http://schemas.microsoft.com/office/drawing/2014/main" id="{D5C17439-FAA2-427A-87AC-6B49EE75ED36}"/>
              </a:ext>
            </a:extLst>
          </p:cNvPr>
          <p:cNvSpPr txBox="1">
            <a:spLocks/>
          </p:cNvSpPr>
          <p:nvPr/>
        </p:nvSpPr>
        <p:spPr>
          <a:xfrm>
            <a:off x="235297" y="8247"/>
            <a:ext cx="9769541" cy="75899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a:t>Unpaid Work Assessment - Benefits</a:t>
            </a:r>
            <a:endParaRPr lang="en-GB" dirty="0"/>
          </a:p>
        </p:txBody>
      </p:sp>
      <p:sp>
        <p:nvSpPr>
          <p:cNvPr id="10" name="Rectangle 1">
            <a:extLst>
              <a:ext uri="{FF2B5EF4-FFF2-40B4-BE49-F238E27FC236}">
                <a16:creationId xmlns:a16="http://schemas.microsoft.com/office/drawing/2014/main" id="{33178B73-9D96-4875-AD4D-35B49965339A}"/>
              </a:ext>
            </a:extLst>
          </p:cNvPr>
          <p:cNvSpPr>
            <a:spLocks noChangeArrowheads="1"/>
          </p:cNvSpPr>
          <p:nvPr/>
        </p:nvSpPr>
        <p:spPr bwMode="auto">
          <a:xfrm>
            <a:off x="232591" y="2605990"/>
            <a:ext cx="5808908"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600" b="1" i="1" dirty="0"/>
              <a:t>Probation Practitioners</a:t>
            </a:r>
            <a:endParaRPr lang="en-GB" sz="1600" dirty="0"/>
          </a:p>
          <a:p>
            <a:pPr marL="285750" lvl="0" indent="-285750">
              <a:buFont typeface="Arial" panose="020B0604020202020204" pitchFamily="34" charset="0"/>
              <a:buChar char="•"/>
            </a:pPr>
            <a:r>
              <a:rPr lang="en-GB" sz="1600" dirty="0"/>
              <a:t>The </a:t>
            </a:r>
            <a:r>
              <a:rPr lang="en-GB" sz="1600" b="1" dirty="0"/>
              <a:t>UPW assessment extracts known information from NDelius to pre-populate the form</a:t>
            </a:r>
            <a:r>
              <a:rPr lang="en-GB" sz="1600" dirty="0"/>
              <a:t>. This will removing the need to duplicate information previously entered. It will also improve consistency and accuracy of recorded information.</a:t>
            </a:r>
          </a:p>
          <a:p>
            <a:pPr marL="285750" lvl="0" indent="-285750">
              <a:buFont typeface="Arial" panose="020B0604020202020204" pitchFamily="34" charset="0"/>
              <a:buChar char="•"/>
            </a:pPr>
            <a:endParaRPr lang="en-GB" sz="1600" dirty="0"/>
          </a:p>
          <a:p>
            <a:pPr marL="285750" lvl="0" indent="-285750">
              <a:buFont typeface="Arial" panose="020B0604020202020204" pitchFamily="34" charset="0"/>
              <a:buChar char="•"/>
            </a:pPr>
            <a:r>
              <a:rPr lang="en-GB" sz="1600" dirty="0"/>
              <a:t>Probation practitioners will be able to </a:t>
            </a:r>
            <a:r>
              <a:rPr lang="en-GB" sz="1600" b="1" dirty="0"/>
              <a:t>correct any errors in the form.</a:t>
            </a:r>
          </a:p>
          <a:p>
            <a:pPr marL="285750" lvl="0" indent="-285750">
              <a:buFont typeface="Arial" panose="020B0604020202020204" pitchFamily="34" charset="0"/>
              <a:buChar char="•"/>
            </a:pPr>
            <a:endParaRPr lang="en-GB" sz="1600" b="1" dirty="0"/>
          </a:p>
          <a:p>
            <a:pPr marL="285750" lvl="0" indent="-285750">
              <a:buFont typeface="Arial" panose="020B0604020202020204" pitchFamily="34" charset="0"/>
              <a:buChar char="•"/>
            </a:pPr>
            <a:r>
              <a:rPr lang="en-GB" sz="1600" b="1" dirty="0"/>
              <a:t>The EASU code</a:t>
            </a:r>
            <a:r>
              <a:rPr lang="en-GB" sz="1600" dirty="0"/>
              <a:t> (used to confirm completion of an unpaid work assessment on NDelius) </a:t>
            </a:r>
            <a:r>
              <a:rPr lang="en-GB" sz="1600" b="1" dirty="0"/>
              <a:t>will no longer need to be manually entered</a:t>
            </a:r>
            <a:r>
              <a:rPr lang="en-GB" sz="1600" dirty="0"/>
              <a:t> once the new unpaid work assessment is in use.</a:t>
            </a:r>
            <a:endParaRPr lang="en-GB" sz="1600" b="1" i="1" dirty="0"/>
          </a:p>
        </p:txBody>
      </p:sp>
      <p:sp>
        <p:nvSpPr>
          <p:cNvPr id="12" name="Rectangle 11">
            <a:extLst>
              <a:ext uri="{FF2B5EF4-FFF2-40B4-BE49-F238E27FC236}">
                <a16:creationId xmlns:a16="http://schemas.microsoft.com/office/drawing/2014/main" id="{C67F326B-74D1-4511-8363-2E054C22E47B}"/>
              </a:ext>
            </a:extLst>
          </p:cNvPr>
          <p:cNvSpPr/>
          <p:nvPr/>
        </p:nvSpPr>
        <p:spPr>
          <a:xfrm>
            <a:off x="6096000" y="2605990"/>
            <a:ext cx="6041498" cy="3785652"/>
          </a:xfrm>
          <a:prstGeom prst="rect">
            <a:avLst/>
          </a:prstGeom>
        </p:spPr>
        <p:txBody>
          <a:bodyPr wrap="square">
            <a:spAutoFit/>
          </a:bodyPr>
          <a:lstStyle/>
          <a:p>
            <a:r>
              <a:rPr lang="en-GB" sz="1600" b="1" i="1" dirty="0"/>
              <a:t>Placement Coordinators </a:t>
            </a:r>
            <a:endParaRPr lang="en-GB" sz="1600" dirty="0"/>
          </a:p>
          <a:p>
            <a:pPr marL="285750" lvl="0" indent="-285750">
              <a:buFont typeface="Arial" panose="020B0604020202020204" pitchFamily="34" charset="0"/>
              <a:buChar char="•"/>
            </a:pPr>
            <a:r>
              <a:rPr lang="en-GB" sz="1600" dirty="0"/>
              <a:t>There should little impact of the introduction of the digital unpaid work assessment on the work of Placement Coordinators. However, </a:t>
            </a:r>
            <a:r>
              <a:rPr lang="en-GB" sz="1600" b="1" dirty="0"/>
              <a:t>the improvement in the range, consistency and quality of information</a:t>
            </a:r>
            <a:r>
              <a:rPr lang="en-GB" sz="1600" dirty="0"/>
              <a:t> you receive, should improve.</a:t>
            </a:r>
          </a:p>
          <a:p>
            <a:pPr marL="285750" lvl="0" indent="-285750">
              <a:buFont typeface="Arial" panose="020B0604020202020204" pitchFamily="34" charset="0"/>
              <a:buChar char="•"/>
            </a:pPr>
            <a:endParaRPr lang="en-GB" sz="1600" dirty="0"/>
          </a:p>
          <a:p>
            <a:pPr marL="285750" lvl="0" indent="-285750">
              <a:buFont typeface="Arial" panose="020B0604020202020204" pitchFamily="34" charset="0"/>
              <a:buChar char="•"/>
            </a:pPr>
            <a:r>
              <a:rPr lang="en-GB" sz="1600" dirty="0"/>
              <a:t>Once complete, the </a:t>
            </a:r>
            <a:r>
              <a:rPr lang="en-GB" sz="1600" b="1" dirty="0"/>
              <a:t>assessment will be converted into a PDF document and saved in NDelius</a:t>
            </a:r>
            <a:r>
              <a:rPr lang="en-GB" sz="1600" dirty="0"/>
              <a:t> for unpaid work staff to use when allocating individuals to the most suitable project</a:t>
            </a:r>
          </a:p>
          <a:p>
            <a:pPr lvl="0"/>
            <a:endParaRPr lang="en-GB" sz="1600" dirty="0"/>
          </a:p>
          <a:p>
            <a:pPr marL="285750" lvl="0" indent="-285750">
              <a:buFont typeface="Arial" panose="020B0604020202020204" pitchFamily="34" charset="0"/>
              <a:buChar char="•"/>
            </a:pPr>
            <a:r>
              <a:rPr lang="en-GB" sz="1600" b="1" dirty="0"/>
              <a:t>Placement coordinators will only have to access this one document</a:t>
            </a:r>
            <a:r>
              <a:rPr lang="en-GB" sz="1600" dirty="0"/>
              <a:t> rather than searching for risk and needs information in NDelius, OASys and a separate unpaid work assessment. </a:t>
            </a:r>
          </a:p>
        </p:txBody>
      </p:sp>
      <p:sp>
        <p:nvSpPr>
          <p:cNvPr id="14" name="Rectangle 13">
            <a:extLst>
              <a:ext uri="{FF2B5EF4-FFF2-40B4-BE49-F238E27FC236}">
                <a16:creationId xmlns:a16="http://schemas.microsoft.com/office/drawing/2014/main" id="{E7FAF330-C436-4F64-8B03-D249DA1DD151}"/>
              </a:ext>
            </a:extLst>
          </p:cNvPr>
          <p:cNvSpPr/>
          <p:nvPr/>
        </p:nvSpPr>
        <p:spPr>
          <a:xfrm>
            <a:off x="235297" y="767245"/>
            <a:ext cx="11902200" cy="1754326"/>
          </a:xfrm>
          <a:prstGeom prst="rect">
            <a:avLst/>
          </a:prstGeom>
          <a:solidFill>
            <a:srgbClr val="D4C3FD"/>
          </a:solidFill>
        </p:spPr>
        <p:txBody>
          <a:bodyPr wrap="square">
            <a:spAutoFit/>
          </a:bodyPr>
          <a:lstStyle/>
          <a:p>
            <a:r>
              <a:rPr lang="en-GB" b="1" dirty="0"/>
              <a:t>What are the benefits?</a:t>
            </a:r>
            <a:endParaRPr lang="en-GB" dirty="0"/>
          </a:p>
          <a:p>
            <a:pPr marL="285750" indent="-285750">
              <a:buFont typeface="Arial" panose="020B0604020202020204" pitchFamily="34" charset="0"/>
              <a:buChar char="•"/>
            </a:pPr>
            <a:r>
              <a:rPr lang="en-GB" dirty="0"/>
              <a:t>The digital assessment has been designed to </a:t>
            </a:r>
            <a:r>
              <a:rPr lang="en-GB" b="1" dirty="0"/>
              <a:t>save practitioner time by removing the need to duplicate information</a:t>
            </a:r>
            <a:r>
              <a:rPr lang="en-GB" dirty="0"/>
              <a:t> previously entered into case management systems. </a:t>
            </a:r>
          </a:p>
          <a:p>
            <a:endParaRPr lang="en-GB" dirty="0"/>
          </a:p>
          <a:p>
            <a:pPr marL="285750" indent="-285750">
              <a:buFont typeface="Arial" panose="020B0604020202020204" pitchFamily="34" charset="0"/>
              <a:buChar char="•"/>
            </a:pPr>
            <a:r>
              <a:rPr lang="en-GB" dirty="0"/>
              <a:t>It will improve the consistency and accuracy of recorded information will lead to </a:t>
            </a:r>
            <a:r>
              <a:rPr lang="en-GB" b="1" dirty="0"/>
              <a:t>unpaid work teams getting more relevant information</a:t>
            </a:r>
            <a:r>
              <a:rPr lang="en-GB" dirty="0"/>
              <a:t> so they can ensure people of probation are placed on the most suitable projects.  </a:t>
            </a:r>
          </a:p>
        </p:txBody>
      </p:sp>
    </p:spTree>
    <p:extLst>
      <p:ext uri="{BB962C8B-B14F-4D97-AF65-F5344CB8AC3E}">
        <p14:creationId xmlns:p14="http://schemas.microsoft.com/office/powerpoint/2010/main" val="653686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359565" y="408964"/>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733798"/>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12" name="Title 1">
            <a:extLst>
              <a:ext uri="{FF2B5EF4-FFF2-40B4-BE49-F238E27FC236}">
                <a16:creationId xmlns:a16="http://schemas.microsoft.com/office/drawing/2014/main" id="{7398F32D-6AE1-4F82-A3F0-F876653C24C0}"/>
              </a:ext>
            </a:extLst>
          </p:cNvPr>
          <p:cNvSpPr txBox="1">
            <a:spLocks/>
          </p:cNvSpPr>
          <p:nvPr/>
        </p:nvSpPr>
        <p:spPr>
          <a:xfrm>
            <a:off x="149902" y="378663"/>
            <a:ext cx="12042098" cy="1325563"/>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sz="2800" dirty="0">
                <a:solidFill>
                  <a:srgbClr val="7030A0"/>
                </a:solidFill>
              </a:rPr>
              <a:t>Competency Based Framework (CBF), Reflective Practice and Performance Management explained</a:t>
            </a:r>
            <a:br>
              <a:rPr lang="en-GB" sz="2800" dirty="0">
                <a:solidFill>
                  <a:srgbClr val="7030A0"/>
                </a:solidFill>
              </a:rPr>
            </a:br>
            <a:br>
              <a:rPr lang="en-GB" sz="2800" dirty="0">
                <a:solidFill>
                  <a:srgbClr val="7030A0"/>
                </a:solidFill>
              </a:rPr>
            </a:br>
            <a:endParaRPr lang="en-GB" sz="2800" dirty="0">
              <a:solidFill>
                <a:srgbClr val="7030A0"/>
              </a:solidFill>
            </a:endParaRPr>
          </a:p>
        </p:txBody>
      </p:sp>
      <p:sp>
        <p:nvSpPr>
          <p:cNvPr id="13" name="Rectangle 12">
            <a:extLst>
              <a:ext uri="{FF2B5EF4-FFF2-40B4-BE49-F238E27FC236}">
                <a16:creationId xmlns:a16="http://schemas.microsoft.com/office/drawing/2014/main" id="{848E90BA-422D-4D00-BDAD-6FF8F696A224}"/>
              </a:ext>
            </a:extLst>
          </p:cNvPr>
          <p:cNvSpPr/>
          <p:nvPr/>
        </p:nvSpPr>
        <p:spPr>
          <a:xfrm>
            <a:off x="149902" y="1193730"/>
            <a:ext cx="11892196" cy="5843523"/>
          </a:xfrm>
          <a:prstGeom prst="rect">
            <a:avLst/>
          </a:prstGeom>
        </p:spPr>
        <p:txBody>
          <a:bodyPr wrap="square">
            <a:spAutoFit/>
          </a:bodyPr>
          <a:lstStyle/>
          <a:p>
            <a:pPr>
              <a:lnSpc>
                <a:spcPct val="107000"/>
              </a:lnSpc>
              <a:spcAft>
                <a:spcPts val="0"/>
              </a:spcAft>
            </a:pPr>
            <a:r>
              <a:rPr lang="en-GB" sz="2000" b="1" dirty="0">
                <a:latin typeface="Arial" panose="020B0604020202020204" pitchFamily="34" charset="0"/>
                <a:ea typeface="Calibri" panose="020F0502020204030204" pitchFamily="34" charset="0"/>
                <a:cs typeface="Times New Roman" panose="02020603050405020304" pitchFamily="18" charset="0"/>
              </a:rPr>
              <a:t>These processes all focus on conversations between staff and their line managers, but all have different purposes</a:t>
            </a:r>
          </a:p>
          <a:p>
            <a:pPr marL="285750" indent="-285750">
              <a:lnSpc>
                <a:spcPct val="107000"/>
              </a:lnSpc>
              <a:spcAft>
                <a:spcPts val="0"/>
              </a:spcAft>
              <a:buFont typeface="Arial" panose="020B0604020202020204" pitchFamily="34" charset="0"/>
              <a:buChar char="•"/>
            </a:pPr>
            <a:endParaRPr lang="en-GB" sz="1600" dirty="0">
              <a:latin typeface="Arial" panose="020B0604020202020204" pitchFamily="34" charset="0"/>
              <a:ea typeface="Calibri" panose="020F0502020204030204" pitchFamily="34" charset="0"/>
              <a:cs typeface="Times New Roman" panose="02020603050405020304" pitchFamily="18" charset="0"/>
            </a:endParaRPr>
          </a:p>
          <a:p>
            <a:pPr marL="1347788" indent="-1347788" defTabSz="674688">
              <a:lnSpc>
                <a:spcPct val="107000"/>
              </a:lnSpc>
              <a:spcAft>
                <a:spcPts val="0"/>
              </a:spcAft>
              <a:tabLst>
                <a:tab pos="1255713" algn="l"/>
              </a:tabLst>
            </a:pPr>
            <a:r>
              <a:rPr lang="en-GB" b="1" dirty="0">
                <a:solidFill>
                  <a:srgbClr val="7030A0"/>
                </a:solidFill>
              </a:rPr>
              <a:t>		CBF </a:t>
            </a:r>
            <a:r>
              <a:rPr lang="en-GB" dirty="0"/>
              <a:t>is purely for staff to demonstrate </a:t>
            </a:r>
            <a:r>
              <a:rPr lang="en-GB" i="1" dirty="0"/>
              <a:t>competence and to progress</a:t>
            </a:r>
            <a:r>
              <a:rPr lang="en-GB" dirty="0"/>
              <a:t> through the pay points within their  pay band. </a:t>
            </a:r>
          </a:p>
          <a:p>
            <a:pPr marL="285750" indent="-285750">
              <a:lnSpc>
                <a:spcPct val="107000"/>
              </a:lnSpc>
              <a:spcAft>
                <a:spcPts val="0"/>
              </a:spcAft>
              <a:buFont typeface="Arial" panose="020B0604020202020204" pitchFamily="34" charset="0"/>
              <a:buChar char="•"/>
            </a:pPr>
            <a:endParaRPr lang="en-GB" sz="1600" dirty="0">
              <a:latin typeface="Arial" panose="020B0604020202020204" pitchFamily="34" charset="0"/>
              <a:ea typeface="Calibri" panose="020F0502020204030204" pitchFamily="34" charset="0"/>
              <a:cs typeface="Times New Roman" panose="02020603050405020304" pitchFamily="18" charset="0"/>
            </a:endParaRPr>
          </a:p>
          <a:p>
            <a:pPr defTabSz="720725">
              <a:lnSpc>
                <a:spcPct val="107000"/>
              </a:lnSpc>
              <a:spcAft>
                <a:spcPts val="0"/>
              </a:spcAft>
            </a:pPr>
            <a:r>
              <a:rPr lang="en-GB" b="1" dirty="0">
                <a:solidFill>
                  <a:srgbClr val="7030A0"/>
                </a:solidFill>
              </a:rPr>
              <a:t>		Reflective Practice Supervision </a:t>
            </a:r>
            <a:r>
              <a:rPr lang="en-GB" dirty="0"/>
              <a:t>is used by frontline operational probation staff (PO/PSO/AP 		           Res workers) and is a formal process of regular meetings between probation practitioners and 		           their line manager.</a:t>
            </a:r>
          </a:p>
          <a:p>
            <a:pPr marL="285750" indent="-285750">
              <a:lnSpc>
                <a:spcPct val="107000"/>
              </a:lnSpc>
              <a:spcAft>
                <a:spcPts val="0"/>
              </a:spcAft>
              <a:buFont typeface="Arial" panose="020B0604020202020204" pitchFamily="34" charset="0"/>
              <a:buChar char="•"/>
            </a:pPr>
            <a:endParaRPr lang="en-GB" sz="1600" dirty="0">
              <a:latin typeface="Arial" panose="020B0604020202020204" pitchFamily="34" charset="0"/>
              <a:ea typeface="Calibri" panose="020F0502020204030204" pitchFamily="34" charset="0"/>
              <a:cs typeface="Times New Roman" panose="02020603050405020304" pitchFamily="18" charset="0"/>
            </a:endParaRPr>
          </a:p>
          <a:p>
            <a:pPr marL="1441450" indent="77788">
              <a:lnSpc>
                <a:spcPct val="107000"/>
              </a:lnSpc>
              <a:spcAft>
                <a:spcPts val="0"/>
              </a:spcAft>
            </a:pPr>
            <a:r>
              <a:rPr lang="en-GB" b="1" dirty="0">
                <a:solidFill>
                  <a:srgbClr val="7030A0"/>
                </a:solidFill>
              </a:rPr>
              <a:t>Performance Management </a:t>
            </a:r>
            <a:r>
              <a:rPr lang="en-GB" dirty="0"/>
              <a:t>is replacing the SPDR process. Performance Management will be used by all areas of the MoJ including probation staff. It focuses on agreeing performance expectations, setting personal development goals and both short- and long-term aspirations.  </a:t>
            </a:r>
          </a:p>
          <a:p>
            <a:pPr>
              <a:lnSpc>
                <a:spcPct val="107000"/>
              </a:lnSpc>
              <a:spcAft>
                <a:spcPts val="0"/>
              </a:spcAft>
            </a:pPr>
            <a:endParaRPr lang="en-GB" sz="1600" dirty="0">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endParaRPr lang="en-GB"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GB" dirty="0"/>
              <a:t>You can read more about the introduction of Performance Management on the intranet </a:t>
            </a:r>
            <a:r>
              <a:rPr lang="en-GB" u="sng" dirty="0">
                <a:hlinkClick r:id="rId3"/>
              </a:rPr>
              <a:t>here</a:t>
            </a:r>
            <a:r>
              <a:rPr lang="en-GB" dirty="0"/>
              <a:t> . </a:t>
            </a:r>
            <a:r>
              <a:rPr lang="en-GB" b="1" dirty="0"/>
              <a:t>Guidance on flexibility within the system for the Probation Service </a:t>
            </a:r>
            <a:r>
              <a:rPr lang="en-GB" dirty="0"/>
              <a:t>can be found in the PM toolkit (page 5) and the PM FAQs (page 2). </a:t>
            </a:r>
          </a:p>
          <a:p>
            <a:pPr>
              <a:lnSpc>
                <a:spcPct val="107000"/>
              </a:lnSpc>
              <a:spcAft>
                <a:spcPts val="0"/>
              </a:spcAft>
            </a:pPr>
            <a:endParaRPr lang="en-GB"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Graphic 14" descr="Coins">
            <a:extLst>
              <a:ext uri="{FF2B5EF4-FFF2-40B4-BE49-F238E27FC236}">
                <a16:creationId xmlns:a16="http://schemas.microsoft.com/office/drawing/2014/main" id="{CA8F67CF-A9D0-4BE4-BF88-599FF967F40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2321" y="1911843"/>
            <a:ext cx="914400" cy="914400"/>
          </a:xfrm>
          <a:prstGeom prst="rect">
            <a:avLst/>
          </a:prstGeom>
        </p:spPr>
      </p:pic>
      <p:pic>
        <p:nvPicPr>
          <p:cNvPr id="16" name="Graphic 15" descr="Boardroom">
            <a:extLst>
              <a:ext uri="{FF2B5EF4-FFF2-40B4-BE49-F238E27FC236}">
                <a16:creationId xmlns:a16="http://schemas.microsoft.com/office/drawing/2014/main" id="{CE98B9E0-AF67-4F87-9DF2-60087E2F9F2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89298" y="2790522"/>
            <a:ext cx="1182056" cy="1152212"/>
          </a:xfrm>
          <a:prstGeom prst="rect">
            <a:avLst/>
          </a:prstGeom>
        </p:spPr>
      </p:pic>
      <p:pic>
        <p:nvPicPr>
          <p:cNvPr id="17" name="Graphic 16" descr="Person with idea">
            <a:extLst>
              <a:ext uri="{FF2B5EF4-FFF2-40B4-BE49-F238E27FC236}">
                <a16:creationId xmlns:a16="http://schemas.microsoft.com/office/drawing/2014/main" id="{70AB932A-AB27-42EB-A445-ED9469B88CC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17183" y="4063126"/>
            <a:ext cx="1254171" cy="1057288"/>
          </a:xfrm>
          <a:prstGeom prst="rect">
            <a:avLst/>
          </a:prstGeom>
        </p:spPr>
      </p:pic>
    </p:spTree>
    <p:extLst>
      <p:ext uri="{BB962C8B-B14F-4D97-AF65-F5344CB8AC3E}">
        <p14:creationId xmlns:p14="http://schemas.microsoft.com/office/powerpoint/2010/main" val="3916784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6B228C4-8E23-40F0-ACC2-6B17CEE4896A}"/>
              </a:ext>
            </a:extLst>
          </p:cNvPr>
          <p:cNvSpPr>
            <a:spLocks noGrp="1"/>
          </p:cNvSpPr>
          <p:nvPr>
            <p:ph type="title"/>
          </p:nvPr>
        </p:nvSpPr>
        <p:spPr>
          <a:xfrm>
            <a:off x="716757" y="514118"/>
            <a:ext cx="10743406" cy="630470"/>
          </a:xfrm>
        </p:spPr>
        <p:txBody>
          <a:bodyPr/>
          <a:lstStyle/>
          <a:p>
            <a:r>
              <a:rPr lang="en-GB" sz="3200" dirty="0"/>
              <a:t>CBF ‘to do’ list for line managers</a:t>
            </a:r>
          </a:p>
        </p:txBody>
      </p:sp>
      <p:sp>
        <p:nvSpPr>
          <p:cNvPr id="5" name="Content Placeholder 2">
            <a:extLst>
              <a:ext uri="{FF2B5EF4-FFF2-40B4-BE49-F238E27FC236}">
                <a16:creationId xmlns:a16="http://schemas.microsoft.com/office/drawing/2014/main" id="{BB3EEABE-72EC-496A-893C-59F8879E7656}"/>
              </a:ext>
            </a:extLst>
          </p:cNvPr>
          <p:cNvSpPr>
            <a:spLocks noGrp="1"/>
          </p:cNvSpPr>
          <p:nvPr>
            <p:ph idx="1"/>
          </p:nvPr>
        </p:nvSpPr>
        <p:spPr>
          <a:xfrm>
            <a:off x="716757" y="1490097"/>
            <a:ext cx="7948272" cy="3539103"/>
          </a:xfrm>
        </p:spPr>
        <p:txBody>
          <a:bodyPr/>
          <a:lstStyle/>
          <a:p>
            <a:pPr lvl="0"/>
            <a:r>
              <a:rPr lang="en-GB" dirty="0"/>
              <a:t>Some helpful tips for line managers in preparation for creating records of CBF conversations with staff:</a:t>
            </a:r>
          </a:p>
          <a:p>
            <a:pPr lvl="0"/>
            <a:endParaRPr lang="en-GB" dirty="0"/>
          </a:p>
          <a:p>
            <a:pPr marL="342900" lvl="0" indent="-342900">
              <a:buFont typeface="Arial" panose="020B0604020202020204" pitchFamily="34" charset="0"/>
              <a:buChar char="•"/>
            </a:pPr>
            <a:r>
              <a:rPr lang="en-GB" dirty="0"/>
              <a:t>Line managers need to open SOP records for eligible staff by </a:t>
            </a:r>
            <a:r>
              <a:rPr lang="en-GB" b="1" dirty="0"/>
              <a:t>1 June 2022</a:t>
            </a:r>
          </a:p>
          <a:p>
            <a:pPr marL="342900" lvl="0" indent="-342900">
              <a:buFont typeface="Arial" panose="020B0604020202020204" pitchFamily="34" charset="0"/>
              <a:buChar char="•"/>
            </a:pPr>
            <a:r>
              <a:rPr lang="en-GB" dirty="0"/>
              <a:t>Open a SOP record dated </a:t>
            </a:r>
            <a:r>
              <a:rPr lang="en-GB" b="1" dirty="0"/>
              <a:t>2023</a:t>
            </a:r>
          </a:p>
          <a:p>
            <a:pPr marL="342900" lvl="0" indent="-342900">
              <a:buFont typeface="Arial" panose="020B0604020202020204" pitchFamily="34" charset="0"/>
              <a:buChar char="•"/>
            </a:pPr>
            <a:r>
              <a:rPr lang="en-GB" dirty="0"/>
              <a:t>SOP records are </a:t>
            </a:r>
            <a:r>
              <a:rPr lang="en-GB" b="1" dirty="0"/>
              <a:t>not required for staff at the top of their pay band </a:t>
            </a:r>
            <a:r>
              <a:rPr lang="en-GB" dirty="0"/>
              <a:t>or on a spot rate*</a:t>
            </a:r>
          </a:p>
        </p:txBody>
      </p:sp>
      <p:pic>
        <p:nvPicPr>
          <p:cNvPr id="6" name="Picture 5">
            <a:extLst>
              <a:ext uri="{FF2B5EF4-FFF2-40B4-BE49-F238E27FC236}">
                <a16:creationId xmlns:a16="http://schemas.microsoft.com/office/drawing/2014/main" id="{46C481F6-A797-4C8D-87F8-B85D95DB2E78}"/>
              </a:ext>
            </a:extLst>
          </p:cNvPr>
          <p:cNvPicPr>
            <a:picLocks noChangeAspect="1"/>
          </p:cNvPicPr>
          <p:nvPr/>
        </p:nvPicPr>
        <p:blipFill>
          <a:blip r:embed="rId2"/>
          <a:stretch>
            <a:fillRect/>
          </a:stretch>
        </p:blipFill>
        <p:spPr>
          <a:xfrm>
            <a:off x="9307810" y="1007362"/>
            <a:ext cx="2214648" cy="1628710"/>
          </a:xfrm>
          <a:prstGeom prst="rect">
            <a:avLst/>
          </a:prstGeom>
          <a:effectLst>
            <a:outerShdw blurRad="127000" dist="127000" dir="2700000" algn="tl" rotWithShape="0">
              <a:prstClr val="black">
                <a:alpha val="40000"/>
              </a:prstClr>
            </a:outerShdw>
          </a:effectLst>
        </p:spPr>
      </p:pic>
      <p:sp>
        <p:nvSpPr>
          <p:cNvPr id="7" name="Rectangle 6">
            <a:extLst>
              <a:ext uri="{FF2B5EF4-FFF2-40B4-BE49-F238E27FC236}">
                <a16:creationId xmlns:a16="http://schemas.microsoft.com/office/drawing/2014/main" id="{4D79BAE7-7B5D-4F17-8AF8-EEB7F90F7B6C}"/>
              </a:ext>
            </a:extLst>
          </p:cNvPr>
          <p:cNvSpPr/>
          <p:nvPr/>
        </p:nvSpPr>
        <p:spPr>
          <a:xfrm>
            <a:off x="8825436" y="3329578"/>
            <a:ext cx="3048000" cy="1938992"/>
          </a:xfrm>
          <a:prstGeom prst="rect">
            <a:avLst/>
          </a:prstGeom>
          <a:solidFill>
            <a:schemeClr val="bg2">
              <a:lumMod val="95000"/>
            </a:schemeClr>
          </a:solidFill>
        </p:spPr>
        <p:txBody>
          <a:bodyPr wrap="square">
            <a:spAutoFit/>
          </a:bodyPr>
          <a:lstStyle/>
          <a:p>
            <a:pPr lvl="0">
              <a:spcAft>
                <a:spcPts val="600"/>
              </a:spcAft>
            </a:pPr>
            <a:r>
              <a:rPr lang="en-GB" sz="2400" dirty="0">
                <a:solidFill>
                  <a:prstClr val="black"/>
                </a:solidFill>
                <a:latin typeface="Arial" panose="020B0604020202020204" pitchFamily="34" charset="0"/>
                <a:cs typeface="Arial" panose="020B0604020202020204" pitchFamily="34" charset="0"/>
              </a:rPr>
              <a:t>Check whether you or your staff are required to use CBF in the </a:t>
            </a:r>
            <a:r>
              <a:rPr lang="en-GB" sz="2400" u="sng" dirty="0">
                <a:solidFill>
                  <a:srgbClr val="3399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CBF guide on My Hub</a:t>
            </a:r>
            <a:endParaRPr lang="en-GB" sz="2400" dirty="0">
              <a:solidFill>
                <a:srgbClr val="3399FF"/>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C28D99D0-9394-48C9-A8E0-27E5E978348A}"/>
              </a:ext>
            </a:extLst>
          </p:cNvPr>
          <p:cNvSpPr/>
          <p:nvPr/>
        </p:nvSpPr>
        <p:spPr>
          <a:xfrm>
            <a:off x="716757" y="5374709"/>
            <a:ext cx="8119116" cy="923330"/>
          </a:xfrm>
          <a:prstGeom prst="rect">
            <a:avLst/>
          </a:prstGeom>
        </p:spPr>
        <p:txBody>
          <a:bodyPr wrap="square" lIns="91440" tIns="45720" rIns="91440" bIns="45720" anchor="t">
            <a:spAutoFit/>
          </a:bodyPr>
          <a:lstStyle/>
          <a:p>
            <a:r>
              <a:rPr lang="en-GB" dirty="0">
                <a:latin typeface="Arial"/>
                <a:ea typeface="Times New Roman" panose="02020603050405020304" pitchFamily="18" charset="0"/>
                <a:cs typeface="Arial"/>
              </a:rPr>
              <a:t>* NB:  If you were in the penultimate pay band in the CBF trial year (2021/2022) then you do not need to open a SOP record as you are currently (although notionally) at the top of the pay band as of 1 April 2022.</a:t>
            </a:r>
            <a:endParaRPr lang="en-GB" dirty="0">
              <a:latin typeface="Arial"/>
              <a:ea typeface="Calibri" panose="020F0502020204030204" pitchFamily="34" charset="0"/>
              <a:cs typeface="Arial"/>
            </a:endParaRPr>
          </a:p>
        </p:txBody>
      </p:sp>
    </p:spTree>
    <p:extLst>
      <p:ext uri="{BB962C8B-B14F-4D97-AF65-F5344CB8AC3E}">
        <p14:creationId xmlns:p14="http://schemas.microsoft.com/office/powerpoint/2010/main" val="3366809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A1FF-8F5C-435E-BA73-011F6452608E}"/>
              </a:ext>
            </a:extLst>
          </p:cNvPr>
          <p:cNvSpPr>
            <a:spLocks noGrp="1"/>
          </p:cNvSpPr>
          <p:nvPr>
            <p:ph type="title"/>
          </p:nvPr>
        </p:nvSpPr>
        <p:spPr>
          <a:xfrm>
            <a:off x="442625" y="0"/>
            <a:ext cx="11306750" cy="1325563"/>
          </a:xfrm>
        </p:spPr>
        <p:txBody>
          <a:bodyPr>
            <a:normAutofit/>
          </a:bodyPr>
          <a:lstStyle/>
          <a:p>
            <a:r>
              <a:rPr lang="en-GB" sz="3200" dirty="0"/>
              <a:t>Managerial Role Review: PDU heads to nominate SPOs</a:t>
            </a:r>
          </a:p>
        </p:txBody>
      </p:sp>
      <p:sp>
        <p:nvSpPr>
          <p:cNvPr id="3" name="Content Placeholder 2">
            <a:extLst>
              <a:ext uri="{FF2B5EF4-FFF2-40B4-BE49-F238E27FC236}">
                <a16:creationId xmlns:a16="http://schemas.microsoft.com/office/drawing/2014/main" id="{8299483F-0CF3-469B-83E6-DDF16C0C339E}"/>
              </a:ext>
            </a:extLst>
          </p:cNvPr>
          <p:cNvSpPr>
            <a:spLocks noGrp="1"/>
          </p:cNvSpPr>
          <p:nvPr>
            <p:ph sz="half" idx="1"/>
          </p:nvPr>
        </p:nvSpPr>
        <p:spPr>
          <a:xfrm>
            <a:off x="442625" y="2190635"/>
            <a:ext cx="7068518" cy="4351338"/>
          </a:xfrm>
        </p:spPr>
        <p:txBody>
          <a:bodyPr>
            <a:noAutofit/>
          </a:bodyPr>
          <a:lstStyle/>
          <a:p>
            <a:pPr marL="0" indent="0"/>
            <a:r>
              <a:rPr lang="en-GB" sz="1800" dirty="0">
                <a:latin typeface="Arial" panose="020B0604020202020204" pitchFamily="34" charset="0"/>
                <a:cs typeface="Arial" panose="020B0604020202020204" pitchFamily="34" charset="0"/>
              </a:rPr>
              <a:t>We have timings for non-attributable tasks which were obtained through workshops, we now need timings for attributable tasks to complete the model.  This work forms part of the Managerial Role Review.</a:t>
            </a:r>
          </a:p>
          <a:p>
            <a:r>
              <a:rPr lang="en-GB" sz="1800" b="1" dirty="0">
                <a:solidFill>
                  <a:srgbClr val="7030A0"/>
                </a:solidFill>
                <a:latin typeface="Arial" panose="020B0604020202020204" pitchFamily="34" charset="0"/>
                <a:cs typeface="Arial" panose="020B0604020202020204" pitchFamily="34" charset="0"/>
              </a:rPr>
              <a:t>Surveys rather than meetings</a:t>
            </a:r>
          </a:p>
          <a:p>
            <a:pPr marL="0" indent="0"/>
            <a:r>
              <a:rPr lang="en-GB" sz="1800" dirty="0">
                <a:latin typeface="Arial" panose="020B0604020202020204" pitchFamily="34" charset="0"/>
                <a:cs typeface="Arial" panose="020B0604020202020204" pitchFamily="34" charset="0"/>
              </a:rPr>
              <a:t>To reduce the demand on you, surveys have been created which ask for typical timings for all SPO activity, the activity list has been divided into 10 surveys, each taking approximately 25 minutes to complete.</a:t>
            </a:r>
          </a:p>
          <a:p>
            <a:r>
              <a:rPr lang="en-GB" sz="1800" b="1" dirty="0">
                <a:solidFill>
                  <a:srgbClr val="7030A0"/>
                </a:solidFill>
                <a:latin typeface="Arial" panose="020B0604020202020204" pitchFamily="34" charset="0"/>
                <a:cs typeface="Arial" panose="020B0604020202020204" pitchFamily="34" charset="0"/>
              </a:rPr>
              <a:t>More information</a:t>
            </a:r>
          </a:p>
          <a:p>
            <a:pPr marL="0" indent="0"/>
            <a:r>
              <a:rPr lang="en-GB" sz="1800" dirty="0">
                <a:latin typeface="Arial" panose="020B0604020202020204" pitchFamily="34" charset="0"/>
                <a:cs typeface="Arial" panose="020B0604020202020204" pitchFamily="34" charset="0"/>
              </a:rPr>
              <a:t>Below is the link for a guidance document which will be distributed with the surveys, although if you required more information please contact </a:t>
            </a:r>
            <a:r>
              <a:rPr lang="en-GB" sz="1800" dirty="0">
                <a:solidFill>
                  <a:srgbClr val="0070C0"/>
                </a:solidFill>
                <a:latin typeface="Arial" panose="020B0604020202020204" pitchFamily="34" charset="0"/>
                <a:cs typeface="Arial" panose="020B0604020202020204" pitchFamily="34" charset="0"/>
                <a:hlinkClick r:id="rId2"/>
              </a:rPr>
              <a:t>Alex.McAll@justice.gov.uk</a:t>
            </a:r>
            <a:endParaRPr lang="en-GB" sz="1800"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hlinkClick r:id="rId3"/>
              </a:rPr>
              <a:t>Survey Guidance</a:t>
            </a:r>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F4303657-3ECD-43CA-9670-5024E3A60232}"/>
              </a:ext>
            </a:extLst>
          </p:cNvPr>
          <p:cNvSpPr/>
          <p:nvPr/>
        </p:nvSpPr>
        <p:spPr>
          <a:xfrm>
            <a:off x="442625" y="957943"/>
            <a:ext cx="11045228" cy="1088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mj-lt"/>
              </a:rPr>
              <a:t>PDU heads to nominate 10 SPOs to complete a number of surveys aimed at </a:t>
            </a:r>
          </a:p>
          <a:p>
            <a:pPr algn="ctr"/>
            <a:r>
              <a:rPr lang="en-GB" sz="2000" b="1" dirty="0">
                <a:latin typeface="+mj-lt"/>
              </a:rPr>
              <a:t>building a workforce model within Sentence Management</a:t>
            </a:r>
          </a:p>
        </p:txBody>
      </p:sp>
      <p:sp>
        <p:nvSpPr>
          <p:cNvPr id="9" name="Rectangle 8">
            <a:extLst>
              <a:ext uri="{FF2B5EF4-FFF2-40B4-BE49-F238E27FC236}">
                <a16:creationId xmlns:a16="http://schemas.microsoft.com/office/drawing/2014/main" id="{099101F2-ED80-4BFB-A546-DEA76CC856D1}"/>
              </a:ext>
            </a:extLst>
          </p:cNvPr>
          <p:cNvSpPr/>
          <p:nvPr/>
        </p:nvSpPr>
        <p:spPr>
          <a:xfrm>
            <a:off x="7714199" y="2247220"/>
            <a:ext cx="4035176" cy="3742079"/>
          </a:xfrm>
          <a:prstGeom prst="rect">
            <a:avLst/>
          </a:prstGeom>
          <a:solidFill>
            <a:schemeClr val="bg1"/>
          </a:solidFill>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latin typeface="+mj-lt"/>
              </a:rPr>
              <a:t>How to provide names</a:t>
            </a:r>
          </a:p>
          <a:p>
            <a:r>
              <a:rPr lang="en-GB" dirty="0">
                <a:solidFill>
                  <a:schemeClr val="tx1"/>
                </a:solidFill>
                <a:latin typeface="+mj-lt"/>
              </a:rPr>
              <a:t>Names are required by </a:t>
            </a:r>
            <a:r>
              <a:rPr lang="en-GB" b="1" dirty="0">
                <a:solidFill>
                  <a:schemeClr val="tx1"/>
                </a:solidFill>
                <a:latin typeface="+mj-lt"/>
              </a:rPr>
              <a:t>Friday 13 May </a:t>
            </a:r>
            <a:r>
              <a:rPr lang="en-GB" dirty="0">
                <a:solidFill>
                  <a:schemeClr val="tx1"/>
                </a:solidFill>
                <a:latin typeface="+mj-lt"/>
              </a:rPr>
              <a:t>latest: </a:t>
            </a:r>
          </a:p>
          <a:p>
            <a:endParaRPr lang="en-GB" b="1" dirty="0">
              <a:solidFill>
                <a:schemeClr val="tx1"/>
              </a:solidFill>
              <a:latin typeface="+mj-lt"/>
            </a:endParaRPr>
          </a:p>
          <a:p>
            <a:r>
              <a:rPr lang="en-GB" b="1" dirty="0">
                <a:solidFill>
                  <a:schemeClr val="tx1"/>
                </a:solidFill>
                <a:latin typeface="+mj-lt"/>
              </a:rPr>
              <a:t>Send an email to alex.mcall@justice.gov.uk stating:</a:t>
            </a:r>
          </a:p>
          <a:p>
            <a:pPr marL="285750" indent="-285750">
              <a:buFont typeface="Arial" panose="020B0604020202020204" pitchFamily="34" charset="0"/>
              <a:buChar char="•"/>
            </a:pPr>
            <a:r>
              <a:rPr lang="en-GB" dirty="0">
                <a:solidFill>
                  <a:schemeClr val="tx1"/>
                </a:solidFill>
                <a:latin typeface="+mj-lt"/>
              </a:rPr>
              <a:t>Region</a:t>
            </a:r>
          </a:p>
          <a:p>
            <a:pPr marL="285750" indent="-285750">
              <a:buFont typeface="Arial" panose="020B0604020202020204" pitchFamily="34" charset="0"/>
              <a:buChar char="•"/>
            </a:pPr>
            <a:r>
              <a:rPr lang="en-GB" dirty="0">
                <a:solidFill>
                  <a:schemeClr val="tx1"/>
                </a:solidFill>
                <a:latin typeface="+mj-lt"/>
              </a:rPr>
              <a:t>PDU</a:t>
            </a:r>
          </a:p>
          <a:p>
            <a:pPr marL="285750" indent="-285750">
              <a:buFont typeface="Arial" panose="020B0604020202020204" pitchFamily="34" charset="0"/>
              <a:buChar char="•"/>
            </a:pPr>
            <a:r>
              <a:rPr lang="en-GB" dirty="0">
                <a:solidFill>
                  <a:schemeClr val="tx1"/>
                </a:solidFill>
                <a:latin typeface="+mj-lt"/>
              </a:rPr>
              <a:t>Name of PDU head</a:t>
            </a:r>
          </a:p>
          <a:p>
            <a:pPr marL="285750" indent="-285750">
              <a:buFont typeface="Arial" panose="020B0604020202020204" pitchFamily="34" charset="0"/>
              <a:buChar char="•"/>
            </a:pPr>
            <a:r>
              <a:rPr lang="en-GB" dirty="0">
                <a:solidFill>
                  <a:schemeClr val="tx1"/>
                </a:solidFill>
                <a:latin typeface="+mj-lt"/>
              </a:rPr>
              <a:t>SPO names</a:t>
            </a:r>
          </a:p>
          <a:p>
            <a:endParaRPr lang="en-GB" dirty="0">
              <a:solidFill>
                <a:schemeClr val="tx1"/>
              </a:solidFill>
              <a:latin typeface="+mj-lt"/>
            </a:endParaRPr>
          </a:p>
          <a:p>
            <a:r>
              <a:rPr lang="en-GB" dirty="0">
                <a:solidFill>
                  <a:schemeClr val="tx1"/>
                </a:solidFill>
                <a:latin typeface="+mj-lt"/>
              </a:rPr>
              <a:t>NB:  Please inform your SPOs you have nominated them</a:t>
            </a:r>
          </a:p>
        </p:txBody>
      </p:sp>
    </p:spTree>
    <p:extLst>
      <p:ext uri="{BB962C8B-B14F-4D97-AF65-F5344CB8AC3E}">
        <p14:creationId xmlns:p14="http://schemas.microsoft.com/office/powerpoint/2010/main" val="3311011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AF0B5A7-9DE5-4863-A27C-C9895BD8BB37}"/>
              </a:ext>
            </a:extLst>
          </p:cNvPr>
          <p:cNvSpPr>
            <a:spLocks noGrp="1"/>
          </p:cNvSpPr>
          <p:nvPr>
            <p:ph type="title"/>
          </p:nvPr>
        </p:nvSpPr>
        <p:spPr>
          <a:xfrm>
            <a:off x="485263" y="420178"/>
            <a:ext cx="10743406" cy="630470"/>
          </a:xfrm>
        </p:spPr>
        <p:txBody>
          <a:bodyPr/>
          <a:lstStyle/>
          <a:p>
            <a:r>
              <a:rPr lang="en-GB" sz="3200" dirty="0"/>
              <a:t>Reminder:  Child Safeguarding – BOOK NOW</a:t>
            </a:r>
          </a:p>
        </p:txBody>
      </p:sp>
      <p:sp>
        <p:nvSpPr>
          <p:cNvPr id="11" name="Content Placeholder 2">
            <a:extLst>
              <a:ext uri="{FF2B5EF4-FFF2-40B4-BE49-F238E27FC236}">
                <a16:creationId xmlns:a16="http://schemas.microsoft.com/office/drawing/2014/main" id="{0C342B3D-7C9E-45F0-86AF-BA3E199371C9}"/>
              </a:ext>
            </a:extLst>
          </p:cNvPr>
          <p:cNvSpPr>
            <a:spLocks noGrp="1"/>
          </p:cNvSpPr>
          <p:nvPr>
            <p:ph idx="1"/>
          </p:nvPr>
        </p:nvSpPr>
        <p:spPr>
          <a:xfrm>
            <a:off x="485263" y="1403650"/>
            <a:ext cx="6796780" cy="1441150"/>
          </a:xfrm>
        </p:spPr>
        <p:txBody>
          <a:bodyPr>
            <a:normAutofit lnSpcReduction="10000"/>
          </a:bodyPr>
          <a:lstStyle/>
          <a:p>
            <a:r>
              <a:rPr lang="en-GB" sz="1800" dirty="0"/>
              <a:t>Designed to support the new </a:t>
            </a:r>
            <a:r>
              <a:rPr lang="en-GB" sz="1800" u="sng" dirty="0">
                <a:hlinkClick r:id="rId2"/>
              </a:rPr>
              <a:t>Policy Framework</a:t>
            </a:r>
            <a:r>
              <a:rPr lang="en-GB" sz="1800" dirty="0"/>
              <a:t> this session provides an opportunity to explore professional practice through a range of case studies, supporting the messaging of the upcoming </a:t>
            </a:r>
            <a:r>
              <a:rPr lang="en-GB" sz="1800" b="1" dirty="0"/>
              <a:t>‘Think Child’ </a:t>
            </a:r>
            <a:r>
              <a:rPr lang="en-GB" sz="1800" dirty="0"/>
              <a:t>campaign whilst dispelling some of the common myths associated with the </a:t>
            </a:r>
            <a:r>
              <a:rPr lang="en-GB" sz="1800" b="1" dirty="0"/>
              <a:t>safeguarding of children.</a:t>
            </a:r>
          </a:p>
          <a:p>
            <a:endParaRPr lang="en-GB" sz="1800" b="1" dirty="0"/>
          </a:p>
        </p:txBody>
      </p:sp>
      <p:sp>
        <p:nvSpPr>
          <p:cNvPr id="12" name="Text Box 2">
            <a:extLst>
              <a:ext uri="{FF2B5EF4-FFF2-40B4-BE49-F238E27FC236}">
                <a16:creationId xmlns:a16="http://schemas.microsoft.com/office/drawing/2014/main" id="{DFF3527C-BDAC-4F7B-A51B-7357B6627EEE}"/>
              </a:ext>
            </a:extLst>
          </p:cNvPr>
          <p:cNvSpPr txBox="1">
            <a:spLocks noChangeArrowheads="1"/>
          </p:cNvSpPr>
          <p:nvPr/>
        </p:nvSpPr>
        <p:spPr bwMode="auto">
          <a:xfrm>
            <a:off x="7558268" y="1497207"/>
            <a:ext cx="4314644" cy="1200329"/>
          </a:xfrm>
          <a:prstGeom prst="rect">
            <a:avLst/>
          </a:prstGeom>
          <a:solidFill>
            <a:srgbClr val="7030A0"/>
          </a:solidFill>
          <a:ln w="38100">
            <a:noFill/>
            <a:prstDash val="lgDash"/>
            <a:miter lim="800000"/>
            <a:headEnd/>
            <a:tailEnd/>
          </a:ln>
          <a:effectLst>
            <a:outerShdw blurRad="127000" dist="127000" dir="2700000" algn="tl" rotWithShape="0">
              <a:prstClr val="black">
                <a:alpha val="40000"/>
              </a:prstClr>
            </a:outerShdw>
          </a:effectLst>
        </p:spPr>
        <p:txBody>
          <a:bodyPr rot="0" vert="horz" wrap="square" lIns="91440" tIns="45720" rIns="91440" bIns="45720" anchor="t" anchorCtr="0">
            <a:spAutoFit/>
          </a:bodyPr>
          <a:lstStyle/>
          <a:p>
            <a:pPr>
              <a:spcAft>
                <a:spcPts val="0"/>
              </a:spcAft>
            </a:pPr>
            <a:r>
              <a:rPr lang="en-GB" b="1" dirty="0">
                <a:ln>
                  <a:noFill/>
                </a:ln>
                <a:solidFill>
                  <a:srgbClr val="FFFFFF"/>
                </a:solidFill>
                <a:effectLst/>
                <a:latin typeface="+mj-lt"/>
                <a:ea typeface="Calibri" panose="020F0502020204030204" pitchFamily="34" charset="0"/>
              </a:rPr>
              <a:t>Title:</a:t>
            </a:r>
            <a:r>
              <a:rPr lang="en-GB" dirty="0">
                <a:ln>
                  <a:noFill/>
                </a:ln>
                <a:solidFill>
                  <a:srgbClr val="FFFFFF"/>
                </a:solidFill>
                <a:effectLst/>
                <a:latin typeface="+mj-lt"/>
                <a:ea typeface="Calibri" panose="020F0502020204030204" pitchFamily="34" charset="0"/>
              </a:rPr>
              <a:t>  Child Safeguarding</a:t>
            </a:r>
            <a:endParaRPr lang="en-GB" dirty="0">
              <a:effectLst/>
              <a:latin typeface="+mj-lt"/>
              <a:ea typeface="Calibri" panose="020F0502020204030204" pitchFamily="34" charset="0"/>
            </a:endParaRPr>
          </a:p>
          <a:p>
            <a:pPr>
              <a:spcAft>
                <a:spcPts val="0"/>
              </a:spcAft>
            </a:pPr>
            <a:r>
              <a:rPr lang="en-GB" b="1" dirty="0">
                <a:ln>
                  <a:noFill/>
                </a:ln>
                <a:solidFill>
                  <a:srgbClr val="FFFFFF"/>
                </a:solidFill>
                <a:effectLst/>
                <a:latin typeface="+mj-lt"/>
                <a:ea typeface="Calibri" panose="020F0502020204030204" pitchFamily="34" charset="0"/>
              </a:rPr>
              <a:t>Audience:</a:t>
            </a:r>
            <a:r>
              <a:rPr lang="en-GB" dirty="0">
                <a:ln>
                  <a:noFill/>
                </a:ln>
                <a:solidFill>
                  <a:srgbClr val="FFFFFF"/>
                </a:solidFill>
                <a:effectLst/>
                <a:latin typeface="+mj-lt"/>
                <a:ea typeface="Calibri" panose="020F0502020204030204" pitchFamily="34" charset="0"/>
              </a:rPr>
              <a:t>  All Probation Practitioners*</a:t>
            </a:r>
            <a:endParaRPr lang="en-GB" dirty="0">
              <a:effectLst/>
              <a:latin typeface="+mj-lt"/>
              <a:ea typeface="Calibri" panose="020F0502020204030204" pitchFamily="34" charset="0"/>
            </a:endParaRPr>
          </a:p>
          <a:p>
            <a:pPr>
              <a:spcAft>
                <a:spcPts val="0"/>
              </a:spcAft>
            </a:pPr>
            <a:r>
              <a:rPr lang="en-GB" b="1" dirty="0">
                <a:ln>
                  <a:noFill/>
                </a:ln>
                <a:solidFill>
                  <a:srgbClr val="FFFFFF"/>
                </a:solidFill>
                <a:effectLst/>
                <a:latin typeface="+mj-lt"/>
                <a:ea typeface="Calibri" panose="020F0502020204030204" pitchFamily="34" charset="0"/>
              </a:rPr>
              <a:t>Type:</a:t>
            </a:r>
            <a:r>
              <a:rPr lang="en-GB" dirty="0">
                <a:ln>
                  <a:noFill/>
                </a:ln>
                <a:solidFill>
                  <a:srgbClr val="FFFFFF"/>
                </a:solidFill>
                <a:effectLst/>
                <a:latin typeface="+mj-lt"/>
                <a:ea typeface="Calibri" panose="020F0502020204030204" pitchFamily="34" charset="0"/>
              </a:rPr>
              <a:t>  ‘Required’ </a:t>
            </a:r>
            <a:endParaRPr lang="en-GB" dirty="0">
              <a:effectLst/>
              <a:latin typeface="+mj-lt"/>
              <a:ea typeface="Calibri" panose="020F0502020204030204" pitchFamily="34" charset="0"/>
            </a:endParaRPr>
          </a:p>
          <a:p>
            <a:pPr>
              <a:spcAft>
                <a:spcPts val="0"/>
              </a:spcAft>
            </a:pPr>
            <a:r>
              <a:rPr lang="en-GB" b="1" dirty="0">
                <a:ln>
                  <a:noFill/>
                </a:ln>
                <a:solidFill>
                  <a:srgbClr val="FFFFFF"/>
                </a:solidFill>
                <a:effectLst/>
                <a:latin typeface="+mj-lt"/>
                <a:ea typeface="Calibri" panose="020F0502020204030204" pitchFamily="34" charset="0"/>
              </a:rPr>
              <a:t>Time:</a:t>
            </a:r>
            <a:r>
              <a:rPr lang="en-GB" dirty="0">
                <a:ln>
                  <a:noFill/>
                </a:ln>
                <a:solidFill>
                  <a:srgbClr val="FFFFFF"/>
                </a:solidFill>
                <a:effectLst/>
                <a:latin typeface="+mj-lt"/>
                <a:ea typeface="Calibri" panose="020F0502020204030204" pitchFamily="34" charset="0"/>
              </a:rPr>
              <a:t>  Four-hour face to face MS teams</a:t>
            </a:r>
            <a:endParaRPr lang="en-GB" dirty="0">
              <a:effectLst/>
              <a:latin typeface="+mj-lt"/>
              <a:ea typeface="Calibri" panose="020F0502020204030204" pitchFamily="34" charset="0"/>
            </a:endParaRPr>
          </a:p>
        </p:txBody>
      </p:sp>
      <p:sp>
        <p:nvSpPr>
          <p:cNvPr id="13" name="Rectangle 12">
            <a:extLst>
              <a:ext uri="{FF2B5EF4-FFF2-40B4-BE49-F238E27FC236}">
                <a16:creationId xmlns:a16="http://schemas.microsoft.com/office/drawing/2014/main" id="{83414ADD-1D20-4341-987C-43DAC7AE8313}"/>
              </a:ext>
            </a:extLst>
          </p:cNvPr>
          <p:cNvSpPr/>
          <p:nvPr/>
        </p:nvSpPr>
        <p:spPr>
          <a:xfrm>
            <a:off x="450538" y="3086999"/>
            <a:ext cx="10743405" cy="3093154"/>
          </a:xfrm>
          <a:prstGeom prst="rect">
            <a:avLst/>
          </a:prstGeom>
        </p:spPr>
        <p:txBody>
          <a:bodyPr wrap="square">
            <a:spAutoFit/>
          </a:bodyPr>
          <a:lstStyle/>
          <a:p>
            <a:pPr lvl="0">
              <a:spcAft>
                <a:spcPts val="600"/>
              </a:spcAft>
            </a:pPr>
            <a:r>
              <a:rPr lang="en-GB" b="1" dirty="0">
                <a:solidFill>
                  <a:prstClr val="black"/>
                </a:solidFill>
                <a:latin typeface="Arial" panose="020B0604020202020204" pitchFamily="34" charset="0"/>
                <a:cs typeface="Arial" panose="020B0604020202020204" pitchFamily="34" charset="0"/>
              </a:rPr>
              <a:t>Two steps to booking</a:t>
            </a:r>
          </a:p>
          <a:p>
            <a:pPr marL="342900" lvl="0" indent="-342900">
              <a:spcAft>
                <a:spcPts val="600"/>
              </a:spcAft>
              <a:buFont typeface="Arial" panose="020B0604020202020204" pitchFamily="34" charset="0"/>
              <a:buAutoNum type="arabicPeriod"/>
            </a:pPr>
            <a:r>
              <a:rPr lang="en-GB" b="1" dirty="0">
                <a:solidFill>
                  <a:srgbClr val="7030A0"/>
                </a:solidFill>
                <a:latin typeface="Arial" panose="020B0604020202020204" pitchFamily="34" charset="0"/>
                <a:cs typeface="Arial" panose="020B0604020202020204" pitchFamily="34" charset="0"/>
              </a:rPr>
              <a:t>Before booking on the Child Safeguarding session </a:t>
            </a:r>
            <a:r>
              <a:rPr lang="en-GB" dirty="0">
                <a:solidFill>
                  <a:prstClr val="black"/>
                </a:solidFill>
                <a:latin typeface="Arial" panose="020B0604020202020204" pitchFamily="34" charset="0"/>
                <a:cs typeface="Arial" panose="020B0604020202020204" pitchFamily="34" charset="0"/>
              </a:rPr>
              <a:t>you must first complete </a:t>
            </a:r>
            <a:r>
              <a:rPr lang="en-GB" dirty="0">
                <a:solidFill>
                  <a:srgbClr val="3399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Child Protection &amp; Safeguarding eLearning</a:t>
            </a:r>
            <a:r>
              <a:rPr lang="en-GB" dirty="0">
                <a:solidFill>
                  <a:srgbClr val="3399FF"/>
                </a:solidFill>
                <a:latin typeface="Arial" panose="020B0604020202020204" pitchFamily="34" charset="0"/>
                <a:cs typeface="Arial" panose="020B0604020202020204" pitchFamily="34" charset="0"/>
              </a:rPr>
              <a:t> (1 hr)</a:t>
            </a:r>
          </a:p>
          <a:p>
            <a:pPr marL="342900" lvl="0" indent="-342900">
              <a:spcAft>
                <a:spcPts val="600"/>
              </a:spcAft>
              <a:buFont typeface="Arial" panose="020B0604020202020204" pitchFamily="34" charset="0"/>
              <a:buAutoNum type="arabicPeriod"/>
            </a:pPr>
            <a:endParaRPr lang="en-GB" dirty="0">
              <a:solidFill>
                <a:srgbClr val="3399FF"/>
              </a:solidFill>
              <a:latin typeface="Arial" panose="020B0604020202020204" pitchFamily="34" charset="0"/>
              <a:cs typeface="Arial" panose="020B0604020202020204" pitchFamily="34" charset="0"/>
            </a:endParaRPr>
          </a:p>
          <a:p>
            <a:pPr lvl="0"/>
            <a:r>
              <a:rPr lang="en-GB" b="1" dirty="0">
                <a:solidFill>
                  <a:srgbClr val="7030A0"/>
                </a:solidFill>
                <a:latin typeface="Arial" panose="020B0604020202020204" pitchFamily="34" charset="0"/>
                <a:cs typeface="Arial" panose="020B0604020202020204" pitchFamily="34" charset="0"/>
              </a:rPr>
              <a:t>2.  Once you’ve completed the above course email</a:t>
            </a:r>
            <a:r>
              <a:rPr lang="en-GB" dirty="0">
                <a:solidFill>
                  <a:srgbClr val="7030A0"/>
                </a:solidFill>
                <a:latin typeface="Arial" panose="020B0604020202020204" pitchFamily="34" charset="0"/>
                <a:ea typeface="Calibri" panose="020F0502020204030204" pitchFamily="34" charset="0"/>
                <a:cs typeface="Arial" panose="020B0604020202020204" pitchFamily="34" charset="0"/>
              </a:rPr>
              <a:t> </a:t>
            </a:r>
            <a:r>
              <a:rPr lang="en-GB" dirty="0">
                <a:solidFill>
                  <a:srgbClr val="3399FF"/>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national.delivery.team@justice.gov.uk</a:t>
            </a:r>
            <a:r>
              <a:rPr lang="en-GB" dirty="0">
                <a:solidFill>
                  <a:srgbClr val="3399FF"/>
                </a:solidFill>
                <a:latin typeface="Arial" panose="020B0604020202020204" pitchFamily="34" charset="0"/>
                <a:ea typeface="Calibri" panose="020F0502020204030204" pitchFamily="34" charset="0"/>
                <a:cs typeface="Arial" panose="020B0604020202020204" pitchFamily="34" charset="0"/>
              </a:rPr>
              <a:t> </a:t>
            </a:r>
            <a:r>
              <a:rPr lang="en-GB" dirty="0">
                <a:solidFill>
                  <a:prstClr val="black"/>
                </a:solidFill>
                <a:latin typeface="Arial" panose="020B0604020202020204" pitchFamily="34" charset="0"/>
                <a:ea typeface="Calibri" panose="020F0502020204030204" pitchFamily="34" charset="0"/>
                <a:cs typeface="Arial" panose="020B0604020202020204" pitchFamily="34" charset="0"/>
              </a:rPr>
              <a:t>confirming your name, employee number and preferred date from the list below and they’ll book you on to the face to face Child Safeguarding session:</a:t>
            </a:r>
          </a:p>
          <a:p>
            <a:pPr marL="800100" lvl="1" indent="-342900">
              <a:buFont typeface="Symbol" panose="05050102010706020507" pitchFamily="18" charset="2"/>
              <a:buChar char=""/>
            </a:pPr>
            <a:r>
              <a:rPr lang="en-GB" dirty="0">
                <a:solidFill>
                  <a:prstClr val="black"/>
                </a:solidFill>
                <a:latin typeface="Arial" panose="020B0604020202020204" pitchFamily="34" charset="0"/>
                <a:ea typeface="Calibri" panose="020F0502020204030204" pitchFamily="34" charset="0"/>
                <a:cs typeface="Arial" panose="020B0604020202020204" pitchFamily="34" charset="0"/>
              </a:rPr>
              <a:t>Tuesday 10/05/22</a:t>
            </a:r>
          </a:p>
          <a:p>
            <a:pPr marL="800100" lvl="1" indent="-342900">
              <a:buFont typeface="Symbol" panose="05050102010706020507" pitchFamily="18" charset="2"/>
              <a:buChar char=""/>
            </a:pPr>
            <a:r>
              <a:rPr lang="en-GB" dirty="0">
                <a:solidFill>
                  <a:prstClr val="black"/>
                </a:solidFill>
                <a:latin typeface="Arial" panose="020B0604020202020204" pitchFamily="34" charset="0"/>
                <a:ea typeface="Calibri" panose="020F0502020204030204" pitchFamily="34" charset="0"/>
                <a:cs typeface="Arial" panose="020B0604020202020204" pitchFamily="34" charset="0"/>
              </a:rPr>
              <a:t>Thursday 19/05/22</a:t>
            </a:r>
          </a:p>
          <a:p>
            <a:pPr marL="800100" lvl="1" indent="-342900">
              <a:buFont typeface="Symbol" panose="05050102010706020507" pitchFamily="18" charset="2"/>
              <a:buChar char=""/>
            </a:pPr>
            <a:r>
              <a:rPr lang="en-GB" dirty="0">
                <a:solidFill>
                  <a:prstClr val="black"/>
                </a:solidFill>
                <a:latin typeface="Arial" panose="020B0604020202020204" pitchFamily="34" charset="0"/>
                <a:ea typeface="Calibri" panose="020F0502020204030204" pitchFamily="34" charset="0"/>
                <a:cs typeface="Arial" panose="020B0604020202020204" pitchFamily="34" charset="0"/>
              </a:rPr>
              <a:t>Monday 23/05/22</a:t>
            </a:r>
          </a:p>
        </p:txBody>
      </p:sp>
    </p:spTree>
    <p:extLst>
      <p:ext uri="{BB962C8B-B14F-4D97-AF65-F5344CB8AC3E}">
        <p14:creationId xmlns:p14="http://schemas.microsoft.com/office/powerpoint/2010/main" val="4217603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t>Probation</a:t>
            </a:r>
          </a:p>
        </p:txBody>
      </p:sp>
      <p:sp>
        <p:nvSpPr>
          <p:cNvPr id="6" name="Title 1">
            <a:extLst>
              <a:ext uri="{FF2B5EF4-FFF2-40B4-BE49-F238E27FC236}">
                <a16:creationId xmlns:a16="http://schemas.microsoft.com/office/drawing/2014/main" id="{AAA20611-0E7C-47C4-9EEF-2FC03B54AA66}"/>
              </a:ext>
            </a:extLst>
          </p:cNvPr>
          <p:cNvSpPr txBox="1">
            <a:spLocks/>
          </p:cNvSpPr>
          <p:nvPr/>
        </p:nvSpPr>
        <p:spPr>
          <a:xfrm>
            <a:off x="446049" y="3161176"/>
            <a:ext cx="11313413" cy="535648"/>
          </a:xfrm>
          <a:prstGeom prst="rect">
            <a:avLst/>
          </a:prstGeom>
        </p:spPr>
        <p:txBody>
          <a:bodyPr vert="horz" lIns="0" tIns="0" rIns="0" bIns="0" rtlCol="0" anchor="ctr">
            <a:normAutofit fontScale="97500"/>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pPr algn="ctr"/>
            <a:r>
              <a:rPr lang="en-US" sz="3200" dirty="0"/>
              <a:t>May 2022 Regional Team Briefing </a:t>
            </a:r>
          </a:p>
        </p:txBody>
      </p:sp>
      <p:pic>
        <p:nvPicPr>
          <p:cNvPr id="7" name="Graphic 6" descr="Marker">
            <a:extLst>
              <a:ext uri="{FF2B5EF4-FFF2-40B4-BE49-F238E27FC236}">
                <a16:creationId xmlns:a16="http://schemas.microsoft.com/office/drawing/2014/main" id="{60038500-9289-4CA6-B0D2-8FC47C8E1C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4930" y="4378935"/>
            <a:ext cx="1624396" cy="1624396"/>
          </a:xfrm>
          <a:prstGeom prst="rect">
            <a:avLst/>
          </a:prstGeom>
        </p:spPr>
      </p:pic>
      <p:sp>
        <p:nvSpPr>
          <p:cNvPr id="8" name="TextBox 7">
            <a:extLst>
              <a:ext uri="{FF2B5EF4-FFF2-40B4-BE49-F238E27FC236}">
                <a16:creationId xmlns:a16="http://schemas.microsoft.com/office/drawing/2014/main" id="{FFA7472C-5328-4ECF-A9C2-A3DD748743CE}"/>
              </a:ext>
            </a:extLst>
          </p:cNvPr>
          <p:cNvSpPr txBox="1"/>
          <p:nvPr/>
        </p:nvSpPr>
        <p:spPr>
          <a:xfrm>
            <a:off x="188942" y="5929077"/>
            <a:ext cx="1736373" cy="4001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t>
            </a:r>
            <a:r>
              <a:rPr kumimoji="0" lang="en-GB"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Insert region</a:t>
            </a:r>
            <a:r>
              <a:rPr kumimoji="0" lang="en-GB" sz="18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t>
            </a:r>
          </a:p>
        </p:txBody>
      </p:sp>
    </p:spTree>
    <p:extLst>
      <p:ext uri="{BB962C8B-B14F-4D97-AF65-F5344CB8AC3E}">
        <p14:creationId xmlns:p14="http://schemas.microsoft.com/office/powerpoint/2010/main" val="3906037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218884" y="-43577"/>
            <a:ext cx="8301002" cy="1135825"/>
          </a:xfrm>
        </p:spPr>
        <p:txBody>
          <a:bodyPr>
            <a:normAutofit/>
          </a:bodyPr>
          <a:lstStyle/>
          <a:p>
            <a:r>
              <a:rPr lang="en-GB" sz="2700" b="1" dirty="0">
                <a:solidFill>
                  <a:srgbClr val="7030A0"/>
                </a:solidFill>
                <a:latin typeface="Arial Nova" panose="020B0504020202020204" pitchFamily="34" charset="0"/>
              </a:rPr>
              <a:t>INSIGHTS 22 Festival 9-22 May</a:t>
            </a:r>
            <a:endParaRPr lang="en-GB" dirty="0">
              <a:solidFill>
                <a:srgbClr val="7030A0"/>
              </a:solidFill>
            </a:endParaRPr>
          </a:p>
        </p:txBody>
      </p:sp>
      <p:sp>
        <p:nvSpPr>
          <p:cNvPr id="6" name="Rectangle 5">
            <a:extLst>
              <a:ext uri="{FF2B5EF4-FFF2-40B4-BE49-F238E27FC236}">
                <a16:creationId xmlns:a16="http://schemas.microsoft.com/office/drawing/2014/main" id="{DA3ED47E-5526-44ED-A628-8822BDB6AC8D}"/>
              </a:ext>
            </a:extLst>
          </p:cNvPr>
          <p:cNvSpPr/>
          <p:nvPr/>
        </p:nvSpPr>
        <p:spPr>
          <a:xfrm>
            <a:off x="7045842" y="4517926"/>
            <a:ext cx="4883888" cy="1477328"/>
          </a:xfrm>
          <a:prstGeom prst="rect">
            <a:avLst/>
          </a:prstGeom>
          <a:ln>
            <a:solidFill>
              <a:schemeClr val="accent1"/>
            </a:solidFill>
          </a:ln>
        </p:spPr>
        <p:txBody>
          <a:bodyPr wrap="square">
            <a:spAutoFit/>
          </a:bodyPr>
          <a:lstStyle/>
          <a:p>
            <a:pPr algn="l"/>
            <a:r>
              <a:rPr lang="en-GB" b="1" dirty="0">
                <a:solidFill>
                  <a:srgbClr val="7030A0"/>
                </a:solidFill>
                <a:effectLst/>
              </a:rPr>
              <a:t>Further information</a:t>
            </a:r>
          </a:p>
          <a:p>
            <a:pPr algn="l"/>
            <a:endParaRPr lang="en-GB" b="1" dirty="0">
              <a:solidFill>
                <a:srgbClr val="7030A0"/>
              </a:solidFill>
              <a:effectLst/>
            </a:endParaRPr>
          </a:p>
          <a:p>
            <a:pPr>
              <a:spcAft>
                <a:spcPts val="0"/>
              </a:spcAft>
            </a:pPr>
            <a:r>
              <a:rPr lang="en-GB" u="sng" dirty="0">
                <a:solidFill>
                  <a:srgbClr val="0563C1"/>
                </a:solidFill>
                <a:ea typeface="Calibri" panose="020F0502020204030204" pitchFamily="34" charset="0"/>
                <a:cs typeface="Calibri" panose="020F0502020204030204" pitchFamily="34" charset="0"/>
                <a:hlinkClick r:id="rId3"/>
              </a:rPr>
              <a:t>In this 2 minute video</a:t>
            </a:r>
            <a:r>
              <a:rPr lang="en-GB" dirty="0">
                <a:ea typeface="Calibri" panose="020F0502020204030204" pitchFamily="34" charset="0"/>
                <a:cs typeface="Calibri" panose="020F0502020204030204" pitchFamily="34" charset="0"/>
              </a:rPr>
              <a:t>, senior leaders, partners and operational staff talk about what they are hoping to get out of Insights22 this year</a:t>
            </a:r>
            <a:endParaRPr lang="en-GB" dirty="0">
              <a:ea typeface="Calibri" panose="020F0502020204030204" pitchFamily="34" charset="0"/>
            </a:endParaRPr>
          </a:p>
        </p:txBody>
      </p:sp>
      <p:pic>
        <p:nvPicPr>
          <p:cNvPr id="7" name="Picture 6" descr="Logo, company name&#10;&#10;Description automatically generated">
            <a:extLst>
              <a:ext uri="{FF2B5EF4-FFF2-40B4-BE49-F238E27FC236}">
                <a16:creationId xmlns:a16="http://schemas.microsoft.com/office/drawing/2014/main" id="{B9E3C693-E2A8-4C46-B3B0-C861454A201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45842" y="748898"/>
            <a:ext cx="4883888" cy="2745511"/>
          </a:xfrm>
          <a:prstGeom prst="rect">
            <a:avLst/>
          </a:prstGeom>
          <a:noFill/>
          <a:ln>
            <a:noFill/>
          </a:ln>
        </p:spPr>
      </p:pic>
      <p:sp>
        <p:nvSpPr>
          <p:cNvPr id="3" name="Rectangle 2">
            <a:extLst>
              <a:ext uri="{FF2B5EF4-FFF2-40B4-BE49-F238E27FC236}">
                <a16:creationId xmlns:a16="http://schemas.microsoft.com/office/drawing/2014/main" id="{51EB0EC4-66CC-4B5D-AC4F-95E22B86AC37}"/>
              </a:ext>
            </a:extLst>
          </p:cNvPr>
          <p:cNvSpPr/>
          <p:nvPr/>
        </p:nvSpPr>
        <p:spPr>
          <a:xfrm>
            <a:off x="218884" y="758239"/>
            <a:ext cx="6688353" cy="5909310"/>
          </a:xfrm>
          <a:prstGeom prst="rect">
            <a:avLst/>
          </a:prstGeom>
        </p:spPr>
        <p:txBody>
          <a:bodyPr wrap="square">
            <a:spAutoFit/>
          </a:bodyPr>
          <a:lstStyle/>
          <a:p>
            <a:pPr marL="285750" indent="-285750">
              <a:spcAft>
                <a:spcPts val="0"/>
              </a:spcAft>
              <a:buFont typeface="Arial" panose="020B0604020202020204" pitchFamily="34" charset="0"/>
              <a:buChar char="•"/>
            </a:pPr>
            <a:r>
              <a:rPr lang="en-GB" dirty="0">
                <a:ea typeface="Calibri" panose="020F0502020204030204" pitchFamily="34" charset="0"/>
                <a:cs typeface="Calibri" panose="020F0502020204030204" pitchFamily="34" charset="0"/>
              </a:rPr>
              <a:t>With over </a:t>
            </a:r>
            <a:r>
              <a:rPr lang="en-GB" b="1" dirty="0">
                <a:ea typeface="Calibri" panose="020F0502020204030204" pitchFamily="34" charset="0"/>
                <a:cs typeface="Calibri" panose="020F0502020204030204" pitchFamily="34" charset="0"/>
              </a:rPr>
              <a:t>500 opportunities to choose from</a:t>
            </a:r>
            <a:r>
              <a:rPr lang="en-GB" dirty="0">
                <a:ea typeface="Calibri" panose="020F0502020204030204" pitchFamily="34" charset="0"/>
                <a:cs typeface="Calibri" panose="020F0502020204030204" pitchFamily="34" charset="0"/>
              </a:rPr>
              <a:t>, there is something for everyone, and over 11,500 staff across the Criminal Justice System have already applied for a ticket!</a:t>
            </a:r>
            <a:endParaRPr lang="en-GB" dirty="0">
              <a:ea typeface="Calibri" panose="020F0502020204030204" pitchFamily="34" charset="0"/>
            </a:endParaRPr>
          </a:p>
          <a:p>
            <a:pPr>
              <a:spcAft>
                <a:spcPts val="0"/>
              </a:spcAft>
            </a:pPr>
            <a:endParaRPr lang="en-GB" dirty="0">
              <a:ea typeface="Calibri" panose="020F0502020204030204" pitchFamily="34" charset="0"/>
            </a:endParaRPr>
          </a:p>
          <a:p>
            <a:pPr marL="285750" indent="-285750">
              <a:spcAft>
                <a:spcPts val="0"/>
              </a:spcAft>
              <a:buFont typeface="Arial" panose="020B0604020202020204" pitchFamily="34" charset="0"/>
              <a:buChar char="•"/>
            </a:pPr>
            <a:r>
              <a:rPr lang="en-GB" dirty="0">
                <a:ea typeface="Calibri" panose="020F0502020204030204" pitchFamily="34" charset="0"/>
                <a:cs typeface="Calibri" panose="020F0502020204030204" pitchFamily="34" charset="0"/>
              </a:rPr>
              <a:t>Tickets for all of our VIP and in-person events are now closed, but you can continue to </a:t>
            </a:r>
            <a:r>
              <a:rPr lang="en-GB" b="1" dirty="0">
                <a:ea typeface="Calibri" panose="020F0502020204030204" pitchFamily="34" charset="0"/>
                <a:cs typeface="Calibri" panose="020F0502020204030204" pitchFamily="34" charset="0"/>
              </a:rPr>
              <a:t>apply for over 200 online events</a:t>
            </a:r>
            <a:r>
              <a:rPr lang="en-GB" dirty="0">
                <a:ea typeface="Calibri" panose="020F0502020204030204" pitchFamily="34" charset="0"/>
                <a:cs typeface="Calibri" panose="020F0502020204030204" pitchFamily="34" charset="0"/>
              </a:rPr>
              <a:t> right up until two days before each event on the </a:t>
            </a:r>
            <a:r>
              <a:rPr lang="en-GB" u="sng" dirty="0">
                <a:solidFill>
                  <a:srgbClr val="0563C1"/>
                </a:solidFill>
                <a:ea typeface="Calibri" panose="020F0502020204030204" pitchFamily="34" charset="0"/>
                <a:cs typeface="Calibri" panose="020F0502020204030204" pitchFamily="34" charset="0"/>
                <a:hlinkClick r:id="rId5"/>
              </a:rPr>
              <a:t>HMPPS Insights website</a:t>
            </a:r>
            <a:r>
              <a:rPr lang="en-GB" dirty="0">
                <a:ea typeface="Calibri" panose="020F0502020204030204" pitchFamily="34" charset="0"/>
                <a:cs typeface="Calibri" panose="020F0502020204030204" pitchFamily="34" charset="0"/>
              </a:rPr>
              <a:t>. </a:t>
            </a:r>
            <a:endParaRPr lang="en-GB" dirty="0">
              <a:ea typeface="Calibri" panose="020F0502020204030204" pitchFamily="34" charset="0"/>
            </a:endParaRPr>
          </a:p>
          <a:p>
            <a:pPr>
              <a:spcAft>
                <a:spcPts val="0"/>
              </a:spcAft>
            </a:pPr>
            <a:endParaRPr lang="en-GB" dirty="0">
              <a:ea typeface="Calibri" panose="020F0502020204030204" pitchFamily="34" charset="0"/>
            </a:endParaRPr>
          </a:p>
          <a:p>
            <a:pPr marL="285750" indent="-285750">
              <a:spcAft>
                <a:spcPts val="0"/>
              </a:spcAft>
              <a:buFont typeface="Arial" panose="020B0604020202020204" pitchFamily="34" charset="0"/>
              <a:buChar char="•"/>
            </a:pPr>
            <a:r>
              <a:rPr lang="en-GB" dirty="0">
                <a:ea typeface="Calibri" panose="020F0502020204030204" pitchFamily="34" charset="0"/>
                <a:cs typeface="Calibri" panose="020F0502020204030204" pitchFamily="34" charset="0"/>
              </a:rPr>
              <a:t>Learn about the innovative projects taking place across the organisation, find out about the work of criminal justice partners, hear from international colleagues, or take part in an interactive workshop to help you to apply evidence to your practice…all of this and more. </a:t>
            </a:r>
            <a:r>
              <a:rPr lang="en-GB" b="1" dirty="0">
                <a:ea typeface="Calibri" panose="020F0502020204030204" pitchFamily="34" charset="0"/>
                <a:cs typeface="Calibri" panose="020F0502020204030204" pitchFamily="34" charset="0"/>
              </a:rPr>
              <a:t>Book now!</a:t>
            </a:r>
            <a:endParaRPr lang="en-GB" dirty="0">
              <a:ea typeface="Calibri" panose="020F0502020204030204" pitchFamily="34" charset="0"/>
            </a:endParaRPr>
          </a:p>
          <a:p>
            <a:pPr>
              <a:spcAft>
                <a:spcPts val="0"/>
              </a:spcAft>
            </a:pPr>
            <a:endParaRPr lang="en-GB" dirty="0">
              <a:ea typeface="Calibri" panose="020F0502020204030204" pitchFamily="34" charset="0"/>
            </a:endParaRPr>
          </a:p>
          <a:p>
            <a:pPr marL="285750" indent="-285750">
              <a:spcAft>
                <a:spcPts val="0"/>
              </a:spcAft>
              <a:buFont typeface="Arial" panose="020B0604020202020204" pitchFamily="34" charset="0"/>
              <a:buChar char="•"/>
            </a:pPr>
            <a:r>
              <a:rPr lang="en-GB" dirty="0">
                <a:solidFill>
                  <a:srgbClr val="000000"/>
                </a:solidFill>
                <a:ea typeface="Calibri" panose="020F0502020204030204" pitchFamily="34" charset="0"/>
                <a:cs typeface="Calibri" panose="020F0502020204030204" pitchFamily="34" charset="0"/>
              </a:rPr>
              <a:t>The second week of the Insights22 Festival coincides with </a:t>
            </a:r>
            <a:r>
              <a:rPr lang="en-GB" b="1" dirty="0">
                <a:solidFill>
                  <a:srgbClr val="000000"/>
                </a:solidFill>
                <a:ea typeface="Calibri" panose="020F0502020204030204" pitchFamily="34" charset="0"/>
                <a:cs typeface="Calibri" panose="020F0502020204030204" pitchFamily="34" charset="0"/>
              </a:rPr>
              <a:t>Learning at Work Week</a:t>
            </a:r>
            <a:r>
              <a:rPr lang="en-GB" dirty="0">
                <a:solidFill>
                  <a:srgbClr val="000000"/>
                </a:solidFill>
                <a:ea typeface="Calibri" panose="020F0502020204030204" pitchFamily="34" charset="0"/>
                <a:cs typeface="Calibri" panose="020F0502020204030204" pitchFamily="34" charset="0"/>
              </a:rPr>
              <a:t> </a:t>
            </a:r>
            <a:r>
              <a:rPr lang="en-GB" dirty="0">
                <a:ea typeface="Calibri" panose="020F0502020204030204" pitchFamily="34" charset="0"/>
                <a:cs typeface="Calibri" panose="020F0502020204030204" pitchFamily="34" charset="0"/>
              </a:rPr>
              <a:t>which </a:t>
            </a:r>
            <a:r>
              <a:rPr lang="en-GB" dirty="0">
                <a:solidFill>
                  <a:srgbClr val="000000"/>
                </a:solidFill>
                <a:ea typeface="Calibri" panose="020F0502020204030204" pitchFamily="34" charset="0"/>
                <a:cs typeface="Calibri" panose="020F0502020204030204" pitchFamily="34" charset="0"/>
              </a:rPr>
              <a:t>aims to build learning cultures at work and highlights the importance and </a:t>
            </a:r>
            <a:r>
              <a:rPr lang="en-GB" b="1" dirty="0">
                <a:solidFill>
                  <a:srgbClr val="000000"/>
                </a:solidFill>
                <a:ea typeface="Calibri" panose="020F0502020204030204" pitchFamily="34" charset="0"/>
                <a:cs typeface="Calibri" panose="020F0502020204030204" pitchFamily="34" charset="0"/>
              </a:rPr>
              <a:t>benefits of continual learning and development</a:t>
            </a:r>
            <a:r>
              <a:rPr lang="en-GB" dirty="0">
                <a:solidFill>
                  <a:srgbClr val="000000"/>
                </a:solidFill>
                <a:ea typeface="Calibri" panose="020F0502020204030204" pitchFamily="34" charset="0"/>
                <a:cs typeface="Calibri" panose="020F0502020204030204" pitchFamily="34" charset="0"/>
              </a:rPr>
              <a:t>. See </a:t>
            </a:r>
            <a:r>
              <a:rPr lang="en-GB" u="sng" dirty="0">
                <a:solidFill>
                  <a:srgbClr val="0563C1"/>
                </a:solidFill>
                <a:ea typeface="Calibri" panose="020F0502020204030204" pitchFamily="34" charset="0"/>
                <a:cs typeface="Calibri" panose="020F0502020204030204" pitchFamily="34" charset="0"/>
                <a:hlinkClick r:id="rId6"/>
              </a:rPr>
              <a:t>how Insights22 supports Learning at Work Week</a:t>
            </a:r>
            <a:r>
              <a:rPr lang="en-GB" dirty="0">
                <a:solidFill>
                  <a:srgbClr val="000000"/>
                </a:solidFill>
                <a:ea typeface="Calibri" panose="020F0502020204030204" pitchFamily="34" charset="0"/>
                <a:cs typeface="Calibri" panose="020F0502020204030204" pitchFamily="34" charset="0"/>
              </a:rPr>
              <a:t>.</a:t>
            </a:r>
            <a:endParaRPr lang="en-GB" dirty="0">
              <a:ea typeface="Calibri" panose="020F0502020204030204" pitchFamily="34" charset="0"/>
            </a:endParaRPr>
          </a:p>
          <a:p>
            <a:pPr>
              <a:spcAft>
                <a:spcPts val="0"/>
              </a:spcAft>
            </a:pPr>
            <a:r>
              <a:rPr lang="en-GB" dirty="0">
                <a:latin typeface="Calibri" panose="020F0502020204030204" pitchFamily="34" charset="0"/>
                <a:ea typeface="Calibri" panose="020F0502020204030204" pitchFamily="34" charset="0"/>
                <a:cs typeface="Calibri" panose="020F0502020204030204" pitchFamily="34" charset="0"/>
              </a:rPr>
              <a:t> </a:t>
            </a:r>
            <a:endParaRPr lang="en-GB" sz="1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77350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359565" y="408964"/>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733798"/>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10" name="Title 1">
            <a:extLst>
              <a:ext uri="{FF2B5EF4-FFF2-40B4-BE49-F238E27FC236}">
                <a16:creationId xmlns:a16="http://schemas.microsoft.com/office/drawing/2014/main" id="{3248211A-CBDB-4D72-9591-C78D15B27404}"/>
              </a:ext>
            </a:extLst>
          </p:cNvPr>
          <p:cNvSpPr txBox="1">
            <a:spLocks/>
          </p:cNvSpPr>
          <p:nvPr/>
        </p:nvSpPr>
        <p:spPr>
          <a:xfrm>
            <a:off x="439201" y="594063"/>
            <a:ext cx="11393234" cy="630470"/>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sz="3200" dirty="0"/>
              <a:t>Training to become a Probation Officer – </a:t>
            </a:r>
            <a:r>
              <a:rPr lang="en-GB" sz="3200" dirty="0">
                <a:solidFill>
                  <a:srgbClr val="7030A0"/>
                </a:solidFill>
              </a:rPr>
              <a:t>May webinars</a:t>
            </a:r>
          </a:p>
        </p:txBody>
      </p:sp>
      <p:sp>
        <p:nvSpPr>
          <p:cNvPr id="11" name="Content Placeholder 2">
            <a:extLst>
              <a:ext uri="{FF2B5EF4-FFF2-40B4-BE49-F238E27FC236}">
                <a16:creationId xmlns:a16="http://schemas.microsoft.com/office/drawing/2014/main" id="{228289B8-DDE3-4396-8441-D028D3CD806A}"/>
              </a:ext>
            </a:extLst>
          </p:cNvPr>
          <p:cNvSpPr>
            <a:spLocks noGrp="1"/>
          </p:cNvSpPr>
          <p:nvPr>
            <p:ph idx="1"/>
          </p:nvPr>
        </p:nvSpPr>
        <p:spPr>
          <a:xfrm>
            <a:off x="523133" y="1536265"/>
            <a:ext cx="8408366" cy="2168576"/>
          </a:xfrm>
        </p:spPr>
        <p:txBody>
          <a:bodyPr>
            <a:normAutofit/>
          </a:bodyPr>
          <a:lstStyle/>
          <a:p>
            <a:r>
              <a:rPr lang="en-GB" sz="2200" dirty="0"/>
              <a:t>We’re running webinars in May to provide guidance on the next trainee probation officer recruitment campaign (PQiP) which opens on the 30 May.  Recruitment is open to staff qualified to </a:t>
            </a:r>
            <a:r>
              <a:rPr lang="en-GB" sz="2200" u="sng" dirty="0">
                <a:hlinkClick r:id="rId3"/>
              </a:rPr>
              <a:t>level 3</a:t>
            </a:r>
            <a:r>
              <a:rPr lang="en-GB" sz="2200" dirty="0">
                <a:hlinkClick r:id="rId3"/>
              </a:rPr>
              <a:t> </a:t>
            </a:r>
            <a:r>
              <a:rPr lang="en-GB" sz="2200" dirty="0"/>
              <a:t>for existing Probation Services Officers who have passed their six month probation period, or</a:t>
            </a:r>
            <a:r>
              <a:rPr lang="en-GB" sz="2200" dirty="0">
                <a:hlinkClick r:id="rId3"/>
              </a:rPr>
              <a:t> </a:t>
            </a:r>
            <a:r>
              <a:rPr lang="en-GB" sz="2200" u="sng" dirty="0">
                <a:hlinkClick r:id="rId3"/>
              </a:rPr>
              <a:t>level 5</a:t>
            </a:r>
            <a:r>
              <a:rPr lang="en-GB" sz="2200" dirty="0"/>
              <a:t> for all other staff.</a:t>
            </a:r>
          </a:p>
          <a:p>
            <a:endParaRPr lang="en-GB" sz="1800" b="1" dirty="0"/>
          </a:p>
        </p:txBody>
      </p:sp>
      <p:sp>
        <p:nvSpPr>
          <p:cNvPr id="14" name="Rectangle 13">
            <a:extLst>
              <a:ext uri="{FF2B5EF4-FFF2-40B4-BE49-F238E27FC236}">
                <a16:creationId xmlns:a16="http://schemas.microsoft.com/office/drawing/2014/main" id="{3A868684-433E-43AA-8663-6000AEAEFE8A}"/>
              </a:ext>
            </a:extLst>
          </p:cNvPr>
          <p:cNvSpPr/>
          <p:nvPr/>
        </p:nvSpPr>
        <p:spPr>
          <a:xfrm>
            <a:off x="439201" y="3546471"/>
            <a:ext cx="7953685" cy="2862322"/>
          </a:xfrm>
          <a:prstGeom prst="rect">
            <a:avLst/>
          </a:prstGeom>
        </p:spPr>
        <p:txBody>
          <a:bodyPr wrap="square">
            <a:spAutoFit/>
          </a:bodyPr>
          <a:lstStyle/>
          <a:p>
            <a:r>
              <a:rPr lang="en-GB" sz="2000" b="1" dirty="0"/>
              <a:t>Introduction to becoming a trainee probation officer</a:t>
            </a:r>
            <a:r>
              <a:rPr lang="en-GB" sz="2000" dirty="0"/>
              <a:t> - an overview of the programme including course details:</a:t>
            </a:r>
          </a:p>
          <a:p>
            <a:pPr marL="800100" lvl="1" indent="-342900">
              <a:buFont typeface="Arial" panose="020B0604020202020204" pitchFamily="34" charset="0"/>
              <a:buChar char="•"/>
            </a:pPr>
            <a:r>
              <a:rPr lang="en-GB" sz="2000" u="sng" dirty="0">
                <a:hlinkClick r:id="rId4"/>
              </a:rPr>
              <a:t>Wednesday 11 May, 2pm-3pm</a:t>
            </a:r>
            <a:r>
              <a:rPr lang="en-GB" sz="2000" u="sng" dirty="0"/>
              <a:t>, or</a:t>
            </a:r>
          </a:p>
          <a:p>
            <a:pPr marL="800100" lvl="1" indent="-342900">
              <a:buFont typeface="Arial" panose="020B0604020202020204" pitchFamily="34" charset="0"/>
              <a:buChar char="•"/>
            </a:pPr>
            <a:r>
              <a:rPr lang="en-GB" sz="2000" u="sng" dirty="0">
                <a:hlinkClick r:id="rId5"/>
              </a:rPr>
              <a:t>Wednesday 18 May, 9.30am-10.30am</a:t>
            </a:r>
            <a:endParaRPr lang="en-GB" sz="2000" u="sng" dirty="0"/>
          </a:p>
          <a:p>
            <a:endParaRPr lang="en-GB" sz="2000" b="1" dirty="0"/>
          </a:p>
          <a:p>
            <a:r>
              <a:rPr lang="en-GB" sz="2000" b="1" dirty="0"/>
              <a:t>Hints &amp; tips for completing your application</a:t>
            </a:r>
            <a:r>
              <a:rPr lang="en-GB" sz="2000" dirty="0"/>
              <a:t> – guidance on completing your application:</a:t>
            </a:r>
          </a:p>
          <a:p>
            <a:pPr marL="800100" lvl="1" indent="-342900">
              <a:buFont typeface="Arial" panose="020B0604020202020204" pitchFamily="34" charset="0"/>
              <a:buChar char="•"/>
            </a:pPr>
            <a:r>
              <a:rPr lang="en-GB" sz="2000" u="sng" dirty="0">
                <a:hlinkClick r:id="rId6"/>
              </a:rPr>
              <a:t>Thursday 19 May, 2pm-3pm</a:t>
            </a:r>
            <a:r>
              <a:rPr lang="en-GB" sz="2000" u="sng" dirty="0"/>
              <a:t>, or</a:t>
            </a:r>
          </a:p>
          <a:p>
            <a:pPr marL="800100" lvl="1" indent="-342900">
              <a:buFont typeface="Arial" panose="020B0604020202020204" pitchFamily="34" charset="0"/>
              <a:buChar char="•"/>
            </a:pPr>
            <a:r>
              <a:rPr lang="en-GB" sz="2000" u="sng" dirty="0">
                <a:hlinkClick r:id="rId7"/>
              </a:rPr>
              <a:t>Wednesday 25 May, 2pm-3pm</a:t>
            </a:r>
            <a:endParaRPr lang="en-GB" sz="2000" u="sng" dirty="0"/>
          </a:p>
        </p:txBody>
      </p:sp>
      <p:pic>
        <p:nvPicPr>
          <p:cNvPr id="3" name="Picture 2">
            <a:extLst>
              <a:ext uri="{FF2B5EF4-FFF2-40B4-BE49-F238E27FC236}">
                <a16:creationId xmlns:a16="http://schemas.microsoft.com/office/drawing/2014/main" id="{5DF8046F-6A40-4ABB-B9A9-2DF67611DCA8}"/>
              </a:ext>
            </a:extLst>
          </p:cNvPr>
          <p:cNvPicPr>
            <a:picLocks noChangeAspect="1"/>
          </p:cNvPicPr>
          <p:nvPr/>
        </p:nvPicPr>
        <p:blipFill>
          <a:blip r:embed="rId8"/>
          <a:stretch>
            <a:fillRect/>
          </a:stretch>
        </p:blipFill>
        <p:spPr>
          <a:xfrm>
            <a:off x="9255136" y="1509442"/>
            <a:ext cx="2087541" cy="2222222"/>
          </a:xfrm>
          <a:prstGeom prst="rect">
            <a:avLst/>
          </a:prstGeom>
          <a:effectLst>
            <a:outerShdw blurRad="127000" dist="127000" dir="2700000" algn="tl" rotWithShape="0">
              <a:prstClr val="black">
                <a:alpha val="40000"/>
              </a:prstClr>
            </a:outerShdw>
          </a:effectLst>
        </p:spPr>
      </p:pic>
      <p:sp>
        <p:nvSpPr>
          <p:cNvPr id="4" name="Rectangle 3">
            <a:extLst>
              <a:ext uri="{FF2B5EF4-FFF2-40B4-BE49-F238E27FC236}">
                <a16:creationId xmlns:a16="http://schemas.microsoft.com/office/drawing/2014/main" id="{F0C324F2-2D32-4932-9D36-6FBF37A6F297}"/>
              </a:ext>
            </a:extLst>
          </p:cNvPr>
          <p:cNvSpPr/>
          <p:nvPr/>
        </p:nvSpPr>
        <p:spPr>
          <a:xfrm>
            <a:off x="8794706" y="4522858"/>
            <a:ext cx="3008400" cy="923330"/>
          </a:xfrm>
          <a:prstGeom prst="rect">
            <a:avLst/>
          </a:prstGeom>
          <a:solidFill>
            <a:schemeClr val="bg2">
              <a:lumMod val="95000"/>
            </a:schemeClr>
          </a:solidFill>
        </p:spPr>
        <p:txBody>
          <a:bodyPr wrap="square">
            <a:spAutoFit/>
          </a:bodyPr>
          <a:lstStyle/>
          <a:p>
            <a:r>
              <a:rPr lang="en-GB" dirty="0"/>
              <a:t>Read more about the PQiP programme on the </a:t>
            </a:r>
            <a:r>
              <a:rPr lang="en-GB" u="sng" dirty="0">
                <a:hlinkClick r:id="rId3"/>
              </a:rPr>
              <a:t>Probation Hub</a:t>
            </a:r>
            <a:r>
              <a:rPr lang="en-GB" dirty="0"/>
              <a:t>.</a:t>
            </a:r>
            <a:endParaRPr lang="en-GB" sz="1600" dirty="0"/>
          </a:p>
        </p:txBody>
      </p:sp>
    </p:spTree>
    <p:extLst>
      <p:ext uri="{BB962C8B-B14F-4D97-AF65-F5344CB8AC3E}">
        <p14:creationId xmlns:p14="http://schemas.microsoft.com/office/powerpoint/2010/main" val="362735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089FCC7-7CFE-47EF-ABD1-49C592C85454}"/>
              </a:ext>
            </a:extLst>
          </p:cNvPr>
          <p:cNvSpPr>
            <a:spLocks noGrp="1"/>
          </p:cNvSpPr>
          <p:nvPr>
            <p:ph type="title"/>
          </p:nvPr>
        </p:nvSpPr>
        <p:spPr>
          <a:xfrm>
            <a:off x="466034" y="381383"/>
            <a:ext cx="10743406" cy="630470"/>
          </a:xfrm>
        </p:spPr>
        <p:txBody>
          <a:bodyPr/>
          <a:lstStyle/>
          <a:p>
            <a:r>
              <a:rPr lang="en-GB" dirty="0"/>
              <a:t>Team discussion </a:t>
            </a:r>
          </a:p>
        </p:txBody>
      </p:sp>
      <p:graphicFrame>
        <p:nvGraphicFramePr>
          <p:cNvPr id="9" name="Diagram 8">
            <a:extLst>
              <a:ext uri="{FF2B5EF4-FFF2-40B4-BE49-F238E27FC236}">
                <a16:creationId xmlns:a16="http://schemas.microsoft.com/office/drawing/2014/main" id="{31DB1AF5-8715-4825-A8E2-AF7832399F86}"/>
              </a:ext>
            </a:extLst>
          </p:cNvPr>
          <p:cNvGraphicFramePr/>
          <p:nvPr>
            <p:extLst>
              <p:ext uri="{D42A27DB-BD31-4B8C-83A1-F6EECF244321}">
                <p14:modId xmlns:p14="http://schemas.microsoft.com/office/powerpoint/2010/main" val="1068980724"/>
              </p:ext>
            </p:extLst>
          </p:nvPr>
        </p:nvGraphicFramePr>
        <p:xfrm>
          <a:off x="222421" y="1476375"/>
          <a:ext cx="11784521" cy="4504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3177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A0DD8B9-5B7C-4504-9814-C2D72328FFF0}"/>
              </a:ext>
            </a:extLst>
          </p:cNvPr>
          <p:cNvSpPr>
            <a:spLocks noGrp="1"/>
          </p:cNvSpPr>
          <p:nvPr>
            <p:ph type="title"/>
          </p:nvPr>
        </p:nvSpPr>
        <p:spPr>
          <a:xfrm>
            <a:off x="2988243" y="1240929"/>
            <a:ext cx="10743406" cy="630470"/>
          </a:xfrm>
        </p:spPr>
        <p:txBody>
          <a:bodyPr/>
          <a:lstStyle/>
          <a:p>
            <a:r>
              <a:rPr lang="en-GB" dirty="0"/>
              <a:t>Your thoughts, questions and feedback </a:t>
            </a:r>
          </a:p>
        </p:txBody>
      </p:sp>
      <p:sp>
        <p:nvSpPr>
          <p:cNvPr id="7" name="Rectangle 6">
            <a:extLst>
              <a:ext uri="{FF2B5EF4-FFF2-40B4-BE49-F238E27FC236}">
                <a16:creationId xmlns:a16="http://schemas.microsoft.com/office/drawing/2014/main" id="{F3F97441-A26C-4C73-8D92-475114C90852}"/>
              </a:ext>
            </a:extLst>
          </p:cNvPr>
          <p:cNvSpPr/>
          <p:nvPr/>
        </p:nvSpPr>
        <p:spPr>
          <a:xfrm>
            <a:off x="646193" y="1871399"/>
            <a:ext cx="11132149" cy="400110"/>
          </a:xfrm>
          <a:prstGeom prst="rect">
            <a:avLst/>
          </a:prstGeom>
        </p:spPr>
        <p:txBody>
          <a:bodyPr wrap="square">
            <a:spAutoFit/>
          </a:bodyPr>
          <a:lstStyle/>
          <a:p>
            <a:pPr marL="0" indent="0" algn="ctr">
              <a:buNone/>
            </a:pPr>
            <a:r>
              <a:rPr lang="en-GB" sz="2000" dirty="0">
                <a:latin typeface="Arial" panose="020B0604020202020204" pitchFamily="34" charset="0"/>
                <a:cs typeface="Arial" panose="020B0604020202020204" pitchFamily="34" charset="0"/>
              </a:rPr>
              <a:t>Please email [</a:t>
            </a:r>
            <a:r>
              <a:rPr lang="en-GB" sz="2000" dirty="0">
                <a:highlight>
                  <a:srgbClr val="FFFF00"/>
                </a:highlight>
                <a:latin typeface="Arial" panose="020B0604020202020204" pitchFamily="34" charset="0"/>
                <a:cs typeface="Arial" panose="020B0604020202020204" pitchFamily="34" charset="0"/>
              </a:rPr>
              <a:t>insert your region’s preferred account</a:t>
            </a:r>
            <a:r>
              <a:rPr lang="en-GB" sz="2000" dirty="0">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8AB7BD6A-B6D4-439F-941F-FD95498CB6D9}"/>
              </a:ext>
            </a:extLst>
          </p:cNvPr>
          <p:cNvSpPr txBox="1"/>
          <p:nvPr/>
        </p:nvSpPr>
        <p:spPr>
          <a:xfrm>
            <a:off x="2743200" y="2901979"/>
            <a:ext cx="7924801" cy="1569660"/>
          </a:xfrm>
          <a:prstGeom prst="rect">
            <a:avLst/>
          </a:prstGeom>
          <a:noFill/>
        </p:spPr>
        <p:txBody>
          <a:bodyPr wrap="square" rtlCol="0">
            <a:spAutoFit/>
          </a:bodyPr>
          <a:lstStyle/>
          <a:p>
            <a:r>
              <a:rPr lang="en-GB" sz="9600" b="1" dirty="0">
                <a:solidFill>
                  <a:schemeClr val="accent1"/>
                </a:solidFill>
              </a:rPr>
              <a:t>Thank You</a:t>
            </a:r>
          </a:p>
        </p:txBody>
      </p:sp>
    </p:spTree>
    <p:extLst>
      <p:ext uri="{BB962C8B-B14F-4D97-AF65-F5344CB8AC3E}">
        <p14:creationId xmlns:p14="http://schemas.microsoft.com/office/powerpoint/2010/main" val="131943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t>Our team’s opportunity to talk </a:t>
            </a:r>
          </a:p>
        </p:txBody>
      </p:sp>
      <p:sp>
        <p:nvSpPr>
          <p:cNvPr id="9" name="Speech Bubble: Oval 8">
            <a:extLst>
              <a:ext uri="{FF2B5EF4-FFF2-40B4-BE49-F238E27FC236}">
                <a16:creationId xmlns:a16="http://schemas.microsoft.com/office/drawing/2014/main" id="{2805F0BD-5824-43E9-9AD9-DD76ACFF6D6A}"/>
              </a:ext>
            </a:extLst>
          </p:cNvPr>
          <p:cNvSpPr/>
          <p:nvPr/>
        </p:nvSpPr>
        <p:spPr>
          <a:xfrm>
            <a:off x="408748" y="1262743"/>
            <a:ext cx="3015343" cy="2797629"/>
          </a:xfrm>
          <a:prstGeom prst="wedgeEllipseCallou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We celebrate our team and our successes</a:t>
            </a:r>
          </a:p>
        </p:txBody>
      </p:sp>
      <p:sp>
        <p:nvSpPr>
          <p:cNvPr id="10" name="Speech Bubble: Oval 9">
            <a:extLst>
              <a:ext uri="{FF2B5EF4-FFF2-40B4-BE49-F238E27FC236}">
                <a16:creationId xmlns:a16="http://schemas.microsoft.com/office/drawing/2014/main" id="{EDB125DE-E74A-41D8-A135-ECD3AC1FAD50}"/>
              </a:ext>
            </a:extLst>
          </p:cNvPr>
          <p:cNvSpPr/>
          <p:nvPr/>
        </p:nvSpPr>
        <p:spPr>
          <a:xfrm>
            <a:off x="5916919" y="468086"/>
            <a:ext cx="3015343" cy="2797629"/>
          </a:xfrm>
          <a:prstGeom prst="wedgeEllipseCallou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We discuss how change might impact our team</a:t>
            </a:r>
          </a:p>
        </p:txBody>
      </p:sp>
      <p:sp>
        <p:nvSpPr>
          <p:cNvPr id="11" name="Speech Bubble: Oval 10">
            <a:extLst>
              <a:ext uri="{FF2B5EF4-FFF2-40B4-BE49-F238E27FC236}">
                <a16:creationId xmlns:a16="http://schemas.microsoft.com/office/drawing/2014/main" id="{EBFE7A03-BFDA-4075-8F55-9DFFDB340A22}"/>
              </a:ext>
            </a:extLst>
          </p:cNvPr>
          <p:cNvSpPr/>
          <p:nvPr/>
        </p:nvSpPr>
        <p:spPr>
          <a:xfrm>
            <a:off x="3211285" y="3265715"/>
            <a:ext cx="3015343" cy="2797629"/>
          </a:xfrm>
          <a:prstGeom prst="wedgeEllipseCallout">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We’re aware of and informed about change</a:t>
            </a:r>
          </a:p>
        </p:txBody>
      </p:sp>
      <p:sp>
        <p:nvSpPr>
          <p:cNvPr id="12" name="Speech Bubble: Oval 11">
            <a:extLst>
              <a:ext uri="{FF2B5EF4-FFF2-40B4-BE49-F238E27FC236}">
                <a16:creationId xmlns:a16="http://schemas.microsoft.com/office/drawing/2014/main" id="{3E0CA102-778E-4029-B107-BEA13DD65614}"/>
              </a:ext>
            </a:extLst>
          </p:cNvPr>
          <p:cNvSpPr/>
          <p:nvPr/>
        </p:nvSpPr>
        <p:spPr>
          <a:xfrm>
            <a:off x="8719456" y="2427514"/>
            <a:ext cx="3015343" cy="2797629"/>
          </a:xfrm>
          <a:prstGeom prst="wedgeEllipseCallou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We agree our team’s big deliverables</a:t>
            </a:r>
          </a:p>
        </p:txBody>
      </p:sp>
    </p:spTree>
    <p:extLst>
      <p:ext uri="{BB962C8B-B14F-4D97-AF65-F5344CB8AC3E}">
        <p14:creationId xmlns:p14="http://schemas.microsoft.com/office/powerpoint/2010/main" val="86335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333709" y="-184783"/>
            <a:ext cx="11306750" cy="1325563"/>
          </a:xfrm>
        </p:spPr>
        <p:txBody>
          <a:bodyPr/>
          <a:lstStyle/>
          <a:p>
            <a:r>
              <a:rPr lang="en-GB" dirty="0"/>
              <a:t>Today’s conversation – new this month </a:t>
            </a:r>
          </a:p>
        </p:txBody>
      </p:sp>
      <p:sp>
        <p:nvSpPr>
          <p:cNvPr id="4" name="Rectangle 3">
            <a:extLst>
              <a:ext uri="{FF2B5EF4-FFF2-40B4-BE49-F238E27FC236}">
                <a16:creationId xmlns:a16="http://schemas.microsoft.com/office/drawing/2014/main" id="{337F7616-3966-4F69-A682-E43CA0285C05}"/>
              </a:ext>
            </a:extLst>
          </p:cNvPr>
          <p:cNvSpPr/>
          <p:nvPr/>
        </p:nvSpPr>
        <p:spPr>
          <a:xfrm>
            <a:off x="446048" y="950345"/>
            <a:ext cx="4477644" cy="5909310"/>
          </a:xfrm>
          <a:prstGeom prst="rect">
            <a:avLst/>
          </a:prstGeom>
        </p:spPr>
        <p:txBody>
          <a:bodyPr wrap="square">
            <a:spAutoFit/>
          </a:bodyPr>
          <a:lstStyle/>
          <a:p>
            <a:endParaRPr lang="en-GB" dirty="0"/>
          </a:p>
          <a:p>
            <a:pPr marL="342900" indent="-342900">
              <a:buFont typeface="Arial" panose="020B0604020202020204" pitchFamily="34" charset="0"/>
              <a:buChar char="•"/>
            </a:pPr>
            <a:r>
              <a:rPr lang="en-GB" dirty="0"/>
              <a:t>Understanding the changes</a:t>
            </a:r>
          </a:p>
          <a:p>
            <a:pPr marL="342900" indent="-342900">
              <a:buFont typeface="Wingdings" panose="05000000000000000000" pitchFamily="2" charset="2"/>
              <a:buChar char="Ø"/>
            </a:pPr>
            <a:r>
              <a:rPr lang="en-GB" dirty="0"/>
              <a:t>By Role</a:t>
            </a:r>
          </a:p>
          <a:p>
            <a:pPr marL="342900" indent="-342900">
              <a:buFont typeface="Wingdings" panose="05000000000000000000" pitchFamily="2" charset="2"/>
              <a:buChar char="Ø"/>
            </a:pPr>
            <a:r>
              <a:rPr lang="en-GB" dirty="0"/>
              <a:t>The Change Map</a:t>
            </a:r>
          </a:p>
          <a:p>
            <a:pPr marL="342900" indent="-342900">
              <a:buFont typeface="Wingdings" panose="05000000000000000000" pitchFamily="2" charset="2"/>
              <a:buChar char="Ø"/>
            </a:pPr>
            <a:r>
              <a:rPr lang="en-GB" dirty="0">
                <a:highlight>
                  <a:srgbClr val="FFFF00"/>
                </a:highlight>
              </a:rPr>
              <a:t>Our changes (Region/Team to update)</a:t>
            </a:r>
          </a:p>
          <a:p>
            <a:pPr marL="342900" indent="-342900">
              <a:buFont typeface="Wingdings" panose="05000000000000000000" pitchFamily="2" charset="2"/>
              <a:buChar char="Ø"/>
            </a:pPr>
            <a:endParaRPr lang="en-GB" dirty="0">
              <a:highlight>
                <a:srgbClr val="FFFF00"/>
              </a:highlight>
            </a:endParaRPr>
          </a:p>
          <a:p>
            <a:pPr marL="342900" indent="-342900">
              <a:buFont typeface="Arial" panose="020B0604020202020204" pitchFamily="34" charset="0"/>
              <a:buChar char="•"/>
            </a:pPr>
            <a:r>
              <a:rPr lang="en-GB" dirty="0"/>
              <a:t>Harmonisation of pay, terms and conditions for former Parent Organisation and Supply Chain staff</a:t>
            </a:r>
          </a:p>
          <a:p>
            <a:pPr marL="342900" indent="-342900">
              <a:buFont typeface="Arial" panose="020B0604020202020204" pitchFamily="34" charset="0"/>
              <a:buChar char="•"/>
            </a:pPr>
            <a:r>
              <a:rPr lang="en-GB" dirty="0"/>
              <a:t>Prioritising Probation – UPDATE</a:t>
            </a:r>
            <a:endParaRPr lang="en-GB" dirty="0">
              <a:highlight>
                <a:srgbClr val="FFFF00"/>
              </a:highlight>
            </a:endParaRPr>
          </a:p>
          <a:p>
            <a:endParaRPr lang="en-GB" dirty="0"/>
          </a:p>
          <a:p>
            <a:pPr marL="342900" indent="-342900">
              <a:buFont typeface="Arial" panose="020B0604020202020204" pitchFamily="34" charset="0"/>
              <a:buChar char="•"/>
            </a:pPr>
            <a:r>
              <a:rPr lang="en-GB" dirty="0"/>
              <a:t>New Toolkits launched UPDATE</a:t>
            </a:r>
          </a:p>
          <a:p>
            <a:pPr marL="342900" indent="-342900">
              <a:buFont typeface="Arial" panose="020B0604020202020204" pitchFamily="34" charset="0"/>
              <a:buChar char="•"/>
            </a:pPr>
            <a:r>
              <a:rPr lang="en-GB" dirty="0"/>
              <a:t>Commissioned Rehabilitative Services: Supporting resettlement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Digital Spotlight</a:t>
            </a:r>
          </a:p>
          <a:p>
            <a:pPr marL="342900" indent="-342900">
              <a:buFont typeface="Wingdings" panose="05000000000000000000" pitchFamily="2" charset="2"/>
              <a:buChar char="Ø"/>
            </a:pPr>
            <a:r>
              <a:rPr lang="en-GB" dirty="0"/>
              <a:t>UPW Assessment – UPDATE</a:t>
            </a:r>
          </a:p>
          <a:p>
            <a:endParaRPr lang="en-GB" dirty="0"/>
          </a:p>
          <a:p>
            <a:endParaRPr lang="en-GB" dirty="0">
              <a:solidFill>
                <a:srgbClr val="FF0000"/>
              </a:solidFill>
            </a:endParaRPr>
          </a:p>
          <a:p>
            <a:pPr marL="342900" indent="-342900">
              <a:buFont typeface="Wingdings" panose="05000000000000000000" pitchFamily="2" charset="2"/>
              <a:buChar char="Ø"/>
            </a:pPr>
            <a:endParaRPr lang="en-GB" dirty="0"/>
          </a:p>
          <a:p>
            <a:endParaRPr lang="en-GB" dirty="0"/>
          </a:p>
        </p:txBody>
      </p:sp>
      <p:pic>
        <p:nvPicPr>
          <p:cNvPr id="5" name="Picture 4" descr="A picture containing person, indoor&#10;&#10;Description automatically generated">
            <a:extLst>
              <a:ext uri="{FF2B5EF4-FFF2-40B4-BE49-F238E27FC236}">
                <a16:creationId xmlns:a16="http://schemas.microsoft.com/office/drawing/2014/main" id="{FC372452-2BF2-43B2-8885-C1D041AD11B6}"/>
              </a:ext>
            </a:extLst>
          </p:cNvPr>
          <p:cNvPicPr>
            <a:picLocks noChangeAspect="1"/>
          </p:cNvPicPr>
          <p:nvPr/>
        </p:nvPicPr>
        <p:blipFill>
          <a:blip r:embed="rId3"/>
          <a:stretch>
            <a:fillRect/>
          </a:stretch>
        </p:blipFill>
        <p:spPr>
          <a:xfrm>
            <a:off x="5226151" y="941679"/>
            <a:ext cx="1986442" cy="4867314"/>
          </a:xfrm>
          <a:prstGeom prst="rect">
            <a:avLst/>
          </a:prstGeom>
        </p:spPr>
      </p:pic>
      <p:sp>
        <p:nvSpPr>
          <p:cNvPr id="3" name="Rectangle 2">
            <a:extLst>
              <a:ext uri="{FF2B5EF4-FFF2-40B4-BE49-F238E27FC236}">
                <a16:creationId xmlns:a16="http://schemas.microsoft.com/office/drawing/2014/main" id="{51298A2F-1474-45CB-A1C3-FB14B2CE435E}"/>
              </a:ext>
            </a:extLst>
          </p:cNvPr>
          <p:cNvSpPr/>
          <p:nvPr/>
        </p:nvSpPr>
        <p:spPr>
          <a:xfrm>
            <a:off x="7866745" y="836180"/>
            <a:ext cx="4238290" cy="5355312"/>
          </a:xfrm>
          <a:prstGeom prst="rect">
            <a:avLst/>
          </a:prstGeom>
        </p:spPr>
        <p:txBody>
          <a:bodyPr wrap="square">
            <a:spAutoFit/>
          </a:bodyPr>
          <a:lstStyle/>
          <a:p>
            <a:pPr marL="342900" indent="-342900">
              <a:buFont typeface="Arial" panose="020B0604020202020204" pitchFamily="34" charset="0"/>
              <a:buChar char="•"/>
            </a:pPr>
            <a:r>
              <a:rPr lang="en-GB" dirty="0"/>
              <a:t>Competency Based Framework (CBF), Reflective Practice and Performance Management explained</a:t>
            </a:r>
          </a:p>
          <a:p>
            <a:pPr marL="342900" indent="-342900">
              <a:buFont typeface="Arial" panose="020B0604020202020204" pitchFamily="34" charset="0"/>
              <a:buChar char="•"/>
            </a:pPr>
            <a:r>
              <a:rPr lang="en-GB" dirty="0"/>
              <a:t>CBF ‘to do’ list for line managers</a:t>
            </a:r>
          </a:p>
          <a:p>
            <a:pPr marL="342900" indent="-342900">
              <a:buFont typeface="Arial" panose="020B0604020202020204" pitchFamily="34" charset="0"/>
              <a:buChar char="•"/>
            </a:pPr>
            <a:r>
              <a:rPr lang="en-GB" dirty="0"/>
              <a:t>Managerial Role Review</a:t>
            </a:r>
          </a:p>
          <a:p>
            <a:endParaRPr lang="en-GB" dirty="0"/>
          </a:p>
          <a:p>
            <a:endParaRPr lang="en-GB" dirty="0"/>
          </a:p>
          <a:p>
            <a:endParaRPr lang="en-GB" dirty="0"/>
          </a:p>
          <a:p>
            <a:r>
              <a:rPr lang="en-GB" dirty="0"/>
              <a:t>Learning and Development</a:t>
            </a:r>
          </a:p>
          <a:p>
            <a:pPr marL="342900" indent="-342900">
              <a:buFont typeface="Wingdings" panose="05000000000000000000" pitchFamily="2" charset="2"/>
              <a:buChar char="Ø"/>
            </a:pPr>
            <a:r>
              <a:rPr lang="en-GB" dirty="0"/>
              <a:t>Child Safeguarding – FINAL REMINDER</a:t>
            </a:r>
            <a:endParaRPr lang="en-US" dirty="0"/>
          </a:p>
          <a:p>
            <a:pPr marL="342900" indent="-342900">
              <a:buFont typeface="Wingdings" panose="05000000000000000000" pitchFamily="2" charset="2"/>
              <a:buChar char="Ø"/>
            </a:pPr>
            <a:r>
              <a:rPr lang="en-GB" dirty="0"/>
              <a:t>Insights Festival FINAL REMINDER</a:t>
            </a:r>
          </a:p>
          <a:p>
            <a:pPr marL="342900" indent="-342900">
              <a:buFont typeface="Wingdings" panose="05000000000000000000" pitchFamily="2" charset="2"/>
              <a:buChar char="Ø"/>
            </a:pPr>
            <a:r>
              <a:rPr lang="en-GB" dirty="0"/>
              <a:t>Training to be a Probation Officer</a:t>
            </a:r>
          </a:p>
          <a:p>
            <a:endParaRPr lang="en-GB" dirty="0"/>
          </a:p>
          <a:p>
            <a:endParaRPr lang="en-GB" dirty="0">
              <a:solidFill>
                <a:srgbClr val="FF0000"/>
              </a:solidFill>
            </a:endParaRPr>
          </a:p>
          <a:p>
            <a:endParaRPr lang="en-GB" u="sng" dirty="0"/>
          </a:p>
          <a:p>
            <a:pPr marL="342900" indent="-342900">
              <a:buFont typeface="Arial" panose="020B0604020202020204" pitchFamily="34" charset="0"/>
              <a:buChar char="•"/>
            </a:pPr>
            <a:r>
              <a:rPr lang="en-GB" dirty="0"/>
              <a:t>[</a:t>
            </a:r>
            <a:r>
              <a:rPr lang="en-GB" dirty="0">
                <a:highlight>
                  <a:srgbClr val="FFFF00"/>
                </a:highlight>
              </a:rPr>
              <a:t>Insert region</a:t>
            </a:r>
            <a:r>
              <a:rPr lang="en-GB" dirty="0"/>
              <a:t>] – May areas of focus, core team delivery</a:t>
            </a:r>
          </a:p>
        </p:txBody>
      </p:sp>
    </p:spTree>
    <p:extLst>
      <p:ext uri="{BB962C8B-B14F-4D97-AF65-F5344CB8AC3E}">
        <p14:creationId xmlns:p14="http://schemas.microsoft.com/office/powerpoint/2010/main" val="309792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488264-F210-4609-AE80-EADE8D7FAC14}"/>
              </a:ext>
            </a:extLst>
          </p:cNvPr>
          <p:cNvSpPr>
            <a:spLocks noGrp="1"/>
          </p:cNvSpPr>
          <p:nvPr>
            <p:ph type="title"/>
          </p:nvPr>
        </p:nvSpPr>
        <p:spPr>
          <a:xfrm>
            <a:off x="716757" y="514118"/>
            <a:ext cx="10743406" cy="630470"/>
          </a:xfrm>
        </p:spPr>
        <p:txBody>
          <a:bodyPr/>
          <a:lstStyle/>
          <a:p>
            <a:r>
              <a:rPr lang="en-GB" sz="3200" dirty="0"/>
              <a:t>How will changes affect your role?</a:t>
            </a:r>
          </a:p>
        </p:txBody>
      </p:sp>
      <p:sp>
        <p:nvSpPr>
          <p:cNvPr id="5" name="Content Placeholder 2">
            <a:extLst>
              <a:ext uri="{FF2B5EF4-FFF2-40B4-BE49-F238E27FC236}">
                <a16:creationId xmlns:a16="http://schemas.microsoft.com/office/drawing/2014/main" id="{28CCF5BC-F63F-455A-9A29-15BB5689E6F0}"/>
              </a:ext>
            </a:extLst>
          </p:cNvPr>
          <p:cNvSpPr>
            <a:spLocks noGrp="1"/>
          </p:cNvSpPr>
          <p:nvPr>
            <p:ph idx="1"/>
          </p:nvPr>
        </p:nvSpPr>
        <p:spPr>
          <a:xfrm>
            <a:off x="716757" y="1334400"/>
            <a:ext cx="6528105" cy="2540914"/>
          </a:xfrm>
        </p:spPr>
        <p:txBody>
          <a:bodyPr>
            <a:normAutofit lnSpcReduction="10000"/>
          </a:bodyPr>
          <a:lstStyle/>
          <a:p>
            <a:pPr fontAlgn="base">
              <a:spcAft>
                <a:spcPts val="0"/>
              </a:spcAft>
            </a:pPr>
            <a:r>
              <a:rPr lang="en-GB" dirty="0"/>
              <a:t>We’re modernising the Probation Service to support our work and deliver excellent practice.</a:t>
            </a:r>
          </a:p>
          <a:p>
            <a:pPr fontAlgn="base">
              <a:spcAft>
                <a:spcPts val="0"/>
              </a:spcAft>
            </a:pPr>
            <a:endParaRPr lang="en-GB" dirty="0"/>
          </a:p>
          <a:p>
            <a:pPr fontAlgn="base">
              <a:spcAft>
                <a:spcPts val="0"/>
              </a:spcAft>
            </a:pPr>
            <a:r>
              <a:rPr lang="en-GB" dirty="0"/>
              <a:t>Keeping track of all these changes can be a challenge, so to make life a little easier you can now view these </a:t>
            </a:r>
            <a:r>
              <a:rPr lang="en-GB" dirty="0">
                <a:hlinkClick r:id="rId2" tooltip="https://welcome-hub.hmppsintranet.org.uk/change-by-roles-homepage/"/>
              </a:rPr>
              <a:t>changes by role</a:t>
            </a:r>
            <a:r>
              <a:rPr lang="en-GB" dirty="0"/>
              <a:t> (also called persona maps).</a:t>
            </a:r>
          </a:p>
        </p:txBody>
      </p:sp>
      <p:pic>
        <p:nvPicPr>
          <p:cNvPr id="6" name="Picture 5">
            <a:extLst>
              <a:ext uri="{FF2B5EF4-FFF2-40B4-BE49-F238E27FC236}">
                <a16:creationId xmlns:a16="http://schemas.microsoft.com/office/drawing/2014/main" id="{3EE42CB4-3425-4C6E-967D-D1E2DA71C243}"/>
              </a:ext>
            </a:extLst>
          </p:cNvPr>
          <p:cNvPicPr>
            <a:picLocks noChangeAspect="1"/>
          </p:cNvPicPr>
          <p:nvPr/>
        </p:nvPicPr>
        <p:blipFill>
          <a:blip r:embed="rId3"/>
          <a:stretch>
            <a:fillRect/>
          </a:stretch>
        </p:blipFill>
        <p:spPr>
          <a:xfrm>
            <a:off x="7498080" y="1388830"/>
            <a:ext cx="4135918" cy="2316114"/>
          </a:xfrm>
          <a:prstGeom prst="rect">
            <a:avLst/>
          </a:prstGeom>
          <a:effectLst>
            <a:outerShdw blurRad="127000" dist="127000" dir="2700000" algn="tl" rotWithShape="0">
              <a:prstClr val="black">
                <a:alpha val="40000"/>
              </a:prstClr>
            </a:outerShdw>
          </a:effectLst>
        </p:spPr>
      </p:pic>
      <p:sp>
        <p:nvSpPr>
          <p:cNvPr id="7" name="Rectangle 6">
            <a:extLst>
              <a:ext uri="{FF2B5EF4-FFF2-40B4-BE49-F238E27FC236}">
                <a16:creationId xmlns:a16="http://schemas.microsoft.com/office/drawing/2014/main" id="{BF723CA0-9A0E-4C7C-8D85-9C08B6CDF225}"/>
              </a:ext>
            </a:extLst>
          </p:cNvPr>
          <p:cNvSpPr/>
          <p:nvPr/>
        </p:nvSpPr>
        <p:spPr>
          <a:xfrm>
            <a:off x="651441" y="4119556"/>
            <a:ext cx="10743406" cy="1569660"/>
          </a:xfrm>
          <a:prstGeom prst="rect">
            <a:avLst/>
          </a:prstGeom>
        </p:spPr>
        <p:txBody>
          <a:bodyPr wrap="square">
            <a:spAutoFit/>
          </a:bodyPr>
          <a:lstStyle/>
          <a:p>
            <a:pPr lvl="0" fontAlgn="base"/>
            <a:r>
              <a:rPr lang="en-GB" sz="2400" dirty="0">
                <a:solidFill>
                  <a:prstClr val="black"/>
                </a:solidFill>
                <a:latin typeface="Arial" panose="020B0604020202020204" pitchFamily="34" charset="0"/>
                <a:cs typeface="Arial" panose="020B0604020202020204" pitchFamily="34" charset="0"/>
              </a:rPr>
              <a:t>We’ll continue to update the information and will add more roles in the coming weeks.</a:t>
            </a:r>
          </a:p>
          <a:p>
            <a:pPr lvl="0" fontAlgn="base"/>
            <a:endParaRPr lang="en-GB" sz="2400" dirty="0">
              <a:solidFill>
                <a:prstClr val="black"/>
              </a:solidFill>
              <a:latin typeface="Arial" panose="020B0604020202020204" pitchFamily="34" charset="0"/>
              <a:cs typeface="Arial" panose="020B0604020202020204" pitchFamily="34" charset="0"/>
            </a:endParaRPr>
          </a:p>
          <a:p>
            <a:pPr lvl="0" fontAlgn="base"/>
            <a:r>
              <a:rPr lang="en-GB" sz="2400" dirty="0">
                <a:solidFill>
                  <a:prstClr val="black"/>
                </a:solidFill>
                <a:latin typeface="Arial" panose="020B0604020202020204" pitchFamily="34" charset="0"/>
                <a:cs typeface="Arial" panose="020B0604020202020204" pitchFamily="34" charset="0"/>
              </a:rPr>
              <a:t>Check out these pages and find out what changes will affect you and when.</a:t>
            </a:r>
          </a:p>
        </p:txBody>
      </p:sp>
    </p:spTree>
    <p:extLst>
      <p:ext uri="{BB962C8B-B14F-4D97-AF65-F5344CB8AC3E}">
        <p14:creationId xmlns:p14="http://schemas.microsoft.com/office/powerpoint/2010/main" val="247725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488264-F210-4609-AE80-EADE8D7FAC14}"/>
              </a:ext>
            </a:extLst>
          </p:cNvPr>
          <p:cNvSpPr>
            <a:spLocks noGrp="1"/>
          </p:cNvSpPr>
          <p:nvPr>
            <p:ph type="title"/>
          </p:nvPr>
        </p:nvSpPr>
        <p:spPr>
          <a:xfrm>
            <a:off x="716757" y="514118"/>
            <a:ext cx="10743406" cy="630470"/>
          </a:xfrm>
        </p:spPr>
        <p:txBody>
          <a:bodyPr/>
          <a:lstStyle/>
          <a:p>
            <a:r>
              <a:rPr lang="en-GB" sz="3200" dirty="0"/>
              <a:t>Changes by theme and region – The Change Map</a:t>
            </a:r>
          </a:p>
        </p:txBody>
      </p:sp>
      <p:pic>
        <p:nvPicPr>
          <p:cNvPr id="6" name="Picture 5">
            <a:extLst>
              <a:ext uri="{FF2B5EF4-FFF2-40B4-BE49-F238E27FC236}">
                <a16:creationId xmlns:a16="http://schemas.microsoft.com/office/drawing/2014/main" id="{3EE42CB4-3425-4C6E-967D-D1E2DA71C243}"/>
              </a:ext>
            </a:extLst>
          </p:cNvPr>
          <p:cNvPicPr>
            <a:picLocks noChangeAspect="1"/>
          </p:cNvPicPr>
          <p:nvPr/>
        </p:nvPicPr>
        <p:blipFill>
          <a:blip r:embed="rId2"/>
          <a:stretch>
            <a:fillRect/>
          </a:stretch>
        </p:blipFill>
        <p:spPr>
          <a:xfrm>
            <a:off x="7287065" y="1363003"/>
            <a:ext cx="4173098" cy="2336935"/>
          </a:xfrm>
          <a:prstGeom prst="rect">
            <a:avLst/>
          </a:prstGeom>
          <a:effectLst>
            <a:outerShdw blurRad="127000" dist="127000" dir="2700000" algn="tl" rotWithShape="0">
              <a:prstClr val="black">
                <a:alpha val="40000"/>
              </a:prstClr>
            </a:outerShdw>
          </a:effectLst>
        </p:spPr>
      </p:pic>
      <p:sp>
        <p:nvSpPr>
          <p:cNvPr id="8" name="Rectangle 7">
            <a:extLst>
              <a:ext uri="{FF2B5EF4-FFF2-40B4-BE49-F238E27FC236}">
                <a16:creationId xmlns:a16="http://schemas.microsoft.com/office/drawing/2014/main" id="{2ED689F3-7BFE-4228-B789-7E39FD421276}"/>
              </a:ext>
            </a:extLst>
          </p:cNvPr>
          <p:cNvSpPr/>
          <p:nvPr/>
        </p:nvSpPr>
        <p:spPr>
          <a:xfrm>
            <a:off x="0" y="1279591"/>
            <a:ext cx="6766560" cy="5078313"/>
          </a:xfrm>
          <a:prstGeom prst="rect">
            <a:avLst/>
          </a:prstGeom>
        </p:spPr>
        <p:txBody>
          <a:bodyPr wrap="square">
            <a:spAutoFit/>
          </a:bodyPr>
          <a:lstStyle/>
          <a:p>
            <a:pPr marL="911225" lvl="2" indent="-285750">
              <a:buFont typeface="Arial" panose="020B0604020202020204" pitchFamily="34" charset="0"/>
              <a:buChar char="•"/>
            </a:pPr>
            <a:r>
              <a:rPr lang="en-GB" dirty="0">
                <a:hlinkClick r:id="rId3"/>
              </a:rPr>
              <a:t>The Probation Change Map </a:t>
            </a:r>
            <a:r>
              <a:rPr lang="en-GB" dirty="0"/>
              <a:t>is one of the tools that seeks to help all staff </a:t>
            </a:r>
            <a:r>
              <a:rPr lang="en-GB" b="1" dirty="0"/>
              <a:t>understand the changes</a:t>
            </a:r>
            <a:r>
              <a:rPr lang="en-GB" dirty="0"/>
              <a:t>, what the changes mean and </a:t>
            </a:r>
            <a:r>
              <a:rPr lang="en-GB" b="1" dirty="0"/>
              <a:t>when you can expect them to land</a:t>
            </a:r>
            <a:r>
              <a:rPr lang="en-GB" dirty="0"/>
              <a:t>. It provides a </a:t>
            </a:r>
            <a:r>
              <a:rPr lang="en-GB" b="1" dirty="0"/>
              <a:t>forward look into the coming months</a:t>
            </a:r>
            <a:r>
              <a:rPr lang="en-GB" dirty="0"/>
              <a:t>, as well as a section that shows </a:t>
            </a:r>
            <a:r>
              <a:rPr lang="en-GB" b="1" dirty="0"/>
              <a:t>changes that have already taken place</a:t>
            </a:r>
            <a:r>
              <a:rPr lang="en-GB" dirty="0"/>
              <a:t>.</a:t>
            </a:r>
            <a:endParaRPr lang="en-GB" dirty="0">
              <a:cs typeface="Arial"/>
            </a:endParaRPr>
          </a:p>
          <a:p>
            <a:pPr marL="911225" lvl="2" indent="-285750">
              <a:buFont typeface="Arial" panose="020B0604020202020204" pitchFamily="34" charset="0"/>
              <a:buChar char="•"/>
            </a:pPr>
            <a:endParaRPr lang="en-GB" dirty="0">
              <a:cs typeface="Arial"/>
            </a:endParaRPr>
          </a:p>
          <a:p>
            <a:pPr marL="911225" lvl="2" indent="-285750">
              <a:buFont typeface="Arial" panose="020B0604020202020204" pitchFamily="34" charset="0"/>
              <a:buChar char="•"/>
            </a:pPr>
            <a:r>
              <a:rPr lang="en-GB" dirty="0">
                <a:ea typeface="+mn-lt"/>
                <a:cs typeface="+mn-lt"/>
              </a:rPr>
              <a:t>The map provides the </a:t>
            </a:r>
            <a:r>
              <a:rPr lang="en-GB" b="1" dirty="0">
                <a:ea typeface="+mn-lt"/>
                <a:cs typeface="+mn-lt"/>
              </a:rPr>
              <a:t>national perspective </a:t>
            </a:r>
            <a:r>
              <a:rPr lang="en-GB" dirty="0">
                <a:ea typeface="+mn-lt"/>
                <a:cs typeface="+mn-lt"/>
              </a:rPr>
              <a:t>- it gives a high-level overview; there will be regional differences that will be communicated by the regions, and it is updated </a:t>
            </a:r>
            <a:r>
              <a:rPr lang="en-GB" dirty="0">
                <a:cs typeface="Arial"/>
              </a:rPr>
              <a:t>on a quarterly basis.</a:t>
            </a:r>
          </a:p>
          <a:p>
            <a:pPr marL="625475" lvl="2"/>
            <a:endParaRPr lang="en-GB" dirty="0">
              <a:cs typeface="Arial"/>
            </a:endParaRPr>
          </a:p>
          <a:p>
            <a:pPr marL="911225" lvl="2" indent="-285750">
              <a:buFont typeface="Arial" panose="020B0604020202020204" pitchFamily="34" charset="0"/>
              <a:buChar char="•"/>
            </a:pPr>
            <a:r>
              <a:rPr lang="en-GB" dirty="0">
                <a:cs typeface="Arial"/>
              </a:rPr>
              <a:t>In this 6</a:t>
            </a:r>
            <a:r>
              <a:rPr lang="en-GB" baseline="30000" dirty="0">
                <a:cs typeface="Arial"/>
              </a:rPr>
              <a:t>th</a:t>
            </a:r>
            <a:r>
              <a:rPr lang="en-GB" dirty="0">
                <a:cs typeface="Arial"/>
              </a:rPr>
              <a:t> edition there is an </a:t>
            </a:r>
            <a:r>
              <a:rPr lang="en-GB" b="1" dirty="0">
                <a:cs typeface="Arial"/>
              </a:rPr>
              <a:t>overview slide that covers the whole journey</a:t>
            </a:r>
            <a:r>
              <a:rPr lang="en-GB" dirty="0">
                <a:cs typeface="Arial"/>
              </a:rPr>
              <a:t> and if you click on each work area you'll be taken directly to the update.</a:t>
            </a:r>
          </a:p>
          <a:p>
            <a:pPr marL="911225" lvl="2" indent="-285750">
              <a:buFont typeface="Arial" panose="020B0604020202020204" pitchFamily="34" charset="0"/>
              <a:buChar char="•"/>
            </a:pPr>
            <a:endParaRPr lang="en-GB" dirty="0">
              <a:cs typeface="Arial"/>
            </a:endParaRPr>
          </a:p>
          <a:p>
            <a:pPr marL="911225" lvl="2" indent="-285750">
              <a:buFont typeface="Arial" panose="020B0604020202020204" pitchFamily="34" charset="0"/>
              <a:buChar char="•"/>
            </a:pPr>
            <a:r>
              <a:rPr lang="en-GB" dirty="0">
                <a:cs typeface="Arial"/>
              </a:rPr>
              <a:t>Don’t be put off by the size of the map, it's meant to be something you can </a:t>
            </a:r>
            <a:r>
              <a:rPr lang="en-GB" b="1" dirty="0">
                <a:cs typeface="Arial"/>
              </a:rPr>
              <a:t>dip in and out </a:t>
            </a:r>
            <a:r>
              <a:rPr lang="en-GB" dirty="0">
                <a:cs typeface="Arial"/>
              </a:rPr>
              <a:t>of!</a:t>
            </a:r>
            <a:endParaRPr lang="en-GB" dirty="0"/>
          </a:p>
        </p:txBody>
      </p:sp>
      <p:sp>
        <p:nvSpPr>
          <p:cNvPr id="9" name="Content Placeholder 2">
            <a:extLst>
              <a:ext uri="{FF2B5EF4-FFF2-40B4-BE49-F238E27FC236}">
                <a16:creationId xmlns:a16="http://schemas.microsoft.com/office/drawing/2014/main" id="{3C76B3A4-A9BB-4E71-879B-EC345ED4E42A}"/>
              </a:ext>
            </a:extLst>
          </p:cNvPr>
          <p:cNvSpPr>
            <a:spLocks noGrp="1"/>
          </p:cNvSpPr>
          <p:nvPr>
            <p:ph idx="1"/>
          </p:nvPr>
        </p:nvSpPr>
        <p:spPr>
          <a:xfrm>
            <a:off x="7287065" y="4429292"/>
            <a:ext cx="4459474" cy="1558553"/>
          </a:xfrm>
        </p:spPr>
        <p:txBody>
          <a:bodyPr/>
          <a:lstStyle/>
          <a:p>
            <a:pPr marL="342900" indent="-342900">
              <a:buFont typeface="Arial" panose="020B0604020202020204" pitchFamily="34" charset="0"/>
              <a:buChar char="•"/>
            </a:pPr>
            <a:r>
              <a:rPr lang="en-GB" sz="2000" dirty="0">
                <a:highlight>
                  <a:srgbClr val="FFFF00"/>
                </a:highlight>
              </a:rPr>
              <a:t>Team leader to fill in </a:t>
            </a:r>
          </a:p>
          <a:p>
            <a:pPr marL="342900" indent="-342900">
              <a:buFont typeface="Arial" panose="020B0604020202020204" pitchFamily="34" charset="0"/>
              <a:buChar char="•"/>
            </a:pPr>
            <a:r>
              <a:rPr lang="en-GB" sz="2000" dirty="0">
                <a:highlight>
                  <a:srgbClr val="FFFF00"/>
                </a:highlight>
              </a:rPr>
              <a:t>Team leader to fill in </a:t>
            </a:r>
          </a:p>
          <a:p>
            <a:pPr marL="342900" indent="-342900">
              <a:buFont typeface="Arial" panose="020B0604020202020204" pitchFamily="34" charset="0"/>
              <a:buChar char="•"/>
            </a:pPr>
            <a:r>
              <a:rPr lang="en-GB" sz="2000" dirty="0">
                <a:highlight>
                  <a:srgbClr val="FFFF00"/>
                </a:highlight>
              </a:rPr>
              <a:t>Team leader to fill in </a:t>
            </a:r>
          </a:p>
          <a:p>
            <a:pPr marL="342900" indent="-342900">
              <a:buFont typeface="Arial" panose="020B0604020202020204" pitchFamily="34" charset="0"/>
              <a:buChar char="•"/>
            </a:pPr>
            <a:r>
              <a:rPr lang="en-GB" sz="2000" dirty="0">
                <a:highlight>
                  <a:srgbClr val="FFFF00"/>
                </a:highlight>
              </a:rPr>
              <a:t>Team leader to fill in </a:t>
            </a:r>
          </a:p>
          <a:p>
            <a:endParaRPr lang="en-GB" sz="2000" dirty="0"/>
          </a:p>
        </p:txBody>
      </p:sp>
      <p:sp>
        <p:nvSpPr>
          <p:cNvPr id="10" name="Rectangle 9">
            <a:extLst>
              <a:ext uri="{FF2B5EF4-FFF2-40B4-BE49-F238E27FC236}">
                <a16:creationId xmlns:a16="http://schemas.microsoft.com/office/drawing/2014/main" id="{F7B30F2B-F1B3-4621-9D96-06690057D4AE}"/>
              </a:ext>
            </a:extLst>
          </p:cNvPr>
          <p:cNvSpPr/>
          <p:nvPr/>
        </p:nvSpPr>
        <p:spPr>
          <a:xfrm>
            <a:off x="7287065" y="3879949"/>
            <a:ext cx="4736438" cy="369332"/>
          </a:xfrm>
          <a:prstGeom prst="rect">
            <a:avLst/>
          </a:prstGeom>
        </p:spPr>
        <p:txBody>
          <a:bodyPr wrap="square">
            <a:spAutoFit/>
          </a:bodyPr>
          <a:lstStyle/>
          <a:p>
            <a:r>
              <a:rPr lang="en-GB" dirty="0"/>
              <a:t>[</a:t>
            </a:r>
            <a:r>
              <a:rPr lang="en-GB" dirty="0">
                <a:highlight>
                  <a:srgbClr val="FFFF00"/>
                </a:highlight>
              </a:rPr>
              <a:t>Region</a:t>
            </a:r>
            <a:r>
              <a:rPr lang="en-GB" dirty="0"/>
              <a:t>] : Our May area/s of focus </a:t>
            </a:r>
          </a:p>
        </p:txBody>
      </p:sp>
    </p:spTree>
    <p:extLst>
      <p:ext uri="{BB962C8B-B14F-4D97-AF65-F5344CB8AC3E}">
        <p14:creationId xmlns:p14="http://schemas.microsoft.com/office/powerpoint/2010/main" val="2346959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C3338-8EC5-4257-89E7-E5297CB3327C}"/>
              </a:ext>
            </a:extLst>
          </p:cNvPr>
          <p:cNvSpPr>
            <a:spLocks noGrp="1"/>
          </p:cNvSpPr>
          <p:nvPr>
            <p:ph type="title"/>
          </p:nvPr>
        </p:nvSpPr>
        <p:spPr>
          <a:xfrm>
            <a:off x="291207" y="-130129"/>
            <a:ext cx="11306750" cy="1325563"/>
          </a:xfrm>
        </p:spPr>
        <p:txBody>
          <a:bodyPr>
            <a:normAutofit/>
          </a:bodyPr>
          <a:lstStyle/>
          <a:p>
            <a:r>
              <a:rPr lang="en-GB" sz="3200" b="1" dirty="0">
                <a:solidFill>
                  <a:srgbClr val="7030A0"/>
                </a:solidFill>
                <a:latin typeface="Arial" panose="020B0604020202020204" pitchFamily="34" charset="0"/>
                <a:cs typeface="Arial" panose="020B0604020202020204" pitchFamily="34" charset="0"/>
              </a:rPr>
              <a:t>Prioritising Probation</a:t>
            </a:r>
          </a:p>
        </p:txBody>
      </p:sp>
      <p:sp>
        <p:nvSpPr>
          <p:cNvPr id="8" name="Content Placeholder 2">
            <a:extLst>
              <a:ext uri="{FF2B5EF4-FFF2-40B4-BE49-F238E27FC236}">
                <a16:creationId xmlns:a16="http://schemas.microsoft.com/office/drawing/2014/main" id="{4E44039B-7A74-4671-B19A-4ECBDE83BCA8}"/>
              </a:ext>
            </a:extLst>
          </p:cNvPr>
          <p:cNvSpPr>
            <a:spLocks noGrp="1"/>
          </p:cNvSpPr>
          <p:nvPr>
            <p:ph sz="half" idx="1"/>
          </p:nvPr>
        </p:nvSpPr>
        <p:spPr>
          <a:xfrm>
            <a:off x="291206" y="847092"/>
            <a:ext cx="11609587" cy="5789979"/>
          </a:xfrm>
        </p:spPr>
        <p:txBody>
          <a:bodyPr vert="horz" lIns="91440" tIns="45720" rIns="91440" bIns="45720" rtlCol="0" anchor="t">
            <a:noAutofit/>
          </a:bodyPr>
          <a:lstStyle/>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US" sz="1600" b="1" dirty="0">
              <a:cs typeface="Arial"/>
            </a:endParaRPr>
          </a:p>
          <a:p>
            <a:pPr marL="285750" indent="-285750">
              <a:spcBef>
                <a:spcPts val="600"/>
              </a:spcBef>
              <a:spcAft>
                <a:spcPts val="600"/>
              </a:spcAft>
              <a:buFont typeface="Arial" panose="020B0604020202020204" pitchFamily="34" charset="0"/>
              <a:buChar char="•"/>
            </a:pPr>
            <a:endParaRPr lang="en-GB" sz="1600" dirty="0"/>
          </a:p>
          <a:p>
            <a:pPr marL="342900" indent="-342900">
              <a:spcBef>
                <a:spcPts val="600"/>
              </a:spcBef>
              <a:spcAft>
                <a:spcPts val="600"/>
              </a:spcAft>
              <a:buFont typeface="Arial" panose="020B0604020202020204" pitchFamily="34" charset="0"/>
              <a:buChar char="•"/>
            </a:pPr>
            <a:endParaRPr lang="en-GB" sz="1600" dirty="0"/>
          </a:p>
          <a:p>
            <a:pPr>
              <a:spcBef>
                <a:spcPts val="600"/>
              </a:spcBef>
              <a:spcAft>
                <a:spcPts val="600"/>
              </a:spcAft>
            </a:pPr>
            <a:endParaRPr lang="en-GB" sz="1600" dirty="0"/>
          </a:p>
        </p:txBody>
      </p:sp>
      <p:sp>
        <p:nvSpPr>
          <p:cNvPr id="5" name="Content Placeholder 2">
            <a:extLst>
              <a:ext uri="{FF2B5EF4-FFF2-40B4-BE49-F238E27FC236}">
                <a16:creationId xmlns:a16="http://schemas.microsoft.com/office/drawing/2014/main" id="{D5240622-E8ED-4AE8-B075-408B3E3DEAB5}"/>
              </a:ext>
            </a:extLst>
          </p:cNvPr>
          <p:cNvSpPr txBox="1">
            <a:spLocks/>
          </p:cNvSpPr>
          <p:nvPr/>
        </p:nvSpPr>
        <p:spPr>
          <a:xfrm>
            <a:off x="291207" y="985739"/>
            <a:ext cx="11609586" cy="58827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7030A0"/>
              </a:buClr>
              <a:buFont typeface="Arial" panose="020B0604020202020204" pitchFamily="34" charset="0"/>
              <a:buNone/>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rgbClr val="7030A0"/>
              </a:buClr>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rgbClr val="7030A0"/>
              </a:buClr>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rgbClr val="7030A0"/>
              </a:buClr>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rgbClr val="7030A0"/>
              </a:buClr>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300"/>
              </a:spcBef>
            </a:pPr>
            <a:r>
              <a:rPr lang="en-GB" sz="1800" b="1" dirty="0">
                <a:solidFill>
                  <a:srgbClr val="7030A0"/>
                </a:solidFill>
                <a:latin typeface="+mn-lt"/>
                <a:cs typeface="Arial" panose="020B0604020202020204" pitchFamily="34" charset="0"/>
              </a:rPr>
              <a:t>Areas of focus</a:t>
            </a:r>
          </a:p>
          <a:p>
            <a:pPr marL="285750" indent="-285750" fontAlgn="base">
              <a:spcBef>
                <a:spcPts val="600"/>
              </a:spcBef>
              <a:buFont typeface="Arial" panose="020B0604020202020204" pitchFamily="34" charset="0"/>
              <a:buChar char="•"/>
            </a:pPr>
            <a:r>
              <a:rPr lang="en-GB" sz="1800" dirty="0">
                <a:latin typeface="+mn-lt"/>
                <a:cs typeface="Arial" panose="020B0604020202020204" pitchFamily="34" charset="0"/>
              </a:rPr>
              <a:t>Speeding up recruitment and increase the number of staff</a:t>
            </a:r>
          </a:p>
          <a:p>
            <a:pPr marL="285750" indent="-285750" fontAlgn="base">
              <a:spcBef>
                <a:spcPts val="600"/>
              </a:spcBef>
              <a:buFont typeface="Arial" panose="020B0604020202020204" pitchFamily="34" charset="0"/>
              <a:buChar char="•"/>
            </a:pPr>
            <a:r>
              <a:rPr lang="en-GB" sz="1800" dirty="0">
                <a:latin typeface="+mn-lt"/>
                <a:cs typeface="Arial" panose="020B0604020202020204" pitchFamily="34" charset="0"/>
              </a:rPr>
              <a:t>Give regions more flexibility to pause or stop non-essential activity</a:t>
            </a:r>
          </a:p>
          <a:p>
            <a:pPr marL="285750" indent="-285750" fontAlgn="base">
              <a:spcBef>
                <a:spcPts val="600"/>
              </a:spcBef>
              <a:buFont typeface="Arial" panose="020B0604020202020204" pitchFamily="34" charset="0"/>
              <a:buChar char="•"/>
            </a:pPr>
            <a:r>
              <a:rPr lang="en-GB" sz="1800" dirty="0">
                <a:latin typeface="+mn-lt"/>
                <a:cs typeface="Arial" panose="020B0604020202020204" pitchFamily="34" charset="0"/>
              </a:rPr>
              <a:t>Simplify or stop some processes</a:t>
            </a:r>
          </a:p>
          <a:p>
            <a:pPr marL="285750" indent="-285750" fontAlgn="base">
              <a:spcBef>
                <a:spcPts val="600"/>
              </a:spcBef>
              <a:buFont typeface="Arial" panose="020B0604020202020204" pitchFamily="34" charset="0"/>
              <a:buChar char="•"/>
            </a:pPr>
            <a:r>
              <a:rPr lang="en-GB" sz="1800" dirty="0">
                <a:latin typeface="+mn-lt"/>
                <a:cs typeface="Arial" panose="020B0604020202020204" pitchFamily="34" charset="0"/>
              </a:rPr>
              <a:t>Lessen the amount of changes or spread them out more during 2022</a:t>
            </a:r>
          </a:p>
          <a:p>
            <a:pPr marL="285750" indent="-285750" fontAlgn="base">
              <a:spcBef>
                <a:spcPts val="600"/>
              </a:spcBef>
              <a:buFont typeface="Arial" panose="020B0604020202020204" pitchFamily="34" charset="0"/>
              <a:buChar char="•"/>
            </a:pPr>
            <a:r>
              <a:rPr lang="en-GB" sz="1800" dirty="0">
                <a:latin typeface="+mn-lt"/>
                <a:cs typeface="Arial" panose="020B0604020202020204" pitchFamily="34" charset="0"/>
              </a:rPr>
              <a:t>Reduce or better manage requests from HQ to regions</a:t>
            </a:r>
          </a:p>
          <a:p>
            <a:pPr>
              <a:spcBef>
                <a:spcPts val="300"/>
              </a:spcBef>
            </a:pPr>
            <a:r>
              <a:rPr lang="en-GB" sz="1800" dirty="0">
                <a:latin typeface="+mn-lt"/>
                <a:cs typeface="Arial" panose="020B0604020202020204" pitchFamily="34" charset="0"/>
              </a:rPr>
              <a:t> </a:t>
            </a:r>
          </a:p>
          <a:p>
            <a:pPr>
              <a:spcBef>
                <a:spcPts val="300"/>
              </a:spcBef>
            </a:pPr>
            <a:r>
              <a:rPr lang="en-GB" sz="1800" b="1" dirty="0">
                <a:solidFill>
                  <a:srgbClr val="7030A0"/>
                </a:solidFill>
                <a:latin typeface="+mn-lt"/>
                <a:cs typeface="Arial" panose="020B0604020202020204" pitchFamily="34" charset="0"/>
              </a:rPr>
              <a:t>Prioritisation Framework new version</a:t>
            </a:r>
          </a:p>
          <a:p>
            <a:pPr marL="285750" indent="-285750">
              <a:spcBef>
                <a:spcPts val="300"/>
              </a:spcBef>
              <a:buFont typeface="Arial" panose="020B0604020202020204" pitchFamily="34" charset="0"/>
              <a:buChar char="•"/>
            </a:pPr>
            <a:r>
              <a:rPr lang="en-GB" sz="1800" dirty="0">
                <a:latin typeface="+mn-lt"/>
              </a:rPr>
              <a:t>The Prioritisation Framework has been revised and greatly simplified to make it easier to read and understand and is now on </a:t>
            </a:r>
            <a:r>
              <a:rPr lang="en-GB" sz="1800" dirty="0" err="1">
                <a:latin typeface="+mn-lt"/>
                <a:hlinkClick r:id="rId3"/>
              </a:rPr>
              <a:t>EQuiP</a:t>
            </a:r>
            <a:r>
              <a:rPr lang="en-GB" sz="1800" dirty="0" err="1">
                <a:latin typeface="+mn-lt"/>
              </a:rPr>
              <a:t>.</a:t>
            </a:r>
            <a:r>
              <a:rPr lang="en-GB" sz="1800" dirty="0">
                <a:latin typeface="+mn-lt"/>
              </a:rPr>
              <a:t> Learning events will be offered in May (dates TBA) to help people better understand the framework.</a:t>
            </a:r>
          </a:p>
          <a:p>
            <a:pPr>
              <a:spcBef>
                <a:spcPts val="300"/>
              </a:spcBef>
            </a:pPr>
            <a:endParaRPr lang="en-GB" sz="1800" dirty="0">
              <a:latin typeface="+mn-lt"/>
              <a:cs typeface="Arial" panose="020B0604020202020204" pitchFamily="34" charset="0"/>
            </a:endParaRPr>
          </a:p>
          <a:p>
            <a:pPr>
              <a:spcBef>
                <a:spcPts val="300"/>
              </a:spcBef>
            </a:pPr>
            <a:r>
              <a:rPr lang="en-GB" sz="1800" b="1" dirty="0">
                <a:solidFill>
                  <a:srgbClr val="7030A0"/>
                </a:solidFill>
                <a:latin typeface="+mn-lt"/>
                <a:cs typeface="Arial" panose="020B0604020202020204" pitchFamily="34" charset="0"/>
              </a:rPr>
              <a:t>Home Visits Process updated</a:t>
            </a:r>
          </a:p>
          <a:p>
            <a:pPr marL="285750" indent="-285750">
              <a:spcBef>
                <a:spcPts val="300"/>
              </a:spcBef>
              <a:buFont typeface="Arial" panose="020B0604020202020204" pitchFamily="34" charset="0"/>
              <a:buChar char="•"/>
            </a:pPr>
            <a:r>
              <a:rPr lang="en-GB" sz="1800" dirty="0">
                <a:latin typeface="+mn-lt"/>
                <a:cs typeface="Arial" panose="020B0604020202020204" pitchFamily="34" charset="0"/>
              </a:rPr>
              <a:t>A revised </a:t>
            </a:r>
            <a:r>
              <a:rPr lang="en-GB" sz="1800" dirty="0">
                <a:latin typeface="+mn-lt"/>
              </a:rPr>
              <a:t>Home risk assessment process is now live</a:t>
            </a:r>
          </a:p>
          <a:p>
            <a:pPr marL="285750" indent="-285750">
              <a:spcBef>
                <a:spcPts val="300"/>
              </a:spcBef>
              <a:buFont typeface="Arial" panose="020B0604020202020204" pitchFamily="34" charset="0"/>
              <a:buChar char="•"/>
            </a:pPr>
            <a:r>
              <a:rPr lang="en-GB" sz="1800" dirty="0">
                <a:latin typeface="+mn-lt"/>
              </a:rPr>
              <a:t>Additional ‘Home Visits Risk Assessment Checklist </a:t>
            </a:r>
            <a:r>
              <a:rPr lang="en-GB" sz="1800" dirty="0" err="1">
                <a:latin typeface="+mn-lt"/>
              </a:rPr>
              <a:t>Covid</a:t>
            </a:r>
            <a:r>
              <a:rPr lang="en-GB" sz="1800" dirty="0">
                <a:latin typeface="+mn-lt"/>
              </a:rPr>
              <a:t> 19’ is no longer a requirement </a:t>
            </a:r>
          </a:p>
          <a:p>
            <a:pPr marL="285750" indent="-285750">
              <a:spcBef>
                <a:spcPts val="300"/>
              </a:spcBef>
              <a:buFont typeface="Arial" panose="020B0604020202020204" pitchFamily="34" charset="0"/>
              <a:buChar char="•"/>
            </a:pPr>
            <a:r>
              <a:rPr lang="en-GB" sz="1800" dirty="0">
                <a:latin typeface="+mn-lt"/>
              </a:rPr>
              <a:t>This saves 10-15 minutes per risk assessment for home visits</a:t>
            </a:r>
          </a:p>
          <a:p>
            <a:pPr marL="285750" indent="-285750">
              <a:spcBef>
                <a:spcPts val="300"/>
              </a:spcBef>
              <a:buFont typeface="Arial" panose="020B0604020202020204" pitchFamily="34" charset="0"/>
              <a:buChar char="•"/>
            </a:pPr>
            <a:r>
              <a:rPr lang="en-GB" sz="1800" dirty="0">
                <a:latin typeface="+mn-lt"/>
                <a:cs typeface="Arial" panose="020B0604020202020204" pitchFamily="34" charset="0"/>
              </a:rPr>
              <a:t>See </a:t>
            </a:r>
            <a:r>
              <a:rPr lang="en-GB" sz="1800" dirty="0" err="1">
                <a:latin typeface="+mn-lt"/>
                <a:cs typeface="Arial" panose="020B0604020202020204" pitchFamily="34" charset="0"/>
              </a:rPr>
              <a:t>EQuiP</a:t>
            </a:r>
            <a:r>
              <a:rPr lang="en-GB" sz="1800" dirty="0">
                <a:latin typeface="+mn-lt"/>
                <a:cs typeface="Arial" panose="020B0604020202020204" pitchFamily="34" charset="0"/>
              </a:rPr>
              <a:t> </a:t>
            </a:r>
            <a:r>
              <a:rPr lang="en-GB" sz="1800" dirty="0">
                <a:latin typeface="+mn-lt"/>
                <a:hlinkClick r:id="rId4" tooltip="https://equip-portal.rocstac.com/ctrlwebisapi.dll/?__id=webdiagram.show&amp;map=0%3aff2d8d3f16b44268b814f7f8177a16f7&amp;dgm=422ee7be43674b6196914e43eb6ef160&amp;one=3"/>
              </a:rPr>
              <a:t>Home Visits (Master) (rocstac.com)</a:t>
            </a:r>
            <a:endParaRPr lang="en-GB" sz="1800" dirty="0">
              <a:latin typeface="+mn-lt"/>
            </a:endParaRPr>
          </a:p>
          <a:p>
            <a:pPr>
              <a:spcBef>
                <a:spcPts val="300"/>
              </a:spcBef>
            </a:pPr>
            <a:endParaRPr lang="en-GB" sz="1600" dirty="0">
              <a:cs typeface="Arial" panose="020B0604020202020204" pitchFamily="34" charset="0"/>
            </a:endParaRPr>
          </a:p>
        </p:txBody>
      </p:sp>
      <p:pic>
        <p:nvPicPr>
          <p:cNvPr id="6" name="Picture 5">
            <a:extLst>
              <a:ext uri="{FF2B5EF4-FFF2-40B4-BE49-F238E27FC236}">
                <a16:creationId xmlns:a16="http://schemas.microsoft.com/office/drawing/2014/main" id="{49AEA69F-DC96-43F6-961E-CC0FBFDE3B89}"/>
              </a:ext>
            </a:extLst>
          </p:cNvPr>
          <p:cNvPicPr>
            <a:picLocks noChangeAspect="1"/>
          </p:cNvPicPr>
          <p:nvPr/>
        </p:nvPicPr>
        <p:blipFill>
          <a:blip r:embed="rId5"/>
          <a:stretch>
            <a:fillRect/>
          </a:stretch>
        </p:blipFill>
        <p:spPr>
          <a:xfrm>
            <a:off x="7837741" y="808813"/>
            <a:ext cx="3911634" cy="1173490"/>
          </a:xfrm>
          <a:prstGeom prst="rect">
            <a:avLst/>
          </a:prstGeom>
        </p:spPr>
      </p:pic>
      <p:sp>
        <p:nvSpPr>
          <p:cNvPr id="3" name="Rectangle 2">
            <a:extLst>
              <a:ext uri="{FF2B5EF4-FFF2-40B4-BE49-F238E27FC236}">
                <a16:creationId xmlns:a16="http://schemas.microsoft.com/office/drawing/2014/main" id="{34E1DCE6-B9B6-40A9-8802-26B79D5339DB}"/>
              </a:ext>
            </a:extLst>
          </p:cNvPr>
          <p:cNvSpPr/>
          <p:nvPr/>
        </p:nvSpPr>
        <p:spPr>
          <a:xfrm>
            <a:off x="7837741" y="2107183"/>
            <a:ext cx="3911634" cy="707886"/>
          </a:xfrm>
          <a:prstGeom prst="rect">
            <a:avLst/>
          </a:prstGeom>
        </p:spPr>
        <p:txBody>
          <a:bodyPr wrap="square">
            <a:spAutoFit/>
          </a:bodyPr>
          <a:lstStyle/>
          <a:p>
            <a:pPr lvl="0" algn="ctr">
              <a:spcBef>
                <a:spcPts val="600"/>
              </a:spcBef>
            </a:pPr>
            <a:r>
              <a:rPr lang="en-GB" sz="2000" b="1" dirty="0">
                <a:solidFill>
                  <a:prstClr val="black"/>
                </a:solidFill>
                <a:latin typeface="Arial" panose="020B0604020202020204" pitchFamily="34" charset="0"/>
                <a:cs typeface="Arial" panose="020B0604020202020204" pitchFamily="34" charset="0"/>
              </a:rPr>
              <a:t>Regular updates available on the </a:t>
            </a:r>
            <a:r>
              <a:rPr lang="en-GB" sz="2000" b="1" u="sng" dirty="0">
                <a:solidFill>
                  <a:srgbClr val="0070C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Probation Hub</a:t>
            </a:r>
            <a:endParaRPr lang="en-GB"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4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4E44039B-7A74-4671-B19A-4ECBDE83BCA8}"/>
              </a:ext>
            </a:extLst>
          </p:cNvPr>
          <p:cNvSpPr>
            <a:spLocks noGrp="1"/>
          </p:cNvSpPr>
          <p:nvPr>
            <p:ph sz="half" idx="1"/>
          </p:nvPr>
        </p:nvSpPr>
        <p:spPr>
          <a:xfrm>
            <a:off x="291206" y="847092"/>
            <a:ext cx="11609587" cy="5789979"/>
          </a:xfrm>
        </p:spPr>
        <p:txBody>
          <a:bodyPr vert="horz" lIns="91440" tIns="45720" rIns="91440" bIns="45720" rtlCol="0" anchor="t">
            <a:noAutofit/>
          </a:bodyPr>
          <a:lstStyle/>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US" sz="1600" b="1" dirty="0">
              <a:cs typeface="Arial"/>
            </a:endParaRPr>
          </a:p>
          <a:p>
            <a:pPr marL="285750" indent="-285750">
              <a:spcBef>
                <a:spcPts val="600"/>
              </a:spcBef>
              <a:spcAft>
                <a:spcPts val="600"/>
              </a:spcAft>
              <a:buFont typeface="Arial" panose="020B0604020202020204" pitchFamily="34" charset="0"/>
              <a:buChar char="•"/>
            </a:pPr>
            <a:endParaRPr lang="en-GB" sz="1600" dirty="0"/>
          </a:p>
          <a:p>
            <a:pPr marL="342900" indent="-342900">
              <a:spcBef>
                <a:spcPts val="600"/>
              </a:spcBef>
              <a:spcAft>
                <a:spcPts val="600"/>
              </a:spcAft>
              <a:buFont typeface="Arial" panose="020B0604020202020204" pitchFamily="34" charset="0"/>
              <a:buChar char="•"/>
            </a:pPr>
            <a:endParaRPr lang="en-GB" sz="1600" dirty="0"/>
          </a:p>
          <a:p>
            <a:pPr>
              <a:spcBef>
                <a:spcPts val="600"/>
              </a:spcBef>
              <a:spcAft>
                <a:spcPts val="600"/>
              </a:spcAft>
            </a:pPr>
            <a:endParaRPr lang="en-GB" sz="1600" dirty="0"/>
          </a:p>
        </p:txBody>
      </p:sp>
      <p:sp>
        <p:nvSpPr>
          <p:cNvPr id="7" name="Title 1">
            <a:extLst>
              <a:ext uri="{FF2B5EF4-FFF2-40B4-BE49-F238E27FC236}">
                <a16:creationId xmlns:a16="http://schemas.microsoft.com/office/drawing/2014/main" id="{8744B77C-E732-4E16-A13E-309DFBA77A55}"/>
              </a:ext>
            </a:extLst>
          </p:cNvPr>
          <p:cNvSpPr txBox="1">
            <a:spLocks/>
          </p:cNvSpPr>
          <p:nvPr/>
        </p:nvSpPr>
        <p:spPr>
          <a:xfrm>
            <a:off x="291206" y="0"/>
            <a:ext cx="12042098" cy="1325563"/>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sz="2800" dirty="0">
                <a:solidFill>
                  <a:srgbClr val="7030A0"/>
                </a:solidFill>
              </a:rPr>
              <a:t>Harmonisation of pay, terms and conditions for former Parent Organisation and Supply Chain staff</a:t>
            </a:r>
          </a:p>
        </p:txBody>
      </p:sp>
      <p:sp>
        <p:nvSpPr>
          <p:cNvPr id="9" name="Rectangle 8">
            <a:extLst>
              <a:ext uri="{FF2B5EF4-FFF2-40B4-BE49-F238E27FC236}">
                <a16:creationId xmlns:a16="http://schemas.microsoft.com/office/drawing/2014/main" id="{1BAA52B2-000F-47F5-86A6-8125FD683C76}"/>
              </a:ext>
            </a:extLst>
          </p:cNvPr>
          <p:cNvSpPr/>
          <p:nvPr/>
        </p:nvSpPr>
        <p:spPr>
          <a:xfrm>
            <a:off x="291206" y="1139051"/>
            <a:ext cx="10852879" cy="4462760"/>
          </a:xfrm>
          <a:prstGeom prst="rect">
            <a:avLst/>
          </a:prstGeom>
        </p:spPr>
        <p:txBody>
          <a:bodyPr wrap="square">
            <a:spAutoFit/>
          </a:bodyPr>
          <a:lstStyle/>
          <a:p>
            <a:pPr marL="342900" indent="-342900">
              <a:buFont typeface="Arial" panose="020B0604020202020204" pitchFamily="34" charset="0"/>
              <a:buChar char="•"/>
            </a:pPr>
            <a:r>
              <a:rPr lang="en-GB" sz="2000" dirty="0">
                <a:solidFill>
                  <a:srgbClr val="000000"/>
                </a:solidFill>
                <a:latin typeface="Arial" panose="020B0604020202020204" pitchFamily="34" charset="0"/>
              </a:rPr>
              <a:t>Meetings with the 3 recognised Probation Trade Unions are ongoing to conclude the negotiations and agree the harmonisation package</a:t>
            </a:r>
          </a:p>
          <a:p>
            <a:pPr marL="342900" indent="-342900">
              <a:buFont typeface="Arial" panose="020B0604020202020204" pitchFamily="34" charset="0"/>
              <a:buChar char="•"/>
            </a:pPr>
            <a:endParaRPr lang="en-GB" sz="2000" dirty="0">
              <a:solidFill>
                <a:srgbClr val="000000"/>
              </a:solidFill>
              <a:latin typeface="Arial" panose="020B0604020202020204" pitchFamily="34" charset="0"/>
            </a:endParaRPr>
          </a:p>
          <a:p>
            <a:pPr marL="342900" indent="-342900">
              <a:buFont typeface="Arial" panose="020B0604020202020204" pitchFamily="34" charset="0"/>
              <a:buChar char="•"/>
            </a:pPr>
            <a:r>
              <a:rPr lang="en-GB" sz="2000" dirty="0">
                <a:solidFill>
                  <a:srgbClr val="000000"/>
                </a:solidFill>
                <a:latin typeface="Arial" panose="020B0604020202020204" pitchFamily="34" charset="0"/>
              </a:rPr>
              <a:t>Once the package of terms and conditions has been agreed, impacted staff will be notified by both the TUs and PRP of the dates and details regarding the ballot </a:t>
            </a:r>
          </a:p>
          <a:p>
            <a:pPr marL="342900" indent="-342900">
              <a:buFont typeface="Arial" panose="020B0604020202020204" pitchFamily="34" charset="0"/>
              <a:buChar char="•"/>
            </a:pPr>
            <a:endParaRPr lang="en-GB" sz="2000" dirty="0">
              <a:solidFill>
                <a:srgbClr val="000000"/>
              </a:solidFill>
              <a:latin typeface="Arial" panose="020B0604020202020204" pitchFamily="34" charset="0"/>
            </a:endParaRPr>
          </a:p>
          <a:p>
            <a:pPr marL="342900" indent="-342900">
              <a:buFont typeface="Arial" panose="020B0604020202020204" pitchFamily="34" charset="0"/>
              <a:buChar char="•"/>
            </a:pPr>
            <a:r>
              <a:rPr lang="en-GB" sz="2000" dirty="0">
                <a:solidFill>
                  <a:srgbClr val="000000"/>
                </a:solidFill>
                <a:latin typeface="Arial" panose="020B0604020202020204" pitchFamily="34" charset="0"/>
              </a:rPr>
              <a:t>The ballot is now anticipated to commence in June </a:t>
            </a:r>
          </a:p>
          <a:p>
            <a:pPr marL="342900" indent="-342900">
              <a:buFont typeface="Arial" panose="020B0604020202020204" pitchFamily="34" charset="0"/>
              <a:buChar char="•"/>
            </a:pPr>
            <a:endParaRPr lang="en-GB" sz="2000" dirty="0">
              <a:solidFill>
                <a:srgbClr val="000000"/>
              </a:solidFill>
              <a:latin typeface="Arial" panose="020B0604020202020204" pitchFamily="34" charset="0"/>
            </a:endParaRPr>
          </a:p>
          <a:p>
            <a:pPr marL="342900" indent="-342900">
              <a:buFont typeface="Arial" panose="020B0604020202020204" pitchFamily="34" charset="0"/>
              <a:buChar char="•"/>
            </a:pPr>
            <a:r>
              <a:rPr lang="en-GB" sz="2000" dirty="0">
                <a:solidFill>
                  <a:srgbClr val="000000"/>
                </a:solidFill>
                <a:latin typeface="Arial" panose="020B0604020202020204" pitchFamily="34" charset="0"/>
              </a:rPr>
              <a:t>Work also continues on determining the Secondary Transfer approach for those staff who are working in MoJ and HMPPS functional roles. This will include Trade Union as well as pay and reward approaches and consultation </a:t>
            </a:r>
          </a:p>
          <a:p>
            <a:pPr marL="179388" indent="-179388"/>
            <a:endParaRPr lang="en-GB" sz="2000" dirty="0">
              <a:solidFill>
                <a:srgbClr val="000000"/>
              </a:solidFill>
              <a:latin typeface="Arial" panose="020B0604020202020204" pitchFamily="34" charset="0"/>
            </a:endParaRPr>
          </a:p>
          <a:p>
            <a:pPr marL="179388" indent="-179388"/>
            <a:r>
              <a:rPr lang="en-GB" sz="2200" b="1" dirty="0">
                <a:solidFill>
                  <a:srgbClr val="000000"/>
                </a:solidFill>
                <a:latin typeface="Arial" panose="020B0604020202020204" pitchFamily="34" charset="0"/>
                <a:hlinkClick r:id="rId3"/>
              </a:rPr>
              <a:t>Read the latest joint HMPPS/ TU harmonisation statement </a:t>
            </a:r>
            <a:endParaRPr lang="en-GB" sz="2200" b="1" dirty="0">
              <a:solidFill>
                <a:srgbClr val="000000"/>
              </a:solidFill>
              <a:latin typeface="Arial" panose="020B0604020202020204" pitchFamily="34" charset="0"/>
            </a:endParaRPr>
          </a:p>
          <a:p>
            <a:pPr marL="179388" indent="-179388"/>
            <a:r>
              <a:rPr lang="en-GB" sz="2200" b="1" dirty="0">
                <a:solidFill>
                  <a:srgbClr val="000000"/>
                </a:solidFill>
                <a:latin typeface="Arial" panose="020B0604020202020204" pitchFamily="34" charset="0"/>
              </a:rPr>
              <a:t>on the Probation Hub</a:t>
            </a:r>
          </a:p>
        </p:txBody>
      </p:sp>
      <p:pic>
        <p:nvPicPr>
          <p:cNvPr id="10" name="Picture 9">
            <a:extLst>
              <a:ext uri="{FF2B5EF4-FFF2-40B4-BE49-F238E27FC236}">
                <a16:creationId xmlns:a16="http://schemas.microsoft.com/office/drawing/2014/main" id="{F0768A8C-8624-4BD3-805C-7B022E90692B}"/>
              </a:ext>
            </a:extLst>
          </p:cNvPr>
          <p:cNvPicPr>
            <a:picLocks noChangeAspect="1"/>
          </p:cNvPicPr>
          <p:nvPr/>
        </p:nvPicPr>
        <p:blipFill>
          <a:blip r:embed="rId4"/>
          <a:stretch>
            <a:fillRect/>
          </a:stretch>
        </p:blipFill>
        <p:spPr>
          <a:xfrm>
            <a:off x="9043293" y="4363083"/>
            <a:ext cx="2857500" cy="1647825"/>
          </a:xfrm>
          <a:prstGeom prst="rect">
            <a:avLst/>
          </a:prstGeom>
        </p:spPr>
      </p:pic>
    </p:spTree>
    <p:extLst>
      <p:ext uri="{BB962C8B-B14F-4D97-AF65-F5344CB8AC3E}">
        <p14:creationId xmlns:p14="http://schemas.microsoft.com/office/powerpoint/2010/main" val="157439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D295BA-7DBC-440E-87CD-15D4B10E963B}"/>
              </a:ext>
            </a:extLst>
          </p:cNvPr>
          <p:cNvSpPr>
            <a:spLocks noGrp="1"/>
          </p:cNvSpPr>
          <p:nvPr>
            <p:ph type="title"/>
          </p:nvPr>
        </p:nvSpPr>
        <p:spPr>
          <a:xfrm>
            <a:off x="277256" y="0"/>
            <a:ext cx="12132458" cy="1325563"/>
          </a:xfrm>
        </p:spPr>
        <p:txBody>
          <a:bodyPr/>
          <a:lstStyle/>
          <a:p>
            <a:r>
              <a:rPr lang="en-GB" dirty="0"/>
              <a:t>UPDATE: New Approved Suite of Probation Practitioner Toolkits (ASPPT) now available </a:t>
            </a:r>
          </a:p>
        </p:txBody>
      </p:sp>
      <p:sp>
        <p:nvSpPr>
          <p:cNvPr id="11" name="Rectangle 10">
            <a:extLst>
              <a:ext uri="{FF2B5EF4-FFF2-40B4-BE49-F238E27FC236}">
                <a16:creationId xmlns:a16="http://schemas.microsoft.com/office/drawing/2014/main" id="{3FEC8A4E-89FB-4DE6-964B-C9150F06946E}"/>
              </a:ext>
            </a:extLst>
          </p:cNvPr>
          <p:cNvSpPr/>
          <p:nvPr/>
        </p:nvSpPr>
        <p:spPr>
          <a:xfrm>
            <a:off x="421952" y="1142683"/>
            <a:ext cx="8286173" cy="5047536"/>
          </a:xfrm>
          <a:prstGeom prst="rect">
            <a:avLst/>
          </a:prstGeom>
        </p:spPr>
        <p:txBody>
          <a:bodyPr wrap="square">
            <a:spAutoFit/>
          </a:bodyPr>
          <a:lstStyle/>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r>
              <a:rPr lang="en-GB" sz="1600" dirty="0"/>
              <a:t>4 new toolkits: </a:t>
            </a:r>
            <a:r>
              <a:rPr lang="en-GB" sz="1600" b="1" dirty="0"/>
              <a:t>First Steps to Change, Moving On, Creating Positive Connections and Responsibly Aware </a:t>
            </a:r>
            <a:r>
              <a:rPr lang="en-GB" sz="1600" dirty="0"/>
              <a:t>are now available </a:t>
            </a:r>
            <a:r>
              <a:rPr lang="en-GB" sz="1600" b="1" dirty="0"/>
              <a:t>(</a:t>
            </a:r>
            <a:r>
              <a:rPr lang="en-GB" sz="1600" dirty="0"/>
              <a:t>represented on the EPF Tool and each have specific </a:t>
            </a:r>
            <a:r>
              <a:rPr lang="en-GB" sz="1600" dirty="0" err="1"/>
              <a:t>Ndelius</a:t>
            </a:r>
            <a:r>
              <a:rPr lang="en-GB" sz="1600" dirty="0"/>
              <a:t> NSIs for recording)</a:t>
            </a:r>
            <a:endParaRPr lang="en-GB" sz="1600" b="1" dirty="0"/>
          </a:p>
          <a:p>
            <a:pPr marL="342900" indent="-342900">
              <a:buFont typeface="Arial" panose="020B0604020202020204" pitchFamily="34" charset="0"/>
              <a:buChar char="•"/>
            </a:pPr>
            <a:endParaRPr lang="en-GB" sz="1600" b="1" dirty="0"/>
          </a:p>
          <a:p>
            <a:pPr marL="342900" indent="-342900">
              <a:buFont typeface="Arial" panose="020B0604020202020204" pitchFamily="34" charset="0"/>
              <a:buChar char="•"/>
            </a:pPr>
            <a:r>
              <a:rPr lang="en-GB" sz="1600" b="1" dirty="0"/>
              <a:t>Skills for Relationships</a:t>
            </a:r>
            <a:r>
              <a:rPr lang="en-GB" sz="1600" dirty="0"/>
              <a:t> has also been updated</a:t>
            </a:r>
          </a:p>
          <a:p>
            <a:pPr marL="342900" indent="-342900">
              <a:buFont typeface="Arial" panose="020B0604020202020204" pitchFamily="34" charset="0"/>
              <a:buChar char="•"/>
            </a:pPr>
            <a:endParaRPr lang="en-GB" sz="1600" dirty="0"/>
          </a:p>
          <a:p>
            <a:pPr marL="285750" lvl="0" indent="-285750">
              <a:buFont typeface="Arial" panose="020B0604020202020204" pitchFamily="34" charset="0"/>
              <a:buChar char="•"/>
            </a:pPr>
            <a:r>
              <a:rPr lang="en-GB" sz="1600" dirty="0"/>
              <a:t>These form part of a suite of 12 that also include: New Me MOT; Constructive Conversations; Stepping Stones; Choices and Changes; Maps for Change; Pathways for Change; Connection and Community – </a:t>
            </a:r>
            <a:r>
              <a:rPr lang="en-GB" sz="1600" dirty="0" err="1"/>
              <a:t>Chemsex</a:t>
            </a:r>
            <a:r>
              <a:rPr lang="en-GB" sz="1600" dirty="0"/>
              <a:t> (London Only) </a:t>
            </a:r>
          </a:p>
          <a:p>
            <a:endParaRPr lang="en-GB" sz="1600" dirty="0"/>
          </a:p>
          <a:p>
            <a:pPr marL="342900" indent="-342900">
              <a:buFont typeface="Arial" panose="020B0604020202020204" pitchFamily="34" charset="0"/>
              <a:buChar char="•"/>
            </a:pPr>
            <a:r>
              <a:rPr lang="en-GB" sz="1600" dirty="0">
                <a:solidFill>
                  <a:schemeClr val="dk1"/>
                </a:solidFill>
                <a:ea typeface="Roboto"/>
              </a:rPr>
              <a:t>Check out the </a:t>
            </a:r>
            <a:r>
              <a:rPr lang="en-GB" sz="1600" dirty="0">
                <a:solidFill>
                  <a:schemeClr val="dk1"/>
                </a:solidFill>
                <a:ea typeface="Roboto"/>
                <a:hlinkClick r:id="rId3"/>
              </a:rPr>
              <a:t>ASPPT Probation Hub </a:t>
            </a:r>
            <a:r>
              <a:rPr lang="en-GB" sz="1600" dirty="0">
                <a:solidFill>
                  <a:schemeClr val="dk1"/>
                </a:solidFill>
                <a:ea typeface="Roboto"/>
              </a:rPr>
              <a:t>page for a summary. Full </a:t>
            </a:r>
            <a:r>
              <a:rPr lang="en-GB" sz="1600" b="1" dirty="0">
                <a:solidFill>
                  <a:schemeClr val="dk1"/>
                </a:solidFill>
                <a:ea typeface="Roboto"/>
              </a:rPr>
              <a:t>information and guidance </a:t>
            </a:r>
            <a:r>
              <a:rPr lang="en-GB" sz="1600" dirty="0">
                <a:solidFill>
                  <a:schemeClr val="dk1"/>
                </a:solidFill>
                <a:ea typeface="Roboto"/>
              </a:rPr>
              <a:t>is available and homed in </a:t>
            </a:r>
            <a:r>
              <a:rPr lang="en-GB" sz="1600" b="1" dirty="0" err="1">
                <a:solidFill>
                  <a:schemeClr val="dk1"/>
                </a:solidFill>
                <a:ea typeface="Roboto"/>
              </a:rPr>
              <a:t>EQuiP</a:t>
            </a:r>
            <a:r>
              <a:rPr lang="en-GB" sz="1600" b="1" dirty="0">
                <a:solidFill>
                  <a:schemeClr val="dk1"/>
                </a:solidFill>
                <a:ea typeface="Roboto"/>
              </a:rPr>
              <a:t> </a:t>
            </a:r>
            <a:endParaRPr lang="en-GB" sz="1600" dirty="0"/>
          </a:p>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r>
              <a:rPr lang="en-GB" sz="1600" dirty="0"/>
              <a:t>No new toolkits are planned for development for the foreseeable future with the focus now on implementation. An ASPPT implementation review will take place later in the year. </a:t>
            </a:r>
          </a:p>
          <a:p>
            <a:endParaRPr lang="en-GB" sz="1600" b="1" dirty="0">
              <a:solidFill>
                <a:schemeClr val="dk1"/>
              </a:solidFill>
              <a:ea typeface="Roboto"/>
            </a:endParaRPr>
          </a:p>
          <a:p>
            <a:pPr marL="342900" indent="-342900">
              <a:buFont typeface="Arial" panose="020B0604020202020204" pitchFamily="34" charset="0"/>
              <a:buChar char="•"/>
            </a:pPr>
            <a:r>
              <a:rPr lang="en-GB" sz="1600" dirty="0">
                <a:solidFill>
                  <a:schemeClr val="dk1"/>
                </a:solidFill>
                <a:ea typeface="Roboto"/>
              </a:rPr>
              <a:t>All </a:t>
            </a:r>
            <a:r>
              <a:rPr lang="en-GB" sz="1600" b="1" dirty="0">
                <a:solidFill>
                  <a:schemeClr val="dk1"/>
                </a:solidFill>
                <a:ea typeface="Roboto"/>
              </a:rPr>
              <a:t>queries and feedback should</a:t>
            </a:r>
            <a:r>
              <a:rPr lang="en-GB" sz="1600" dirty="0">
                <a:solidFill>
                  <a:schemeClr val="dk1"/>
                </a:solidFill>
                <a:ea typeface="Roboto"/>
              </a:rPr>
              <a:t> to be directed to </a:t>
            </a:r>
            <a:r>
              <a:rPr lang="en-GB" sz="1600" dirty="0">
                <a:solidFill>
                  <a:schemeClr val="dk1"/>
                </a:solidFill>
                <a:ea typeface="Roboto"/>
                <a:cs typeface="Roboto"/>
                <a:sym typeface="Roboto"/>
                <a:hlinkClick r:id="rId4"/>
              </a:rPr>
              <a:t>NEIP@justice.gov.uk</a:t>
            </a:r>
            <a:r>
              <a:rPr lang="en-GB" sz="1600" dirty="0">
                <a:solidFill>
                  <a:schemeClr val="dk1"/>
                </a:solidFill>
                <a:ea typeface="Roboto"/>
                <a:cs typeface="Roboto"/>
                <a:sym typeface="Roboto"/>
              </a:rPr>
              <a:t> </a:t>
            </a:r>
            <a:endParaRPr lang="en-GB" sz="1600" dirty="0">
              <a:solidFill>
                <a:schemeClr val="dk1"/>
              </a:solidFill>
              <a:ea typeface="Roboto"/>
            </a:endParaRPr>
          </a:p>
          <a:p>
            <a:endParaRPr lang="en-GB" dirty="0"/>
          </a:p>
        </p:txBody>
      </p:sp>
      <p:sp>
        <p:nvSpPr>
          <p:cNvPr id="8" name="Rectangle 7">
            <a:extLst>
              <a:ext uri="{FF2B5EF4-FFF2-40B4-BE49-F238E27FC236}">
                <a16:creationId xmlns:a16="http://schemas.microsoft.com/office/drawing/2014/main" id="{64DC3513-C9BE-4BF5-B9F8-3C4225313AD5}"/>
              </a:ext>
            </a:extLst>
          </p:cNvPr>
          <p:cNvSpPr/>
          <p:nvPr/>
        </p:nvSpPr>
        <p:spPr>
          <a:xfrm>
            <a:off x="9146948" y="1335597"/>
            <a:ext cx="2809875" cy="4431983"/>
          </a:xfrm>
          <a:prstGeom prst="rect">
            <a:avLst/>
          </a:prstGeom>
          <a:solidFill>
            <a:schemeClr val="accent1">
              <a:lumMod val="20000"/>
              <a:lumOff val="80000"/>
            </a:schemeClr>
          </a:solidFill>
        </p:spPr>
        <p:txBody>
          <a:bodyPr wrap="square">
            <a:spAutoFit/>
          </a:bodyPr>
          <a:lstStyle/>
          <a:p>
            <a:r>
              <a:rPr lang="en-GB" sz="1600" b="1" dirty="0">
                <a:ea typeface="Calibri" panose="020F0502020204030204" pitchFamily="34" charset="0"/>
              </a:rPr>
              <a:t>Toolkit development</a:t>
            </a:r>
          </a:p>
          <a:p>
            <a:endParaRPr lang="en-GB" sz="1400" b="1" dirty="0">
              <a:ea typeface="Calibri" panose="020F0502020204030204" pitchFamily="34" charset="0"/>
            </a:endParaRPr>
          </a:p>
          <a:p>
            <a:pPr marL="285750" indent="-285750">
              <a:buFont typeface="Arial" panose="020B0604020202020204" pitchFamily="34" charset="0"/>
              <a:buChar char="•"/>
            </a:pPr>
            <a:r>
              <a:rPr lang="en-GB" sz="1400" dirty="0">
                <a:ea typeface="Calibri" panose="020F0502020204030204" pitchFamily="34" charset="0"/>
              </a:rPr>
              <a:t>All Toolkits are </a:t>
            </a:r>
            <a:r>
              <a:rPr lang="en-GB" sz="1400" b="1" dirty="0">
                <a:ea typeface="Calibri" panose="020F0502020204030204" pitchFamily="34" charset="0"/>
              </a:rPr>
              <a:t>National Effective Intervention Panel </a:t>
            </a:r>
            <a:r>
              <a:rPr lang="en-GB" sz="1400" dirty="0">
                <a:ea typeface="Calibri" panose="020F0502020204030204" pitchFamily="34" charset="0"/>
              </a:rPr>
              <a:t>approved and endorsed by </a:t>
            </a:r>
            <a:r>
              <a:rPr lang="en-GB" sz="1400" b="1" dirty="0">
                <a:ea typeface="Calibri" panose="020F0502020204030204" pitchFamily="34" charset="0"/>
              </a:rPr>
              <a:t>Accredited Programmes and Interventions Delivery Strategy Board.</a:t>
            </a:r>
          </a:p>
          <a:p>
            <a:pPr lvl="0">
              <a:spcAft>
                <a:spcPts val="0"/>
              </a:spcAft>
            </a:pPr>
            <a:endParaRPr lang="en-GB" sz="1400" dirty="0">
              <a:ea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t>Approved toolkit developers will </a:t>
            </a:r>
            <a:r>
              <a:rPr lang="en-GB" sz="1400" b="1" dirty="0"/>
              <a:t>maintain and improve materials </a:t>
            </a:r>
            <a:r>
              <a:rPr lang="en-GB" sz="1400" dirty="0"/>
              <a:t>as required to ensure they remain responsive to Practitioners needs and those of People on Probation.</a:t>
            </a:r>
          </a:p>
          <a:p>
            <a:pPr lvl="0"/>
            <a:endParaRPr lang="en-GB" sz="1400" dirty="0"/>
          </a:p>
          <a:p>
            <a:pPr marL="285750" lvl="0" indent="-285750">
              <a:buFont typeface="Arial" panose="020B0604020202020204" pitchFamily="34" charset="0"/>
              <a:buChar char="•"/>
            </a:pPr>
            <a:r>
              <a:rPr lang="en-GB" sz="1400" dirty="0"/>
              <a:t>New Toolkits have </a:t>
            </a:r>
            <a:r>
              <a:rPr lang="en-GB" sz="1400" b="1" dirty="0"/>
              <a:t>been produced </a:t>
            </a:r>
            <a:r>
              <a:rPr lang="en-GB" sz="1400" dirty="0"/>
              <a:t>by a </a:t>
            </a:r>
            <a:r>
              <a:rPr lang="en-GB" sz="1400" b="1" dirty="0"/>
              <a:t>professional design studio.</a:t>
            </a:r>
          </a:p>
        </p:txBody>
      </p:sp>
    </p:spTree>
    <p:extLst>
      <p:ext uri="{BB962C8B-B14F-4D97-AF65-F5344CB8AC3E}">
        <p14:creationId xmlns:p14="http://schemas.microsoft.com/office/powerpoint/2010/main" val="4011601675"/>
      </p:ext>
    </p:extLst>
  </p:cSld>
  <p:clrMapOvr>
    <a:masterClrMapping/>
  </p:clrMapOvr>
</p:sld>
</file>

<file path=ppt/theme/theme1.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S PPT template - widescreen ENGLISH.potx" id="{4ACC5157-9115-4149-91E2-DFC8797E45F0}" vid="{3FC044FD-2570-4FC4-B03D-7622B021C9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DFFC98711BAF4AB61EB183DB732DB5" ma:contentTypeVersion="13" ma:contentTypeDescription="Create a new document." ma:contentTypeScope="" ma:versionID="012178b715990215ed436d50ba31697b">
  <xsd:schema xmlns:xsd="http://www.w3.org/2001/XMLSchema" xmlns:xs="http://www.w3.org/2001/XMLSchema" xmlns:p="http://schemas.microsoft.com/office/2006/metadata/properties" xmlns:ns2="7d810726-36c5-41d1-b836-f8d77240351d" xmlns:ns3="5d2742bd-2738-4b52-951e-a969b0795c54" targetNamespace="http://schemas.microsoft.com/office/2006/metadata/properties" ma:root="true" ma:fieldsID="aef97e5ae1b7d6ac81a0e358cb7c459d" ns2:_="" ns3:_="">
    <xsd:import namespace="7d810726-36c5-41d1-b836-f8d77240351d"/>
    <xsd:import namespace="5d2742bd-2738-4b52-951e-a969b0795c5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10726-36c5-41d1-b836-f8d7724035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2742bd-2738-4b52-951e-a969b0795c5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5C00F4-86FC-454D-A4B9-A60AFED0A4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10726-36c5-41d1-b836-f8d77240351d"/>
    <ds:schemaRef ds:uri="5d2742bd-2738-4b52-951e-a969b0795c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2D01C8-9676-472A-95ED-966935793E22}">
  <ds:schemaRefs>
    <ds:schemaRef ds:uri="http://schemas.microsoft.com/sharepoint/v3/contenttype/forms"/>
  </ds:schemaRefs>
</ds:datastoreItem>
</file>

<file path=customXml/itemProps3.xml><?xml version="1.0" encoding="utf-8"?>
<ds:datastoreItem xmlns:ds="http://schemas.openxmlformats.org/officeDocument/2006/customXml" ds:itemID="{143E7F5D-48C0-4967-86A6-5CFA7FA558E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HMPPS-PowerPoint-template-English</Template>
  <TotalTime>1726</TotalTime>
  <Words>3517</Words>
  <Application>Microsoft Office PowerPoint</Application>
  <PresentationFormat>Widescreen</PresentationFormat>
  <Paragraphs>310</Paragraphs>
  <Slides>23</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Nova</vt:lpstr>
      <vt:lpstr>Calibri</vt:lpstr>
      <vt:lpstr>Symbol</vt:lpstr>
      <vt:lpstr>Wingdings</vt:lpstr>
      <vt:lpstr>Office Theme</vt:lpstr>
      <vt:lpstr>Presenter’s notes</vt:lpstr>
      <vt:lpstr>Probation</vt:lpstr>
      <vt:lpstr>Our team’s opportunity to talk </vt:lpstr>
      <vt:lpstr>Today’s conversation – new this month </vt:lpstr>
      <vt:lpstr>How will changes affect your role?</vt:lpstr>
      <vt:lpstr>Changes by theme and region – The Change Map</vt:lpstr>
      <vt:lpstr>Prioritising Probation</vt:lpstr>
      <vt:lpstr>PowerPoint Presentation</vt:lpstr>
      <vt:lpstr>UPDATE: New Approved Suite of Probation Practitioner Toolkits (ASPPT) now available </vt:lpstr>
      <vt:lpstr>INTRO: Services that can be delivered via Commissioned Rehabilitative Services to individuals whilst in prison to support resettlement</vt:lpstr>
      <vt:lpstr>GUIDANCE: Services that can be delivered via Commissioned Rehabilitative Services to individuals whilst in prison to support resettlement:</vt:lpstr>
      <vt:lpstr>ACTIONS: Services that can be delivered via Commissioned Rehabilitative Services to individuals whilst in prison to support resettlement:</vt:lpstr>
      <vt:lpstr>Digital Systems and Tools: What’s happening </vt:lpstr>
      <vt:lpstr>  </vt:lpstr>
      <vt:lpstr>  </vt:lpstr>
      <vt:lpstr>  </vt:lpstr>
      <vt:lpstr>CBF ‘to do’ list for line managers</vt:lpstr>
      <vt:lpstr>Managerial Role Review: PDU heads to nominate SPOs</vt:lpstr>
      <vt:lpstr>Reminder:  Child Safeguarding – BOOK NOW</vt:lpstr>
      <vt:lpstr>INSIGHTS 22 Festival 9-22 May</vt:lpstr>
      <vt:lpstr>  </vt:lpstr>
      <vt:lpstr>Team discussion </vt:lpstr>
      <vt:lpstr>Your thoughts, questions and feedback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Croft, Karen</dc:creator>
  <cp:lastModifiedBy>Darby,  Paul</cp:lastModifiedBy>
  <cp:revision>2</cp:revision>
  <dcterms:created xsi:type="dcterms:W3CDTF">2021-07-22T08:59:25Z</dcterms:created>
  <dcterms:modified xsi:type="dcterms:W3CDTF">2022-05-06T10:14:53Z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0x010100D8DFFC98711BAF4AB61EB183DB732DB5</vt:lpwstr>
  </property>
</Properties>
</file>