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 id="2147483659" r:id="rId5"/>
  </p:sldMasterIdLst>
  <p:notesMasterIdLst>
    <p:notesMasterId r:id="rId12"/>
  </p:notesMasterIdLst>
  <p:handoutMasterIdLst>
    <p:handoutMasterId r:id="rId13"/>
  </p:handoutMasterIdLst>
  <p:sldIdLst>
    <p:sldId id="264" r:id="rId6"/>
    <p:sldId id="285" r:id="rId7"/>
    <p:sldId id="291" r:id="rId8"/>
    <p:sldId id="287" r:id="rId9"/>
    <p:sldId id="293"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DC541D-912A-5CF2-6339-8086E9B1DA68}" name="Ferreira-Vieria, Brigitte" initials="FB" userId="S::brigitte.ferreira-vieria1@justice.gov.uk::ab941cfc-3382-4c40-b25a-c955a97d9e35" providerId="AD"/>
  <p188:author id="{136000BE-7524-F3B7-084B-83A9688C8A37}" name="CordoGallucci, Alice" initials="CA" userId="S::alice.cordogallucci@justice.gov.uk::e4e7763b-7322-4848-98ba-637e79a57288" providerId="AD"/>
  <p188:author id="{B39D90CC-B7AE-1972-BB21-5DDD2DE5887B}" name="Fletcher, Tanya" initials="FT" userId="S::tanya.fletcher@justice.gov.uk::a6e10fba-d2e7-4703-aa74-bb6a52f8c809" providerId="AD"/>
  <p188:author id="{A566B1F8-E76C-F778-9416-4A7D63A19EDC}" name="Head, Toby [NOMS]" initials="H[" userId="S::toby.head@justice.gov.uk::7fc41cc0-7553-4c40-83bd-74f7032d1f5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di, Oli" initials="RO" lastIdx="11" clrIdx="0">
    <p:extLst>
      <p:ext uri="{19B8F6BF-5375-455C-9EA6-DF929625EA0E}">
        <p15:presenceInfo xmlns:p15="http://schemas.microsoft.com/office/powerpoint/2012/main" userId="S::Oli.Rodi1@justice.gov.uk::2cc185f5-de62-4f20-8604-93865f03e6a0" providerId="AD"/>
      </p:ext>
    </p:extLst>
  </p:cmAuthor>
  <p:cmAuthor id="2" name="McDowell, Lisa" initials="ML" lastIdx="7" clrIdx="1">
    <p:extLst>
      <p:ext uri="{19B8F6BF-5375-455C-9EA6-DF929625EA0E}">
        <p15:presenceInfo xmlns:p15="http://schemas.microsoft.com/office/powerpoint/2012/main" userId="S::lisa.mcdowell@justice.gov.uk::4cafa9d4-b1f4-4db5-9f22-3899adb53db1" providerId="AD"/>
      </p:ext>
    </p:extLst>
  </p:cmAuthor>
  <p:cmAuthor id="3" name="Gerick, Jacqui" initials="GJ" lastIdx="10" clrIdx="2">
    <p:extLst>
      <p:ext uri="{19B8F6BF-5375-455C-9EA6-DF929625EA0E}">
        <p15:presenceInfo xmlns:p15="http://schemas.microsoft.com/office/powerpoint/2012/main" userId="S::Jacqui.Gerick1@justice.gov.uk::1cb9fed4-42af-47aa-9eec-38e7423280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3183"/>
    <a:srgbClr val="000000"/>
    <a:srgbClr val="7F4098"/>
    <a:srgbClr val="339933"/>
    <a:srgbClr val="9933FF"/>
    <a:srgbClr val="B8EA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BD21E-3F93-3817-5E16-4AEDF8521327}" v="16" dt="2022-06-07T10:21:07.866"/>
    <p1510:client id="{626352CE-F00C-9071-D800-F0B4859757DB}" v="1" dt="2022-06-07T10:21:51.559"/>
    <p1510:client id="{8E36DDD1-95FC-43C4-BD16-9D0C075DB557}" v="4" dt="2022-05-30T08:18:38.750"/>
    <p1510:client id="{C4797537-D2A2-F19E-0F8E-9FF6FA38A8E1}" v="108" dt="2022-06-06T13:52:47.709"/>
    <p1510:client id="{C584ABCF-3F04-D34D-CE13-EAC015B3EE79}" v="2" dt="2022-06-07T10:22:24.052"/>
    <p1510:client id="{D079E0A7-CAD4-B063-D183-249E43D5268C}" v="1" dt="2022-06-06T15:23:37.3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4" d="100"/>
          <a:sy n="124" d="100"/>
        </p:scale>
        <p:origin x="90" y="19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A88D2-0111-49E0-937C-CDB9480A53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7AFACC42-D939-4EAD-BA11-4654004289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F34C46-71C3-4D49-B256-00DF42DEC179}" type="datetimeFigureOut">
              <a:rPr lang="en-GB" smtClean="0"/>
              <a:t>07/06/2022</a:t>
            </a:fld>
            <a:endParaRPr lang="en-GB"/>
          </a:p>
        </p:txBody>
      </p:sp>
      <p:sp>
        <p:nvSpPr>
          <p:cNvPr id="4" name="Footer Placeholder 3">
            <a:extLst>
              <a:ext uri="{FF2B5EF4-FFF2-40B4-BE49-F238E27FC236}">
                <a16:creationId xmlns:a16="http://schemas.microsoft.com/office/drawing/2014/main" id="{51828A13-F330-4362-9922-FC7E55B534C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98F3A9B-88FD-4EF6-8674-55A3C4695A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2B64B0-089E-451F-B065-1E30D971A003}" type="slidenum">
              <a:rPr lang="en-GB" smtClean="0"/>
              <a:t>‹#›</a:t>
            </a:fld>
            <a:endParaRPr lang="en-GB"/>
          </a:p>
        </p:txBody>
      </p:sp>
    </p:spTree>
    <p:extLst>
      <p:ext uri="{BB962C8B-B14F-4D97-AF65-F5344CB8AC3E}">
        <p14:creationId xmlns:p14="http://schemas.microsoft.com/office/powerpoint/2010/main" val="826254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DDD7E-F6DE-4ACE-9078-29050933ACF2}" type="datetimeFigureOut">
              <a:rPr lang="en-GB" smtClean="0"/>
              <a:t>07/06/2022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666A4-6823-44D6-9BDB-2DBA9AA84069}" type="slidenum">
              <a:rPr lang="en-GB" smtClean="0"/>
              <a:t>‹#›</a:t>
            </a:fld>
            <a:endParaRPr lang="en-GB"/>
          </a:p>
        </p:txBody>
      </p:sp>
    </p:spTree>
    <p:extLst>
      <p:ext uri="{BB962C8B-B14F-4D97-AF65-F5344CB8AC3E}">
        <p14:creationId xmlns:p14="http://schemas.microsoft.com/office/powerpoint/2010/main" val="3072167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HM Prison &amp; Probation Service. &#10;Preventing victims by changing lives.">
            <a:extLst>
              <a:ext uri="{FF2B5EF4-FFF2-40B4-BE49-F238E27FC236}">
                <a16:creationId xmlns:a16="http://schemas.microsoft.com/office/drawing/2014/main" id="{80EEFBE7-0D55-4112-B309-F45D8C65727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D30BF9A-004F-4E9D-B799-1DF203A56B83}"/>
              </a:ext>
            </a:extLst>
          </p:cNvPr>
          <p:cNvSpPr>
            <a:spLocks noGrp="1"/>
          </p:cNvSpPr>
          <p:nvPr>
            <p:ph type="ctrTitle"/>
          </p:nvPr>
        </p:nvSpPr>
        <p:spPr>
          <a:xfrm>
            <a:off x="717550" y="2693986"/>
            <a:ext cx="9950450" cy="908052"/>
          </a:xfrm>
        </p:spPr>
        <p:txBody>
          <a:bodyPr anchor="t">
            <a:noAutofit/>
          </a:bodyPr>
          <a:lstStyle>
            <a:lvl1pPr algn="l">
              <a:defRPr sz="3400"/>
            </a:lvl1pPr>
          </a:lstStyle>
          <a:p>
            <a:r>
              <a:rPr lang="en-US" noProof="0"/>
              <a:t>Click to edit Master title style</a:t>
            </a:r>
            <a:endParaRPr lang="en-GB" noProof="0"/>
          </a:p>
        </p:txBody>
      </p:sp>
      <p:sp>
        <p:nvSpPr>
          <p:cNvPr id="3" name="Subtitle 2">
            <a:extLst>
              <a:ext uri="{FF2B5EF4-FFF2-40B4-BE49-F238E27FC236}">
                <a16:creationId xmlns:a16="http://schemas.microsoft.com/office/drawing/2014/main" id="{A435637A-4A35-4B6C-808C-9289CEE39EC7}"/>
              </a:ext>
            </a:extLst>
          </p:cNvPr>
          <p:cNvSpPr>
            <a:spLocks noGrp="1"/>
          </p:cNvSpPr>
          <p:nvPr>
            <p:ph type="subTitle" idx="1"/>
          </p:nvPr>
        </p:nvSpPr>
        <p:spPr>
          <a:xfrm>
            <a:off x="717550" y="3845263"/>
            <a:ext cx="9144000" cy="813823"/>
          </a:xfrm>
        </p:spPr>
        <p:txBody>
          <a:bodyPr>
            <a:noAutofit/>
          </a:bodyPr>
          <a:lstStyle>
            <a:lvl1pPr marL="0" indent="0" algn="l">
              <a:buNone/>
              <a:defRPr sz="24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GB" noProof="0"/>
          </a:p>
        </p:txBody>
      </p:sp>
      <p:pic>
        <p:nvPicPr>
          <p:cNvPr id="17" name="Picture 16" descr="Probation Service logo">
            <a:extLst>
              <a:ext uri="{FF2B5EF4-FFF2-40B4-BE49-F238E27FC236}">
                <a16:creationId xmlns:a16="http://schemas.microsoft.com/office/drawing/2014/main" id="{1AE7F78C-2549-4404-8A4D-60982BC53E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6217" y="711925"/>
            <a:ext cx="2593472" cy="1029326"/>
          </a:xfrm>
          <a:prstGeom prst="rect">
            <a:avLst/>
          </a:prstGeom>
        </p:spPr>
      </p:pic>
      <p:sp>
        <p:nvSpPr>
          <p:cNvPr id="21" name="Text Placeholder 18">
            <a:extLst>
              <a:ext uri="{FF2B5EF4-FFF2-40B4-BE49-F238E27FC236}">
                <a16:creationId xmlns:a16="http://schemas.microsoft.com/office/drawing/2014/main" id="{5F710B98-9BFF-4FBD-9F62-AC44C5A221E3}"/>
              </a:ext>
            </a:extLst>
          </p:cNvPr>
          <p:cNvSpPr>
            <a:spLocks noGrp="1"/>
          </p:cNvSpPr>
          <p:nvPr>
            <p:ph type="body" sz="quarter" idx="10"/>
          </p:nvPr>
        </p:nvSpPr>
        <p:spPr>
          <a:xfrm>
            <a:off x="717550" y="5427274"/>
            <a:ext cx="5576888" cy="419100"/>
          </a:xfrm>
        </p:spPr>
        <p:txBody>
          <a:bodyPr>
            <a:noAutofit/>
          </a:bodyPr>
          <a:lstStyle>
            <a:lvl1pPr>
              <a:defRPr sz="1600"/>
            </a:lvl1pPr>
          </a:lstStyle>
          <a:p>
            <a:pPr lvl="0"/>
            <a:r>
              <a:rPr lang="en-US" noProof="0"/>
              <a:t>Click to edit Master text styles</a:t>
            </a:r>
          </a:p>
        </p:txBody>
      </p:sp>
    </p:spTree>
    <p:extLst>
      <p:ext uri="{BB962C8B-B14F-4D97-AF65-F5344CB8AC3E}">
        <p14:creationId xmlns:p14="http://schemas.microsoft.com/office/powerpoint/2010/main" val="102122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End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0B8D701-1394-42F4-B59F-EF2629109DC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0DA38C1-B9B5-420E-882A-23988227C73E}"/>
              </a:ext>
            </a:extLst>
          </p:cNvPr>
          <p:cNvSpPr>
            <a:spLocks noGrp="1"/>
          </p:cNvSpPr>
          <p:nvPr>
            <p:ph type="title"/>
          </p:nvPr>
        </p:nvSpPr>
        <p:spPr>
          <a:xfrm>
            <a:off x="717549" y="678609"/>
            <a:ext cx="10752139" cy="975095"/>
          </a:xfrm>
        </p:spPr>
        <p:txBody>
          <a:bodyPr anchor="t">
            <a:noAutofit/>
          </a:bodyPr>
          <a:lstStyle>
            <a:lvl1pPr>
              <a:defRPr sz="1800" b="0">
                <a:solidFill>
                  <a:schemeClr val="tx1"/>
                </a:solidFill>
              </a:defRPr>
            </a:lvl1pPr>
          </a:lstStyle>
          <a:p>
            <a:r>
              <a:rPr lang="en-US" noProof="0"/>
              <a:t>Click to edit Master title style</a:t>
            </a:r>
            <a:endParaRPr lang="en-GB" noProof="0"/>
          </a:p>
        </p:txBody>
      </p:sp>
      <p:sp>
        <p:nvSpPr>
          <p:cNvPr id="3" name="Text Placeholder 2">
            <a:extLst>
              <a:ext uri="{FF2B5EF4-FFF2-40B4-BE49-F238E27FC236}">
                <a16:creationId xmlns:a16="http://schemas.microsoft.com/office/drawing/2014/main" id="{A65321AD-E801-4765-BF02-54E40B8C1683}"/>
              </a:ext>
            </a:extLst>
          </p:cNvPr>
          <p:cNvSpPr>
            <a:spLocks noGrp="1"/>
          </p:cNvSpPr>
          <p:nvPr>
            <p:ph type="body" idx="1"/>
          </p:nvPr>
        </p:nvSpPr>
        <p:spPr>
          <a:xfrm>
            <a:off x="717549" y="3772341"/>
            <a:ext cx="6130723" cy="1853761"/>
          </a:xfrm>
        </p:spPr>
        <p:txBody>
          <a:bodyPr>
            <a:noAutofit/>
          </a:bodyPr>
          <a:lstStyle>
            <a:lvl1pPr marL="0" indent="0" algn="l">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310212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3A3886-0E7B-4B92-82C5-F5B5724CACE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F50582-1AE8-4056-B6E7-3326327DE5B3}"/>
              </a:ext>
            </a:extLst>
          </p:cNvPr>
          <p:cNvSpPr>
            <a:spLocks noGrp="1"/>
          </p:cNvSpPr>
          <p:nvPr>
            <p:ph type="title"/>
          </p:nvPr>
        </p:nvSpPr>
        <p:spPr>
          <a:xfrm>
            <a:off x="716757" y="2693986"/>
            <a:ext cx="10743406" cy="907200"/>
          </a:xfrm>
        </p:spPr>
        <p:txBody>
          <a:bodyPr anchor="t">
            <a:noAutofit/>
          </a:bodyPr>
          <a:lstStyle>
            <a:lvl1pPr>
              <a:defRPr sz="3400"/>
            </a:lvl1pPr>
          </a:lstStyle>
          <a:p>
            <a:r>
              <a:rPr lang="en-US" noProof="0"/>
              <a:t>Click to edit Master title style</a:t>
            </a:r>
            <a:endParaRPr lang="en-GB" noProof="0"/>
          </a:p>
        </p:txBody>
      </p:sp>
      <p:sp>
        <p:nvSpPr>
          <p:cNvPr id="8" name="Text Placeholder 7">
            <a:extLst>
              <a:ext uri="{FF2B5EF4-FFF2-40B4-BE49-F238E27FC236}">
                <a16:creationId xmlns:a16="http://schemas.microsoft.com/office/drawing/2014/main" id="{AA6DE2AA-2EC2-4CCB-A6C1-721229E3B63B}"/>
              </a:ext>
            </a:extLst>
          </p:cNvPr>
          <p:cNvSpPr>
            <a:spLocks noGrp="1"/>
          </p:cNvSpPr>
          <p:nvPr>
            <p:ph type="body" sz="quarter" idx="12"/>
          </p:nvPr>
        </p:nvSpPr>
        <p:spPr>
          <a:xfrm>
            <a:off x="717550" y="3850710"/>
            <a:ext cx="8020050" cy="812800"/>
          </a:xfrm>
        </p:spPr>
        <p:txBody>
          <a:bodyPr>
            <a:noAutofit/>
          </a:bodyPr>
          <a:lstStyle>
            <a:lvl1pPr>
              <a:defRPr b="1">
                <a:solidFill>
                  <a:schemeClr val="accent1"/>
                </a:solidFill>
              </a:defRPr>
            </a:lvl1pPr>
          </a:lstStyle>
          <a:p>
            <a:pPr lvl="0"/>
            <a:r>
              <a:rPr lang="en-US" noProof="0"/>
              <a:t>Click to edit Master text styles</a:t>
            </a:r>
          </a:p>
        </p:txBody>
      </p:sp>
    </p:spTree>
    <p:extLst>
      <p:ext uri="{BB962C8B-B14F-4D97-AF65-F5344CB8AC3E}">
        <p14:creationId xmlns:p14="http://schemas.microsoft.com/office/powerpoint/2010/main" val="247192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83731BF-221D-4858-932D-B044E917F89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BD9A42-A97A-4FAA-89C8-3216805CC491}"/>
              </a:ext>
            </a:extLst>
          </p:cNvPr>
          <p:cNvSpPr>
            <a:spLocks noGrp="1"/>
          </p:cNvSpPr>
          <p:nvPr>
            <p:ph type="title"/>
          </p:nvPr>
        </p:nvSpPr>
        <p:spPr/>
        <p:txBody>
          <a:bodyPr>
            <a:noAutofit/>
          </a:bodyPr>
          <a:lstStyle/>
          <a:p>
            <a:r>
              <a:rPr lang="en-US" noProof="0"/>
              <a:t>Click to edit Master title style</a:t>
            </a:r>
            <a:endParaRPr lang="en-GB" noProof="0"/>
          </a:p>
        </p:txBody>
      </p:sp>
      <p:sp>
        <p:nvSpPr>
          <p:cNvPr id="3" name="Content Placeholder 2">
            <a:extLst>
              <a:ext uri="{FF2B5EF4-FFF2-40B4-BE49-F238E27FC236}">
                <a16:creationId xmlns:a16="http://schemas.microsoft.com/office/drawing/2014/main" id="{BB5A21B3-F91F-4C40-A2FF-7F2FDA7408EE}"/>
              </a:ext>
            </a:extLst>
          </p:cNvPr>
          <p:cNvSpPr>
            <a:spLocks noGrp="1"/>
          </p:cNvSpPr>
          <p:nvPr>
            <p:ph idx="1"/>
          </p:nvPr>
        </p:nvSpPr>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Footer Placeholder 4">
            <a:extLst>
              <a:ext uri="{FF2B5EF4-FFF2-40B4-BE49-F238E27FC236}">
                <a16:creationId xmlns:a16="http://schemas.microsoft.com/office/drawing/2014/main" id="{0B988EC3-C1AC-456C-A714-29AD25AA99BF}"/>
              </a:ext>
            </a:extLst>
          </p:cNvPr>
          <p:cNvSpPr>
            <a:spLocks noGrp="1"/>
          </p:cNvSpPr>
          <p:nvPr>
            <p:ph type="ftr" sz="quarter" idx="11"/>
          </p:nvPr>
        </p:nvSpPr>
        <p:spPr/>
        <p:txBody>
          <a:body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2FD018E3-1711-4800-B816-902F2740A433}"/>
              </a:ext>
            </a:extLst>
          </p:cNvPr>
          <p:cNvSpPr>
            <a:spLocks noGrp="1"/>
          </p:cNvSpPr>
          <p:nvPr>
            <p:ph type="sldNum" sz="quarter" idx="12"/>
          </p:nvPr>
        </p:nvSpPr>
        <p:spPr>
          <a:xfrm>
            <a:off x="11596687" y="6296257"/>
            <a:ext cx="276225" cy="365125"/>
          </a:xfrm>
        </p:spPr>
        <p:txBody>
          <a:bodyPr/>
          <a:lstStyle>
            <a:lvl1pPr algn="ctr">
              <a:defRPr/>
            </a:lvl1pPr>
          </a:lstStyle>
          <a:p>
            <a:fld id="{6BA6D896-E1CD-4198-B852-D6590D56DF76}" type="slidenum">
              <a:rPr lang="en-GB" smtClean="0"/>
              <a:pPr/>
              <a:t>‹#›</a:t>
            </a:fld>
            <a:endParaRPr lang="en-GB"/>
          </a:p>
        </p:txBody>
      </p:sp>
    </p:spTree>
    <p:extLst>
      <p:ext uri="{BB962C8B-B14F-4D97-AF65-F5344CB8AC3E}">
        <p14:creationId xmlns:p14="http://schemas.microsoft.com/office/powerpoint/2010/main" val="54593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83731BF-221D-4858-932D-B044E917F89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BD9A42-A97A-4FAA-89C8-3216805CC491}"/>
              </a:ext>
            </a:extLst>
          </p:cNvPr>
          <p:cNvSpPr>
            <a:spLocks noGrp="1"/>
          </p:cNvSpPr>
          <p:nvPr>
            <p:ph type="title"/>
          </p:nvPr>
        </p:nvSpPr>
        <p:spPr>
          <a:xfrm>
            <a:off x="716757" y="514118"/>
            <a:ext cx="10743406" cy="630470"/>
          </a:xfrm>
        </p:spPr>
        <p:txBody>
          <a:bodyPr>
            <a:noAutofit/>
          </a:bodyPr>
          <a:lstStyle/>
          <a:p>
            <a:r>
              <a:rPr lang="en-US" noProof="0"/>
              <a:t>Click to edit Master title style</a:t>
            </a:r>
            <a:endParaRPr lang="en-GB" noProof="0"/>
          </a:p>
        </p:txBody>
      </p:sp>
      <p:sp>
        <p:nvSpPr>
          <p:cNvPr id="3" name="Content Placeholder 2">
            <a:extLst>
              <a:ext uri="{FF2B5EF4-FFF2-40B4-BE49-F238E27FC236}">
                <a16:creationId xmlns:a16="http://schemas.microsoft.com/office/drawing/2014/main" id="{BB5A21B3-F91F-4C40-A2FF-7F2FDA7408EE}"/>
              </a:ext>
            </a:extLst>
          </p:cNvPr>
          <p:cNvSpPr>
            <a:spLocks noGrp="1"/>
          </p:cNvSpPr>
          <p:nvPr>
            <p:ph idx="1"/>
          </p:nvPr>
        </p:nvSpPr>
        <p:spPr>
          <a:xfrm>
            <a:off x="716757" y="1334400"/>
            <a:ext cx="5083968" cy="4351338"/>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Footer Placeholder 4">
            <a:extLst>
              <a:ext uri="{FF2B5EF4-FFF2-40B4-BE49-F238E27FC236}">
                <a16:creationId xmlns:a16="http://schemas.microsoft.com/office/drawing/2014/main" id="{0B988EC3-C1AC-456C-A714-29AD25AA99BF}"/>
              </a:ext>
            </a:extLst>
          </p:cNvPr>
          <p:cNvSpPr>
            <a:spLocks noGrp="1"/>
          </p:cNvSpPr>
          <p:nvPr>
            <p:ph type="ftr" sz="quarter" idx="11"/>
          </p:nvPr>
        </p:nvSpPr>
        <p:spPr/>
        <p:txBody>
          <a:bodyPr/>
          <a:lstStyle/>
          <a:p>
            <a:r>
              <a:rPr lang="en-GB"/>
              <a:t>On the Insert ribbon select Header &amp; Footer to edit this holding text</a:t>
            </a:r>
          </a:p>
        </p:txBody>
      </p:sp>
      <p:sp>
        <p:nvSpPr>
          <p:cNvPr id="20" name="Text Placeholder 19">
            <a:extLst>
              <a:ext uri="{FF2B5EF4-FFF2-40B4-BE49-F238E27FC236}">
                <a16:creationId xmlns:a16="http://schemas.microsoft.com/office/drawing/2014/main" id="{7C04CA25-B8E9-4F60-822B-C0AE51D3990E}"/>
              </a:ext>
            </a:extLst>
          </p:cNvPr>
          <p:cNvSpPr>
            <a:spLocks noGrp="1"/>
          </p:cNvSpPr>
          <p:nvPr>
            <p:ph type="body" sz="quarter" idx="13"/>
          </p:nvPr>
        </p:nvSpPr>
        <p:spPr>
          <a:xfrm>
            <a:off x="6376963" y="1334400"/>
            <a:ext cx="5083200" cy="43524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9" name="Slide Number Placeholder 5">
            <a:extLst>
              <a:ext uri="{FF2B5EF4-FFF2-40B4-BE49-F238E27FC236}">
                <a16:creationId xmlns:a16="http://schemas.microsoft.com/office/drawing/2014/main" id="{6D294F5A-76D6-4580-B4B7-A8E4E27A680C}"/>
              </a:ext>
            </a:extLst>
          </p:cNvPr>
          <p:cNvSpPr>
            <a:spLocks noGrp="1"/>
          </p:cNvSpPr>
          <p:nvPr>
            <p:ph type="sldNum" sz="quarter" idx="12"/>
          </p:nvPr>
        </p:nvSpPr>
        <p:spPr>
          <a:xfrm>
            <a:off x="11596687" y="6296257"/>
            <a:ext cx="276225" cy="365125"/>
          </a:xfrm>
        </p:spPr>
        <p:txBody>
          <a:bodyPr/>
          <a:lstStyle>
            <a:lvl1pPr algn="ctr">
              <a:defRPr/>
            </a:lvl1pPr>
          </a:lstStyle>
          <a:p>
            <a:fld id="{C683B423-79B7-457A-8777-AAC2CF287E2B}" type="slidenum">
              <a:rPr lang="en-GB" smtClean="0"/>
              <a:pPr/>
              <a:t>‹#›</a:t>
            </a:fld>
            <a:endParaRPr lang="en-GB"/>
          </a:p>
        </p:txBody>
      </p:sp>
    </p:spTree>
    <p:extLst>
      <p:ext uri="{BB962C8B-B14F-4D97-AF65-F5344CB8AC3E}">
        <p14:creationId xmlns:p14="http://schemas.microsoft.com/office/powerpoint/2010/main" val="144957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d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0B8D701-1394-42F4-B59F-EF2629109DC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0DA38C1-B9B5-420E-882A-23988227C73E}"/>
              </a:ext>
            </a:extLst>
          </p:cNvPr>
          <p:cNvSpPr>
            <a:spLocks noGrp="1"/>
          </p:cNvSpPr>
          <p:nvPr>
            <p:ph type="title"/>
          </p:nvPr>
        </p:nvSpPr>
        <p:spPr>
          <a:xfrm>
            <a:off x="717550" y="678607"/>
            <a:ext cx="10752138" cy="975095"/>
          </a:xfrm>
        </p:spPr>
        <p:txBody>
          <a:bodyPr anchor="t">
            <a:noAutofit/>
          </a:bodyPr>
          <a:lstStyle>
            <a:lvl1pPr>
              <a:defRPr sz="2400" b="0">
                <a:solidFill>
                  <a:schemeClr val="tx1"/>
                </a:solidFill>
              </a:defRPr>
            </a:lvl1pPr>
          </a:lstStyle>
          <a:p>
            <a:r>
              <a:rPr lang="en-US" noProof="0"/>
              <a:t>Click to edit Master title style</a:t>
            </a:r>
            <a:endParaRPr lang="en-GB" noProof="0"/>
          </a:p>
        </p:txBody>
      </p:sp>
      <p:sp>
        <p:nvSpPr>
          <p:cNvPr id="3" name="Text Placeholder 2">
            <a:extLst>
              <a:ext uri="{FF2B5EF4-FFF2-40B4-BE49-F238E27FC236}">
                <a16:creationId xmlns:a16="http://schemas.microsoft.com/office/drawing/2014/main" id="{A65321AD-E801-4765-BF02-54E40B8C1683}"/>
              </a:ext>
            </a:extLst>
          </p:cNvPr>
          <p:cNvSpPr>
            <a:spLocks noGrp="1"/>
          </p:cNvSpPr>
          <p:nvPr>
            <p:ph type="body" idx="1"/>
          </p:nvPr>
        </p:nvSpPr>
        <p:spPr>
          <a:xfrm>
            <a:off x="717550" y="3772339"/>
            <a:ext cx="6130722" cy="1853761"/>
          </a:xfrm>
        </p:spPr>
        <p:txBody>
          <a:bodyPr>
            <a:noAutofit/>
          </a:bodyPr>
          <a:lstStyle>
            <a:lvl1pPr marL="0" indent="0" algn="l">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31021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descr="HM Prison &amp; Probation Service. &#10;Preventing victims by changing lives.">
            <a:extLst>
              <a:ext uri="{FF2B5EF4-FFF2-40B4-BE49-F238E27FC236}">
                <a16:creationId xmlns:a16="http://schemas.microsoft.com/office/drawing/2014/main" id="{80EEFBE7-0D55-4112-B309-F45D8C657273}"/>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D30BF9A-004F-4E9D-B799-1DF203A56B83}"/>
              </a:ext>
            </a:extLst>
          </p:cNvPr>
          <p:cNvSpPr>
            <a:spLocks noGrp="1"/>
          </p:cNvSpPr>
          <p:nvPr>
            <p:ph type="ctrTitle"/>
          </p:nvPr>
        </p:nvSpPr>
        <p:spPr>
          <a:xfrm>
            <a:off x="717549" y="2693986"/>
            <a:ext cx="9950451" cy="908052"/>
          </a:xfrm>
        </p:spPr>
        <p:txBody>
          <a:bodyPr anchor="t">
            <a:noAutofit/>
          </a:bodyPr>
          <a:lstStyle>
            <a:lvl1pPr algn="l">
              <a:defRPr sz="2550"/>
            </a:lvl1pPr>
          </a:lstStyle>
          <a:p>
            <a:r>
              <a:rPr lang="en-US" noProof="0"/>
              <a:t>Click to edit Master title style</a:t>
            </a:r>
            <a:endParaRPr lang="en-GB" noProof="0"/>
          </a:p>
        </p:txBody>
      </p:sp>
      <p:sp>
        <p:nvSpPr>
          <p:cNvPr id="3" name="Subtitle 2">
            <a:extLst>
              <a:ext uri="{FF2B5EF4-FFF2-40B4-BE49-F238E27FC236}">
                <a16:creationId xmlns:a16="http://schemas.microsoft.com/office/drawing/2014/main" id="{A435637A-4A35-4B6C-808C-9289CEE39EC7}"/>
              </a:ext>
            </a:extLst>
          </p:cNvPr>
          <p:cNvSpPr>
            <a:spLocks noGrp="1"/>
          </p:cNvSpPr>
          <p:nvPr>
            <p:ph type="subTitle" idx="1"/>
          </p:nvPr>
        </p:nvSpPr>
        <p:spPr>
          <a:xfrm>
            <a:off x="717551" y="3845265"/>
            <a:ext cx="9144000" cy="813823"/>
          </a:xfrm>
        </p:spPr>
        <p:txBody>
          <a:bodyPr>
            <a:noAutofit/>
          </a:bodyPr>
          <a:lstStyle>
            <a:lvl1pPr marL="0" indent="0" algn="l">
              <a:buNone/>
              <a:defRPr sz="1800" b="1">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endParaRPr lang="en-GB" noProof="0"/>
          </a:p>
        </p:txBody>
      </p:sp>
      <p:pic>
        <p:nvPicPr>
          <p:cNvPr id="17" name="Picture 16" descr="Probation Service logo">
            <a:extLst>
              <a:ext uri="{FF2B5EF4-FFF2-40B4-BE49-F238E27FC236}">
                <a16:creationId xmlns:a16="http://schemas.microsoft.com/office/drawing/2014/main" id="{1AE7F78C-2549-4404-8A4D-60982BC53E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876217" y="711925"/>
            <a:ext cx="2593472" cy="1029326"/>
          </a:xfrm>
          <a:prstGeom prst="rect">
            <a:avLst/>
          </a:prstGeom>
        </p:spPr>
      </p:pic>
      <p:sp>
        <p:nvSpPr>
          <p:cNvPr id="21" name="Text Placeholder 18">
            <a:extLst>
              <a:ext uri="{FF2B5EF4-FFF2-40B4-BE49-F238E27FC236}">
                <a16:creationId xmlns:a16="http://schemas.microsoft.com/office/drawing/2014/main" id="{5F710B98-9BFF-4FBD-9F62-AC44C5A221E3}"/>
              </a:ext>
            </a:extLst>
          </p:cNvPr>
          <p:cNvSpPr>
            <a:spLocks noGrp="1"/>
          </p:cNvSpPr>
          <p:nvPr>
            <p:ph type="body" sz="quarter" idx="10"/>
          </p:nvPr>
        </p:nvSpPr>
        <p:spPr>
          <a:xfrm>
            <a:off x="717551" y="5427274"/>
            <a:ext cx="5576888" cy="419100"/>
          </a:xfrm>
        </p:spPr>
        <p:txBody>
          <a:bodyPr>
            <a:noAutofit/>
          </a:bodyPr>
          <a:lstStyle>
            <a:lvl1pPr>
              <a:defRPr sz="1200"/>
            </a:lvl1pPr>
          </a:lstStyle>
          <a:p>
            <a:pPr lvl="0"/>
            <a:r>
              <a:rPr lang="en-US" noProof="0"/>
              <a:t>Click to edit Master text styles</a:t>
            </a:r>
          </a:p>
        </p:txBody>
      </p:sp>
    </p:spTree>
    <p:extLst>
      <p:ext uri="{BB962C8B-B14F-4D97-AF65-F5344CB8AC3E}">
        <p14:creationId xmlns:p14="http://schemas.microsoft.com/office/powerpoint/2010/main" val="102122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93A3886-0E7B-4B92-82C5-F5B5724CACE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F50582-1AE8-4056-B6E7-3326327DE5B3}"/>
              </a:ext>
            </a:extLst>
          </p:cNvPr>
          <p:cNvSpPr>
            <a:spLocks noGrp="1"/>
          </p:cNvSpPr>
          <p:nvPr>
            <p:ph type="title"/>
          </p:nvPr>
        </p:nvSpPr>
        <p:spPr>
          <a:xfrm>
            <a:off x="716758" y="2693986"/>
            <a:ext cx="10743407" cy="907200"/>
          </a:xfrm>
        </p:spPr>
        <p:txBody>
          <a:bodyPr anchor="t">
            <a:noAutofit/>
          </a:bodyPr>
          <a:lstStyle>
            <a:lvl1pPr>
              <a:defRPr sz="2550"/>
            </a:lvl1pPr>
          </a:lstStyle>
          <a:p>
            <a:r>
              <a:rPr lang="en-US" noProof="0"/>
              <a:t>Click to edit Master title style</a:t>
            </a:r>
            <a:endParaRPr lang="en-GB" noProof="0"/>
          </a:p>
        </p:txBody>
      </p:sp>
      <p:sp>
        <p:nvSpPr>
          <p:cNvPr id="8" name="Text Placeholder 7">
            <a:extLst>
              <a:ext uri="{FF2B5EF4-FFF2-40B4-BE49-F238E27FC236}">
                <a16:creationId xmlns:a16="http://schemas.microsoft.com/office/drawing/2014/main" id="{AA6DE2AA-2EC2-4CCB-A6C1-721229E3B63B}"/>
              </a:ext>
            </a:extLst>
          </p:cNvPr>
          <p:cNvSpPr>
            <a:spLocks noGrp="1"/>
          </p:cNvSpPr>
          <p:nvPr>
            <p:ph type="body" sz="quarter" idx="12"/>
          </p:nvPr>
        </p:nvSpPr>
        <p:spPr>
          <a:xfrm>
            <a:off x="717549" y="3850710"/>
            <a:ext cx="8020051" cy="812800"/>
          </a:xfrm>
        </p:spPr>
        <p:txBody>
          <a:bodyPr>
            <a:noAutofit/>
          </a:bodyPr>
          <a:lstStyle>
            <a:lvl1pPr>
              <a:defRPr b="1">
                <a:solidFill>
                  <a:schemeClr val="accent1"/>
                </a:solidFill>
              </a:defRPr>
            </a:lvl1pPr>
          </a:lstStyle>
          <a:p>
            <a:pPr lvl="0"/>
            <a:r>
              <a:rPr lang="en-US" noProof="0"/>
              <a:t>Click to edit Master text styles</a:t>
            </a:r>
          </a:p>
        </p:txBody>
      </p:sp>
    </p:spTree>
    <p:extLst>
      <p:ext uri="{BB962C8B-B14F-4D97-AF65-F5344CB8AC3E}">
        <p14:creationId xmlns:p14="http://schemas.microsoft.com/office/powerpoint/2010/main" val="247192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83731BF-221D-4858-932D-B044E917F89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BD9A42-A97A-4FAA-89C8-3216805CC491}"/>
              </a:ext>
            </a:extLst>
          </p:cNvPr>
          <p:cNvSpPr>
            <a:spLocks noGrp="1"/>
          </p:cNvSpPr>
          <p:nvPr>
            <p:ph type="title"/>
          </p:nvPr>
        </p:nvSpPr>
        <p:spPr/>
        <p:txBody>
          <a:bodyPr>
            <a:noAutofit/>
          </a:bodyPr>
          <a:lstStyle/>
          <a:p>
            <a:r>
              <a:rPr lang="en-US" noProof="0"/>
              <a:t>Click to edit Master title style</a:t>
            </a:r>
            <a:endParaRPr lang="en-GB" noProof="0"/>
          </a:p>
        </p:txBody>
      </p:sp>
      <p:sp>
        <p:nvSpPr>
          <p:cNvPr id="3" name="Content Placeholder 2">
            <a:extLst>
              <a:ext uri="{FF2B5EF4-FFF2-40B4-BE49-F238E27FC236}">
                <a16:creationId xmlns:a16="http://schemas.microsoft.com/office/drawing/2014/main" id="{BB5A21B3-F91F-4C40-A2FF-7F2FDA7408EE}"/>
              </a:ext>
            </a:extLst>
          </p:cNvPr>
          <p:cNvSpPr>
            <a:spLocks noGrp="1"/>
          </p:cNvSpPr>
          <p:nvPr>
            <p:ph idx="1"/>
          </p:nvPr>
        </p:nvSpPr>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Footer Placeholder 4">
            <a:extLst>
              <a:ext uri="{FF2B5EF4-FFF2-40B4-BE49-F238E27FC236}">
                <a16:creationId xmlns:a16="http://schemas.microsoft.com/office/drawing/2014/main" id="{0B988EC3-C1AC-456C-A714-29AD25AA99BF}"/>
              </a:ext>
            </a:extLst>
          </p:cNvPr>
          <p:cNvSpPr>
            <a:spLocks noGrp="1"/>
          </p:cNvSpPr>
          <p:nvPr>
            <p:ph type="ftr" sz="quarter" idx="11"/>
          </p:nvPr>
        </p:nvSpPr>
        <p:spPr/>
        <p:txBody>
          <a:body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2FD018E3-1711-4800-B816-902F2740A433}"/>
              </a:ext>
            </a:extLst>
          </p:cNvPr>
          <p:cNvSpPr>
            <a:spLocks noGrp="1"/>
          </p:cNvSpPr>
          <p:nvPr>
            <p:ph type="sldNum" sz="quarter" idx="12"/>
          </p:nvPr>
        </p:nvSpPr>
        <p:spPr>
          <a:xfrm>
            <a:off x="11596689" y="6296259"/>
            <a:ext cx="276225" cy="365125"/>
          </a:xfrm>
        </p:spPr>
        <p:txBody>
          <a:bodyPr/>
          <a:lstStyle>
            <a:lvl1pPr algn="ctr">
              <a:defRPr/>
            </a:lvl1pPr>
          </a:lstStyle>
          <a:p>
            <a:fld id="{6BA6D896-E1CD-4198-B852-D6590D56DF76}" type="slidenum">
              <a:rPr lang="en-GB" smtClean="0"/>
              <a:pPr/>
              <a:t>‹#›</a:t>
            </a:fld>
            <a:endParaRPr lang="en-GB"/>
          </a:p>
        </p:txBody>
      </p:sp>
    </p:spTree>
    <p:extLst>
      <p:ext uri="{BB962C8B-B14F-4D97-AF65-F5344CB8AC3E}">
        <p14:creationId xmlns:p14="http://schemas.microsoft.com/office/powerpoint/2010/main" val="545935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83731BF-221D-4858-932D-B044E917F899}"/>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BD9A42-A97A-4FAA-89C8-3216805CC491}"/>
              </a:ext>
            </a:extLst>
          </p:cNvPr>
          <p:cNvSpPr>
            <a:spLocks noGrp="1"/>
          </p:cNvSpPr>
          <p:nvPr>
            <p:ph type="title"/>
          </p:nvPr>
        </p:nvSpPr>
        <p:spPr>
          <a:xfrm>
            <a:off x="716758" y="514118"/>
            <a:ext cx="10743407" cy="630470"/>
          </a:xfrm>
        </p:spPr>
        <p:txBody>
          <a:bodyPr>
            <a:noAutofit/>
          </a:bodyPr>
          <a:lstStyle/>
          <a:p>
            <a:r>
              <a:rPr lang="en-US" noProof="0"/>
              <a:t>Click to edit Master title style</a:t>
            </a:r>
            <a:endParaRPr lang="en-GB" noProof="0"/>
          </a:p>
        </p:txBody>
      </p:sp>
      <p:sp>
        <p:nvSpPr>
          <p:cNvPr id="3" name="Content Placeholder 2">
            <a:extLst>
              <a:ext uri="{FF2B5EF4-FFF2-40B4-BE49-F238E27FC236}">
                <a16:creationId xmlns:a16="http://schemas.microsoft.com/office/drawing/2014/main" id="{BB5A21B3-F91F-4C40-A2FF-7F2FDA7408EE}"/>
              </a:ext>
            </a:extLst>
          </p:cNvPr>
          <p:cNvSpPr>
            <a:spLocks noGrp="1"/>
          </p:cNvSpPr>
          <p:nvPr>
            <p:ph idx="1"/>
          </p:nvPr>
        </p:nvSpPr>
        <p:spPr>
          <a:xfrm>
            <a:off x="716757" y="1334400"/>
            <a:ext cx="5083968" cy="4351338"/>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Footer Placeholder 4">
            <a:extLst>
              <a:ext uri="{FF2B5EF4-FFF2-40B4-BE49-F238E27FC236}">
                <a16:creationId xmlns:a16="http://schemas.microsoft.com/office/drawing/2014/main" id="{0B988EC3-C1AC-456C-A714-29AD25AA99BF}"/>
              </a:ext>
            </a:extLst>
          </p:cNvPr>
          <p:cNvSpPr>
            <a:spLocks noGrp="1"/>
          </p:cNvSpPr>
          <p:nvPr>
            <p:ph type="ftr" sz="quarter" idx="11"/>
          </p:nvPr>
        </p:nvSpPr>
        <p:spPr/>
        <p:txBody>
          <a:bodyPr/>
          <a:lstStyle/>
          <a:p>
            <a:r>
              <a:rPr lang="en-GB"/>
              <a:t>On the Insert ribbon select Header &amp; Footer to edit this holding text</a:t>
            </a:r>
          </a:p>
        </p:txBody>
      </p:sp>
      <p:sp>
        <p:nvSpPr>
          <p:cNvPr id="20" name="Text Placeholder 19">
            <a:extLst>
              <a:ext uri="{FF2B5EF4-FFF2-40B4-BE49-F238E27FC236}">
                <a16:creationId xmlns:a16="http://schemas.microsoft.com/office/drawing/2014/main" id="{7C04CA25-B8E9-4F60-822B-C0AE51D3990E}"/>
              </a:ext>
            </a:extLst>
          </p:cNvPr>
          <p:cNvSpPr>
            <a:spLocks noGrp="1"/>
          </p:cNvSpPr>
          <p:nvPr>
            <p:ph type="body" sz="quarter" idx="13"/>
          </p:nvPr>
        </p:nvSpPr>
        <p:spPr>
          <a:xfrm>
            <a:off x="6376963" y="1334400"/>
            <a:ext cx="5083200" cy="43524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9" name="Slide Number Placeholder 5">
            <a:extLst>
              <a:ext uri="{FF2B5EF4-FFF2-40B4-BE49-F238E27FC236}">
                <a16:creationId xmlns:a16="http://schemas.microsoft.com/office/drawing/2014/main" id="{6D294F5A-76D6-4580-B4B7-A8E4E27A680C}"/>
              </a:ext>
            </a:extLst>
          </p:cNvPr>
          <p:cNvSpPr>
            <a:spLocks noGrp="1"/>
          </p:cNvSpPr>
          <p:nvPr>
            <p:ph type="sldNum" sz="quarter" idx="12"/>
          </p:nvPr>
        </p:nvSpPr>
        <p:spPr>
          <a:xfrm>
            <a:off x="11596689" y="6296259"/>
            <a:ext cx="276225" cy="365125"/>
          </a:xfrm>
        </p:spPr>
        <p:txBody>
          <a:bodyPr/>
          <a:lstStyle>
            <a:lvl1pPr algn="ctr">
              <a:defRPr/>
            </a:lvl1pPr>
          </a:lstStyle>
          <a:p>
            <a:fld id="{C683B423-79B7-457A-8777-AAC2CF287E2B}" type="slidenum">
              <a:rPr lang="en-GB" smtClean="0"/>
              <a:pPr/>
              <a:t>‹#›</a:t>
            </a:fld>
            <a:endParaRPr lang="en-GB"/>
          </a:p>
        </p:txBody>
      </p:sp>
    </p:spTree>
    <p:extLst>
      <p:ext uri="{BB962C8B-B14F-4D97-AF65-F5344CB8AC3E}">
        <p14:creationId xmlns:p14="http://schemas.microsoft.com/office/powerpoint/2010/main" val="14495727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AC3EE9-71B6-4FE8-B8AA-15895CE72E91}"/>
              </a:ext>
            </a:extLst>
          </p:cNvPr>
          <p:cNvSpPr>
            <a:spLocks noGrp="1"/>
          </p:cNvSpPr>
          <p:nvPr>
            <p:ph type="title"/>
          </p:nvPr>
        </p:nvSpPr>
        <p:spPr>
          <a:xfrm>
            <a:off x="716757" y="514118"/>
            <a:ext cx="10743406" cy="630470"/>
          </a:xfrm>
          <a:prstGeom prst="rect">
            <a:avLst/>
          </a:prstGeom>
        </p:spPr>
        <p:txBody>
          <a:bodyPr vert="horz" lIns="0" tIns="0" rIns="0" bIns="0" rtlCol="0" anchor="ctr">
            <a:normAutofit/>
          </a:bodyPr>
          <a:lstStyle/>
          <a:p>
            <a:r>
              <a:rPr lang="en-US" noProof="0"/>
              <a:t>Click to edit Master title style</a:t>
            </a:r>
            <a:endParaRPr lang="en-GB" noProof="0"/>
          </a:p>
        </p:txBody>
      </p:sp>
      <p:sp>
        <p:nvSpPr>
          <p:cNvPr id="3" name="Text Placeholder 2">
            <a:extLst>
              <a:ext uri="{FF2B5EF4-FFF2-40B4-BE49-F238E27FC236}">
                <a16:creationId xmlns:a16="http://schemas.microsoft.com/office/drawing/2014/main" id="{5E3875E1-C33E-4DDB-898A-C921EBC74F70}"/>
              </a:ext>
            </a:extLst>
          </p:cNvPr>
          <p:cNvSpPr>
            <a:spLocks noGrp="1"/>
          </p:cNvSpPr>
          <p:nvPr>
            <p:ph type="body" idx="1"/>
          </p:nvPr>
        </p:nvSpPr>
        <p:spPr>
          <a:xfrm>
            <a:off x="716757" y="1334400"/>
            <a:ext cx="10742400" cy="4351338"/>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Footer Placeholder 4">
            <a:extLst>
              <a:ext uri="{FF2B5EF4-FFF2-40B4-BE49-F238E27FC236}">
                <a16:creationId xmlns:a16="http://schemas.microsoft.com/office/drawing/2014/main" id="{45D7D04E-64DF-42B2-8E30-7FB7A79023CF}"/>
              </a:ext>
            </a:extLst>
          </p:cNvPr>
          <p:cNvSpPr>
            <a:spLocks noGrp="1"/>
          </p:cNvSpPr>
          <p:nvPr>
            <p:ph type="ftr" sz="quarter" idx="3"/>
          </p:nvPr>
        </p:nvSpPr>
        <p:spPr>
          <a:xfrm>
            <a:off x="716757" y="5991225"/>
            <a:ext cx="7324725" cy="365125"/>
          </a:xfrm>
          <a:prstGeom prst="rect">
            <a:avLst/>
          </a:prstGeom>
        </p:spPr>
        <p:txBody>
          <a:bodyPr vert="horz" lIns="0" tIns="0" rIns="0" bIns="0" rtlCol="0" anchor="b"/>
          <a:lstStyle>
            <a:lvl1pPr algn="l">
              <a:defRPr sz="1200">
                <a:solidFill>
                  <a:schemeClr val="tx1"/>
                </a:solidFill>
              </a:defRPr>
            </a:lvl1p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BA6B1BCD-4FD2-4FE8-9CC4-693EAF30FDB2}"/>
              </a:ext>
            </a:extLst>
          </p:cNvPr>
          <p:cNvSpPr>
            <a:spLocks noGrp="1"/>
          </p:cNvSpPr>
          <p:nvPr>
            <p:ph type="sldNum" sz="quarter" idx="4"/>
          </p:nvPr>
        </p:nvSpPr>
        <p:spPr>
          <a:xfrm>
            <a:off x="9030713" y="6296257"/>
            <a:ext cx="2428444" cy="365125"/>
          </a:xfrm>
          <a:prstGeom prst="rect">
            <a:avLst/>
          </a:prstGeom>
        </p:spPr>
        <p:txBody>
          <a:bodyPr vert="horz" lIns="0" tIns="0" rIns="0" bIns="0" rtlCol="0" anchor="ctr"/>
          <a:lstStyle>
            <a:lvl1pPr algn="r">
              <a:defRPr sz="1600" b="1">
                <a:solidFill>
                  <a:schemeClr val="bg1"/>
                </a:solidFill>
              </a:defRPr>
            </a:lvl1pPr>
          </a:lstStyle>
          <a:p>
            <a:fld id="{3E3063E6-7AB2-4A74-A192-3E322B5BAD54}" type="slidenum">
              <a:rPr lang="en-GB" smtClean="0"/>
              <a:pPr/>
              <a:t>‹#›</a:t>
            </a:fld>
            <a:endParaRPr lang="en-GB"/>
          </a:p>
        </p:txBody>
      </p:sp>
    </p:spTree>
    <p:extLst>
      <p:ext uri="{BB962C8B-B14F-4D97-AF65-F5344CB8AC3E}">
        <p14:creationId xmlns:p14="http://schemas.microsoft.com/office/powerpoint/2010/main" val="622137880"/>
      </p:ext>
    </p:extLst>
  </p:cSld>
  <p:clrMap bg1="lt1" tx1="dk1" bg2="lt2" tx2="dk2" accent1="accent1" accent2="accent2" accent3="accent3" accent4="accent4" accent5="accent5" accent6="accent6" hlink="hlink" folHlink="folHlink"/>
  <p:sldLayoutIdLst>
    <p:sldLayoutId id="2147483656" r:id="rId1"/>
    <p:sldLayoutId id="2147483658" r:id="rId2"/>
    <p:sldLayoutId id="2147483654" r:id="rId3"/>
    <p:sldLayoutId id="2147483657" r:id="rId4"/>
    <p:sldLayoutId id="2147483651" r:id="rId5"/>
  </p:sldLayoutIdLst>
  <p:hf hdr="0" ftr="0" dt="0"/>
  <p:txStyles>
    <p:titleStyle>
      <a:lvl1pPr algn="l" defTabSz="914400" rtl="0" eaLnBrk="1" latinLnBrk="0" hangingPunct="1">
        <a:lnSpc>
          <a:spcPct val="90000"/>
        </a:lnSpc>
        <a:spcBef>
          <a:spcPct val="0"/>
        </a:spcBef>
        <a:buNone/>
        <a:defRPr sz="2400" b="1" kern="1200">
          <a:solidFill>
            <a:schemeClr val="accent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600"/>
        </a:spcAft>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252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504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756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008000" indent="-252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452" userDrawn="1">
          <p15:clr>
            <a:srgbClr val="F26B43"/>
          </p15:clr>
        </p15:guide>
        <p15:guide id="3" pos="722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AC3EE9-71B6-4FE8-B8AA-15895CE72E91}"/>
              </a:ext>
            </a:extLst>
          </p:cNvPr>
          <p:cNvSpPr>
            <a:spLocks noGrp="1"/>
          </p:cNvSpPr>
          <p:nvPr>
            <p:ph type="title"/>
          </p:nvPr>
        </p:nvSpPr>
        <p:spPr>
          <a:xfrm>
            <a:off x="716758" y="514118"/>
            <a:ext cx="10743407" cy="630470"/>
          </a:xfrm>
          <a:prstGeom prst="rect">
            <a:avLst/>
          </a:prstGeom>
        </p:spPr>
        <p:txBody>
          <a:bodyPr vert="horz" lIns="0" tIns="0" rIns="0" bIns="0" rtlCol="0" anchor="ctr">
            <a:normAutofit/>
          </a:bodyPr>
          <a:lstStyle/>
          <a:p>
            <a:r>
              <a:rPr lang="en-US" noProof="0"/>
              <a:t>Click to edit Master title style</a:t>
            </a:r>
            <a:endParaRPr lang="en-GB" noProof="0"/>
          </a:p>
        </p:txBody>
      </p:sp>
      <p:sp>
        <p:nvSpPr>
          <p:cNvPr id="3" name="Text Placeholder 2">
            <a:extLst>
              <a:ext uri="{FF2B5EF4-FFF2-40B4-BE49-F238E27FC236}">
                <a16:creationId xmlns:a16="http://schemas.microsoft.com/office/drawing/2014/main" id="{5E3875E1-C33E-4DDB-898A-C921EBC74F70}"/>
              </a:ext>
            </a:extLst>
          </p:cNvPr>
          <p:cNvSpPr>
            <a:spLocks noGrp="1"/>
          </p:cNvSpPr>
          <p:nvPr>
            <p:ph type="body" idx="1"/>
          </p:nvPr>
        </p:nvSpPr>
        <p:spPr>
          <a:xfrm>
            <a:off x="716757" y="1334400"/>
            <a:ext cx="10742400" cy="4351338"/>
          </a:xfrm>
          <a:prstGeom prst="rect">
            <a:avLst/>
          </a:prstGeom>
        </p:spPr>
        <p:txBody>
          <a:bodyPr vert="horz" lIns="0" tIns="0" rIns="0" bIns="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Footer Placeholder 4">
            <a:extLst>
              <a:ext uri="{FF2B5EF4-FFF2-40B4-BE49-F238E27FC236}">
                <a16:creationId xmlns:a16="http://schemas.microsoft.com/office/drawing/2014/main" id="{45D7D04E-64DF-42B2-8E30-7FB7A79023CF}"/>
              </a:ext>
            </a:extLst>
          </p:cNvPr>
          <p:cNvSpPr>
            <a:spLocks noGrp="1"/>
          </p:cNvSpPr>
          <p:nvPr>
            <p:ph type="ftr" sz="quarter" idx="3"/>
          </p:nvPr>
        </p:nvSpPr>
        <p:spPr>
          <a:xfrm>
            <a:off x="716758" y="5991227"/>
            <a:ext cx="7324725" cy="365125"/>
          </a:xfrm>
          <a:prstGeom prst="rect">
            <a:avLst/>
          </a:prstGeom>
        </p:spPr>
        <p:txBody>
          <a:bodyPr vert="horz" lIns="0" tIns="0" rIns="0" bIns="0" rtlCol="0" anchor="b"/>
          <a:lstStyle>
            <a:lvl1pPr algn="l">
              <a:defRPr sz="900">
                <a:solidFill>
                  <a:schemeClr val="tx1"/>
                </a:solidFill>
              </a:defRPr>
            </a:lvl1pPr>
          </a:lstStyle>
          <a:p>
            <a:r>
              <a:rPr lang="en-GB"/>
              <a:t>On the Insert ribbon select Header &amp; Footer to edit this holding text</a:t>
            </a:r>
          </a:p>
        </p:txBody>
      </p:sp>
      <p:sp>
        <p:nvSpPr>
          <p:cNvPr id="6" name="Slide Number Placeholder 5">
            <a:extLst>
              <a:ext uri="{FF2B5EF4-FFF2-40B4-BE49-F238E27FC236}">
                <a16:creationId xmlns:a16="http://schemas.microsoft.com/office/drawing/2014/main" id="{BA6B1BCD-4FD2-4FE8-9CC4-693EAF30FDB2}"/>
              </a:ext>
            </a:extLst>
          </p:cNvPr>
          <p:cNvSpPr>
            <a:spLocks noGrp="1"/>
          </p:cNvSpPr>
          <p:nvPr>
            <p:ph type="sldNum" sz="quarter" idx="4"/>
          </p:nvPr>
        </p:nvSpPr>
        <p:spPr>
          <a:xfrm>
            <a:off x="9030714" y="6296259"/>
            <a:ext cx="2428444" cy="365125"/>
          </a:xfrm>
          <a:prstGeom prst="rect">
            <a:avLst/>
          </a:prstGeom>
        </p:spPr>
        <p:txBody>
          <a:bodyPr vert="horz" lIns="0" tIns="0" rIns="0" bIns="0" rtlCol="0" anchor="ctr"/>
          <a:lstStyle>
            <a:lvl1pPr algn="r">
              <a:defRPr sz="1200" b="1">
                <a:solidFill>
                  <a:schemeClr val="bg1"/>
                </a:solidFill>
              </a:defRPr>
            </a:lvl1pPr>
          </a:lstStyle>
          <a:p>
            <a:fld id="{3E3063E6-7AB2-4A74-A192-3E322B5BAD54}" type="slidenum">
              <a:rPr lang="en-GB" smtClean="0"/>
              <a:pPr/>
              <a:t>‹#›</a:t>
            </a:fld>
            <a:endParaRPr lang="en-GB"/>
          </a:p>
        </p:txBody>
      </p:sp>
    </p:spTree>
    <p:extLst>
      <p:ext uri="{BB962C8B-B14F-4D97-AF65-F5344CB8AC3E}">
        <p14:creationId xmlns:p14="http://schemas.microsoft.com/office/powerpoint/2010/main" val="62213788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hf hdr="0" ftr="0" dt="0"/>
  <p:txStyles>
    <p:titleStyle>
      <a:lvl1pPr algn="l" defTabSz="685800" rtl="0" eaLnBrk="1" latinLnBrk="0" hangingPunct="1">
        <a:lnSpc>
          <a:spcPct val="90000"/>
        </a:lnSpc>
        <a:spcBef>
          <a:spcPct val="0"/>
        </a:spcBef>
        <a:buNone/>
        <a:defRPr sz="1800" b="1" kern="1200">
          <a:solidFill>
            <a:schemeClr val="accent1"/>
          </a:solidFill>
          <a:latin typeface="Arial" panose="020B0604020202020204" pitchFamily="34" charset="0"/>
          <a:ea typeface="+mj-ea"/>
          <a:cs typeface="Arial" panose="020B0604020202020204" pitchFamily="34" charset="0"/>
        </a:defRPr>
      </a:lvl1pPr>
    </p:titleStyle>
    <p:bodyStyle>
      <a:lvl1pPr marL="0" indent="0" algn="l" defTabSz="685800" rtl="0" eaLnBrk="1" latinLnBrk="0" hangingPunct="1">
        <a:lnSpc>
          <a:spcPct val="100000"/>
        </a:lnSpc>
        <a:spcBef>
          <a:spcPts val="0"/>
        </a:spcBef>
        <a:spcAft>
          <a:spcPts val="45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189000" indent="-189000" algn="l" defTabSz="685800" rtl="0" eaLnBrk="1" latinLnBrk="0" hangingPunct="1">
        <a:lnSpc>
          <a:spcPct val="100000"/>
        </a:lnSpc>
        <a:spcBef>
          <a:spcPts val="0"/>
        </a:spcBef>
        <a:spcAft>
          <a:spcPts val="450"/>
        </a:spcAft>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378000" indent="-189000" algn="l" defTabSz="685800" rtl="0" eaLnBrk="1" latinLnBrk="0" hangingPunct="1">
        <a:lnSpc>
          <a:spcPct val="100000"/>
        </a:lnSpc>
        <a:spcBef>
          <a:spcPts val="0"/>
        </a:spcBef>
        <a:spcAft>
          <a:spcPts val="450"/>
        </a:spcAft>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567000" indent="-189000" algn="l" defTabSz="685800" rtl="0" eaLnBrk="1" latinLnBrk="0" hangingPunct="1">
        <a:lnSpc>
          <a:spcPct val="100000"/>
        </a:lnSpc>
        <a:spcBef>
          <a:spcPts val="0"/>
        </a:spcBef>
        <a:spcAft>
          <a:spcPts val="450"/>
        </a:spcAft>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756000" indent="-189000" algn="l" defTabSz="685800" rtl="0" eaLnBrk="1" latinLnBrk="0" hangingPunct="1">
        <a:lnSpc>
          <a:spcPct val="100000"/>
        </a:lnSpc>
        <a:spcBef>
          <a:spcPts val="0"/>
        </a:spcBef>
        <a:spcAft>
          <a:spcPts val="450"/>
        </a:spcAft>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452" userDrawn="1">
          <p15:clr>
            <a:srgbClr val="F26B43"/>
          </p15:clr>
        </p15:guide>
        <p15:guide id="3" pos="722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mailto:Alice.CordoGallucci@justice.gov.uk" TargetMode="External"/><Relationship Id="rId7" Type="http://schemas.openxmlformats.org/officeDocument/2006/relationships/hyperlink" Target="mailto:equip.admin@justice.gov.uk" TargetMode="External"/><Relationship Id="rId2" Type="http://schemas.openxmlformats.org/officeDocument/2006/relationships/hyperlink" Target="mailto:Tanya.Fletcher@justice.gov.uk" TargetMode="External"/><Relationship Id="rId1" Type="http://schemas.openxmlformats.org/officeDocument/2006/relationships/slideLayout" Target="../slideLayouts/slideLayout3.xml"/><Relationship Id="rId6" Type="http://schemas.openxmlformats.org/officeDocument/2006/relationships/hyperlink" Target="https://equip-portal.rocstac.com/CtrlWebIsapi.dll" TargetMode="External"/><Relationship Id="rId5" Type="http://schemas.openxmlformats.org/officeDocument/2006/relationships/hyperlink" Target="mailto:Interventionsreform@justice.gov.uk" TargetMode="External"/><Relationship Id="rId4" Type="http://schemas.openxmlformats.org/officeDocument/2006/relationships/hyperlink" Target="mailto:Debbie.osowicz@justice.gov.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163AE62-BFD9-411D-91D3-8D406BABFF0A}"/>
              </a:ext>
            </a:extLst>
          </p:cNvPr>
          <p:cNvSpPr>
            <a:spLocks noGrp="1"/>
          </p:cNvSpPr>
          <p:nvPr>
            <p:ph type="ctrTitle"/>
          </p:nvPr>
        </p:nvSpPr>
        <p:spPr>
          <a:xfrm>
            <a:off x="717550" y="2693986"/>
            <a:ext cx="10950988" cy="908052"/>
          </a:xfrm>
        </p:spPr>
        <p:txBody>
          <a:bodyPr/>
          <a:lstStyle/>
          <a:p>
            <a:r>
              <a:rPr lang="en-GB">
                <a:latin typeface="Arial"/>
                <a:cs typeface="Arial"/>
              </a:rPr>
              <a:t>Police, Crime, Sentencing and Courts Act</a:t>
            </a:r>
            <a:br>
              <a:rPr lang="en-GB">
                <a:latin typeface="Arial"/>
                <a:cs typeface="Arial"/>
              </a:rPr>
            </a:br>
            <a:r>
              <a:rPr lang="en-GB">
                <a:latin typeface="Arial"/>
                <a:cs typeface="Arial"/>
              </a:rPr>
              <a:t>- Electronic Monitoring (EM) changes</a:t>
            </a:r>
          </a:p>
        </p:txBody>
      </p:sp>
      <p:sp>
        <p:nvSpPr>
          <p:cNvPr id="8" name="Text Placeholder 7">
            <a:extLst>
              <a:ext uri="{FF2B5EF4-FFF2-40B4-BE49-F238E27FC236}">
                <a16:creationId xmlns:a16="http://schemas.microsoft.com/office/drawing/2014/main" id="{7B8B08D6-198C-4F60-A85B-FEDAEEC16E00}"/>
              </a:ext>
            </a:extLst>
          </p:cNvPr>
          <p:cNvSpPr>
            <a:spLocks noGrp="1"/>
          </p:cNvSpPr>
          <p:nvPr>
            <p:ph type="body" sz="quarter" idx="10"/>
          </p:nvPr>
        </p:nvSpPr>
        <p:spPr/>
        <p:txBody>
          <a:bodyPr vert="horz" lIns="0" tIns="0" rIns="0" bIns="0" rtlCol="0" anchor="t">
            <a:noAutofit/>
          </a:bodyPr>
          <a:lstStyle/>
          <a:p>
            <a:r>
              <a:rPr lang="en-GB" b="1">
                <a:latin typeface="Arial"/>
                <a:cs typeface="Arial"/>
              </a:rPr>
              <a:t>June 2022</a:t>
            </a:r>
            <a:endParaRPr lang="en-GB" b="1"/>
          </a:p>
        </p:txBody>
      </p:sp>
      <p:sp>
        <p:nvSpPr>
          <p:cNvPr id="5" name="Slide Number Placeholder 4">
            <a:extLst>
              <a:ext uri="{FF2B5EF4-FFF2-40B4-BE49-F238E27FC236}">
                <a16:creationId xmlns:a16="http://schemas.microsoft.com/office/drawing/2014/main" id="{FB9B249D-BE8A-4E2D-BA53-10426CE9326D}"/>
              </a:ext>
            </a:extLst>
          </p:cNvPr>
          <p:cNvSpPr>
            <a:spLocks noGrp="1"/>
          </p:cNvSpPr>
          <p:nvPr>
            <p:ph type="sldNum" sz="quarter" idx="4294967295"/>
          </p:nvPr>
        </p:nvSpPr>
        <p:spPr>
          <a:xfrm>
            <a:off x="11915775" y="6296025"/>
            <a:ext cx="276225" cy="365125"/>
          </a:xfrm>
        </p:spPr>
        <p:txBody>
          <a:bodyPr/>
          <a:lstStyle/>
          <a:p>
            <a:fld id="{6BA6D896-E1CD-4198-B852-D6590D56DF76}" type="slidenum">
              <a:rPr lang="en-GB" smtClean="0"/>
              <a:pPr/>
              <a:t>1</a:t>
            </a:fld>
            <a:endParaRPr lang="en-GB"/>
          </a:p>
        </p:txBody>
      </p:sp>
    </p:spTree>
    <p:extLst>
      <p:ext uri="{BB962C8B-B14F-4D97-AF65-F5344CB8AC3E}">
        <p14:creationId xmlns:p14="http://schemas.microsoft.com/office/powerpoint/2010/main" val="17267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3B067-6030-4B2D-BC59-A5BE2DC5661D}"/>
              </a:ext>
            </a:extLst>
          </p:cNvPr>
          <p:cNvSpPr>
            <a:spLocks noGrp="1"/>
          </p:cNvSpPr>
          <p:nvPr>
            <p:ph type="title"/>
          </p:nvPr>
        </p:nvSpPr>
        <p:spPr>
          <a:xfrm>
            <a:off x="716757" y="96674"/>
            <a:ext cx="10743406" cy="630470"/>
          </a:xfrm>
        </p:spPr>
        <p:txBody>
          <a:bodyPr/>
          <a:lstStyle/>
          <a:p>
            <a:r>
              <a:rPr lang="en-GB" dirty="0">
                <a:latin typeface="Arial"/>
                <a:cs typeface="Arial"/>
              </a:rPr>
              <a:t>PCSC Act – Electronic Monitoring changes</a:t>
            </a:r>
            <a:endParaRPr lang="en-US" dirty="0"/>
          </a:p>
        </p:txBody>
      </p:sp>
      <p:sp>
        <p:nvSpPr>
          <p:cNvPr id="3" name="Content Placeholder 2">
            <a:extLst>
              <a:ext uri="{FF2B5EF4-FFF2-40B4-BE49-F238E27FC236}">
                <a16:creationId xmlns:a16="http://schemas.microsoft.com/office/drawing/2014/main" id="{46B5E50D-3A43-453C-BAB9-1ACB606AE97E}"/>
              </a:ext>
            </a:extLst>
          </p:cNvPr>
          <p:cNvSpPr>
            <a:spLocks noGrp="1"/>
          </p:cNvSpPr>
          <p:nvPr>
            <p:ph idx="1"/>
          </p:nvPr>
        </p:nvSpPr>
        <p:spPr>
          <a:xfrm>
            <a:off x="716757" y="727144"/>
            <a:ext cx="10742400" cy="5852561"/>
          </a:xfrm>
        </p:spPr>
        <p:txBody>
          <a:bodyPr vert="horz" lIns="0" tIns="0" rIns="0" bIns="0" rtlCol="0" anchor="t">
            <a:noAutofit/>
          </a:bodyPr>
          <a:lstStyle/>
          <a:p>
            <a:pPr>
              <a:lnSpc>
                <a:spcPct val="90000"/>
              </a:lnSpc>
              <a:spcBef>
                <a:spcPts val="1000"/>
              </a:spcBef>
              <a:spcAft>
                <a:spcPct val="0"/>
              </a:spcAft>
            </a:pPr>
            <a:r>
              <a:rPr lang="en-GB" sz="1400" b="1" dirty="0">
                <a:solidFill>
                  <a:schemeClr val="accent1"/>
                </a:solidFill>
                <a:latin typeface="Arial"/>
                <a:cs typeface="Arial"/>
              </a:rPr>
              <a:t>The Police, Crime, Sentencing and Courts (PCSC) Act</a:t>
            </a:r>
            <a:r>
              <a:rPr lang="en-GB" sz="1400" b="1" dirty="0">
                <a:latin typeface="Arial"/>
                <a:cs typeface="Arial"/>
              </a:rPr>
              <a:t> </a:t>
            </a:r>
            <a:r>
              <a:rPr lang="en-GB" sz="1400" dirty="0">
                <a:latin typeface="Arial"/>
                <a:cs typeface="Arial"/>
              </a:rPr>
              <a:t>introduces changes which will impact EM in the following areas: </a:t>
            </a:r>
            <a:endParaRPr lang="en-US" sz="1400" dirty="0">
              <a:latin typeface="Arial"/>
              <a:cs typeface="Arial"/>
            </a:endParaRPr>
          </a:p>
          <a:p>
            <a:pPr marL="285750" indent="-285750">
              <a:lnSpc>
                <a:spcPct val="90000"/>
              </a:lnSpc>
              <a:spcBef>
                <a:spcPts val="1000"/>
              </a:spcBef>
              <a:spcAft>
                <a:spcPct val="0"/>
              </a:spcAft>
              <a:buChar char="•"/>
            </a:pPr>
            <a:r>
              <a:rPr lang="en-GB" sz="1400" b="1" dirty="0">
                <a:solidFill>
                  <a:srgbClr val="5C3183"/>
                </a:solidFill>
                <a:latin typeface="Arial"/>
                <a:cs typeface="Arial"/>
              </a:rPr>
              <a:t>Increase maximum daily curfew from 16 hrs to 20 hrs</a:t>
            </a:r>
            <a:r>
              <a:rPr lang="en-GB" sz="1400" b="1" dirty="0">
                <a:solidFill>
                  <a:srgbClr val="000000"/>
                </a:solidFill>
                <a:latin typeface="Arial"/>
                <a:cs typeface="Arial"/>
              </a:rPr>
              <a:t> (weekly max remains 112 hours) and an </a:t>
            </a:r>
            <a:r>
              <a:rPr lang="en-GB" sz="1400" b="1" dirty="0">
                <a:solidFill>
                  <a:schemeClr val="accent1"/>
                </a:solidFill>
                <a:latin typeface="Arial"/>
                <a:cs typeface="Arial"/>
              </a:rPr>
              <a:t>increase in maximum length of curfew from 12 months </a:t>
            </a:r>
            <a:r>
              <a:rPr lang="en-GB" sz="1400" b="1" dirty="0">
                <a:solidFill>
                  <a:srgbClr val="5C3183"/>
                </a:solidFill>
                <a:latin typeface="Arial"/>
                <a:cs typeface="Arial"/>
              </a:rPr>
              <a:t>to 2 years</a:t>
            </a:r>
            <a:r>
              <a:rPr lang="en-GB" sz="1400" b="1" dirty="0">
                <a:solidFill>
                  <a:srgbClr val="000000"/>
                </a:solidFill>
                <a:latin typeface="Arial"/>
                <a:cs typeface="Arial"/>
              </a:rPr>
              <a:t>, for adult Community Sentences </a:t>
            </a:r>
            <a:endParaRPr lang="en-US" sz="1400" b="1" dirty="0">
              <a:solidFill>
                <a:srgbClr val="000000"/>
              </a:solidFill>
              <a:latin typeface="Arial"/>
              <a:cs typeface="Arial"/>
            </a:endParaRPr>
          </a:p>
          <a:p>
            <a:pPr marL="503555" lvl="2" indent="-251460">
              <a:lnSpc>
                <a:spcPct val="150000"/>
              </a:lnSpc>
              <a:buClr>
                <a:srgbClr val="5C3183"/>
              </a:buClr>
              <a:buFont typeface="Wingdings" panose="020B0604020202020204" pitchFamily="34" charset="0"/>
              <a:buChar char="Ø"/>
            </a:pPr>
            <a:r>
              <a:rPr lang="en-GB" sz="1400" i="1" dirty="0">
                <a:latin typeface="Arial"/>
                <a:cs typeface="Arial"/>
              </a:rPr>
              <a:t>The purpose is to strengthen community sentences and make curfew options more flexible</a:t>
            </a:r>
            <a:r>
              <a:rPr lang="en-US" sz="1400" i="1" dirty="0">
                <a:latin typeface="Arial"/>
                <a:cs typeface="Arial"/>
              </a:rPr>
              <a:t> </a:t>
            </a:r>
            <a:endParaRPr lang="en-US" sz="1400" dirty="0"/>
          </a:p>
          <a:p>
            <a:pPr marL="503555" lvl="2" indent="-251460">
              <a:buClr>
                <a:srgbClr val="5C3183"/>
              </a:buClr>
              <a:buFont typeface="Wingdings" panose="020B0604020202020204" pitchFamily="34" charset="0"/>
              <a:buChar char="Ø"/>
            </a:pPr>
            <a:r>
              <a:rPr lang="en-US" sz="1400" i="1" dirty="0">
                <a:latin typeface="Arial"/>
                <a:cs typeface="Arial"/>
              </a:rPr>
              <a:t>EPF will be updated to reflect these changes in Pre-Sentencing Report guidance</a:t>
            </a:r>
          </a:p>
          <a:p>
            <a:pPr marL="285750" indent="-285750">
              <a:buChar char="•"/>
            </a:pPr>
            <a:r>
              <a:rPr lang="en-GB" sz="1400" b="1" dirty="0">
                <a:solidFill>
                  <a:srgbClr val="5C3183"/>
                </a:solidFill>
                <a:latin typeface="Arial"/>
                <a:cs typeface="Arial"/>
              </a:rPr>
              <a:t>Introduction of limited powers for Probation to shift start / end times of the curfew period/s </a:t>
            </a:r>
            <a:r>
              <a:rPr lang="en-GB" sz="1400" b="1" dirty="0">
                <a:latin typeface="Arial"/>
                <a:cs typeface="Arial"/>
              </a:rPr>
              <a:t>within a 24-hour period only (the total curfew hours imposed may not be changed)  </a:t>
            </a:r>
            <a:r>
              <a:rPr lang="en-GB" sz="1400" b="1" dirty="0">
                <a:solidFill>
                  <a:schemeClr val="accent1"/>
                </a:solidFill>
                <a:latin typeface="Arial"/>
                <a:cs typeface="Arial"/>
              </a:rPr>
              <a:t>and the address </a:t>
            </a:r>
            <a:r>
              <a:rPr lang="en-GB" sz="1400" b="1" dirty="0">
                <a:latin typeface="Arial"/>
                <a:cs typeface="Arial"/>
              </a:rPr>
              <a:t>(unless it would interfere with a residency requirement) </a:t>
            </a:r>
            <a:r>
              <a:rPr lang="en-GB" sz="1400" b="1" dirty="0">
                <a:solidFill>
                  <a:schemeClr val="accent1"/>
                </a:solidFill>
                <a:latin typeface="Arial"/>
                <a:cs typeface="Arial"/>
              </a:rPr>
              <a:t>for Adult Community Sentences</a:t>
            </a:r>
            <a:r>
              <a:rPr lang="en-GB" sz="1400" dirty="0">
                <a:latin typeface="Arial"/>
                <a:cs typeface="Arial"/>
              </a:rPr>
              <a:t>. </a:t>
            </a:r>
          </a:p>
          <a:p>
            <a:pPr marL="503555" lvl="2" indent="-251460">
              <a:buFont typeface="Wingdings" panose="020B0604020202020204" pitchFamily="34" charset="0"/>
              <a:buChar char="Ø"/>
            </a:pPr>
            <a:r>
              <a:rPr lang="en-GB" sz="1400" i="1" dirty="0">
                <a:latin typeface="Arial"/>
                <a:cs typeface="Arial"/>
              </a:rPr>
              <a:t>Probation will complete a Variation Notice to notify the sentencing court of the curfew changes and provide reassurance that the </a:t>
            </a:r>
            <a:r>
              <a:rPr lang="en-GB" sz="1400" i="1" dirty="0" err="1">
                <a:latin typeface="Arial"/>
                <a:cs typeface="Arial"/>
              </a:rPr>
              <a:t>PoP</a:t>
            </a:r>
            <a:r>
              <a:rPr lang="en-GB" sz="1400" i="1" dirty="0">
                <a:latin typeface="Arial"/>
                <a:cs typeface="Arial"/>
              </a:rPr>
              <a:t> has given consent to these changes.</a:t>
            </a:r>
          </a:p>
          <a:p>
            <a:pPr marL="285845" lvl="1" indent="-285750"/>
            <a:r>
              <a:rPr lang="en-GB" sz="1400" i="1" dirty="0">
                <a:latin typeface="Arial"/>
                <a:cs typeface="Arial"/>
              </a:rPr>
              <a:t>This measure will help to reduce pressure on Probation and courts by removing the requirement to return to court to vary a curfew time or address. It will also support effective supervision and hopefully reduce breaches.</a:t>
            </a:r>
            <a:r>
              <a:rPr lang="en-US" sz="1400" i="1" dirty="0">
                <a:latin typeface="Arial"/>
                <a:cs typeface="Arial"/>
              </a:rPr>
              <a:t> </a:t>
            </a:r>
            <a:r>
              <a:rPr lang="en-GB" sz="1400" i="1" dirty="0">
                <a:effectLst/>
                <a:latin typeface="Arial"/>
                <a:ea typeface="Times New Roman" panose="02020603050405020304" pitchFamily="18" charset="0"/>
                <a:cs typeface="Arial"/>
              </a:rPr>
              <a:t>Changes to the boundary area of the address where a boundary has been stipulated are not in scope of the legislation, these will need to be returned to court.</a:t>
            </a:r>
            <a:endParaRPr lang="en-GB" sz="1400" i="1" dirty="0">
              <a:latin typeface="Arial"/>
              <a:cs typeface="Arial"/>
            </a:endParaRPr>
          </a:p>
          <a:p>
            <a:pPr marL="503555" lvl="2" indent="-251460">
              <a:buFont typeface="Wingdings" panose="020B0604020202020204" pitchFamily="34" charset="0"/>
              <a:buChar char="Ø"/>
            </a:pPr>
            <a:r>
              <a:rPr lang="en-US" sz="1400" i="1" dirty="0">
                <a:latin typeface="Arial"/>
                <a:cs typeface="Arial"/>
              </a:rPr>
              <a:t>The new process to change curfew time or address will be uploaded to </a:t>
            </a:r>
            <a:r>
              <a:rPr lang="en-US" sz="1400" i="1" dirty="0" err="1">
                <a:latin typeface="Arial"/>
                <a:cs typeface="Arial"/>
              </a:rPr>
              <a:t>EQuiP</a:t>
            </a:r>
            <a:r>
              <a:rPr lang="en-US" sz="1400" i="1" dirty="0">
                <a:latin typeface="Arial"/>
                <a:cs typeface="Arial"/>
              </a:rPr>
              <a:t>: </a:t>
            </a:r>
            <a:r>
              <a:rPr lang="en-US" sz="1400" b="1" i="1" dirty="0">
                <a:solidFill>
                  <a:srgbClr val="5C3183"/>
                </a:solidFill>
                <a:latin typeface="Arial"/>
                <a:cs typeface="Arial"/>
              </a:rPr>
              <a:t>see screenshot of process in Appendix</a:t>
            </a:r>
          </a:p>
          <a:p>
            <a:pPr marL="503555" lvl="2" indent="-251460">
              <a:buFont typeface="Wingdings" panose="020B0604020202020204" pitchFamily="34" charset="0"/>
              <a:buChar char="Ø"/>
            </a:pPr>
            <a:r>
              <a:rPr lang="en-US" sz="1400" i="1" dirty="0">
                <a:latin typeface="Arial"/>
                <a:cs typeface="Arial"/>
              </a:rPr>
              <a:t>If Probation refuse the request, the </a:t>
            </a:r>
            <a:r>
              <a:rPr lang="en-US" sz="1400" i="1" dirty="0" err="1">
                <a:latin typeface="Arial"/>
                <a:cs typeface="Arial"/>
              </a:rPr>
              <a:t>PoP</a:t>
            </a:r>
            <a:r>
              <a:rPr lang="en-US" sz="1400" i="1" dirty="0">
                <a:latin typeface="Arial"/>
                <a:cs typeface="Arial"/>
              </a:rPr>
              <a:t> </a:t>
            </a:r>
            <a:r>
              <a:rPr lang="en-GB" sz="1400" i="1" dirty="0">
                <a:latin typeface="Arial"/>
                <a:cs typeface="Arial"/>
              </a:rPr>
              <a:t>has the right to appeal the decision to the court</a:t>
            </a:r>
          </a:p>
          <a:p>
            <a:pPr marL="503555" lvl="2" indent="-251460">
              <a:buClr>
                <a:srgbClr val="5C3183"/>
              </a:buClr>
              <a:buFont typeface="Wingdings" panose="020B0604020202020204" pitchFamily="34" charset="0"/>
              <a:buChar char="Ø"/>
            </a:pPr>
            <a:endParaRPr lang="en-GB" sz="1400" i="1" dirty="0">
              <a:solidFill>
                <a:srgbClr val="000000"/>
              </a:solidFill>
              <a:latin typeface="Arial"/>
              <a:cs typeface="Arial"/>
            </a:endParaRPr>
          </a:p>
          <a:p>
            <a:r>
              <a:rPr lang="en-GB" sz="1400" b="1" dirty="0">
                <a:solidFill>
                  <a:schemeClr val="accent1"/>
                </a:solidFill>
                <a:latin typeface="Arial"/>
                <a:cs typeface="Arial"/>
              </a:rPr>
              <a:t>Additional Information:</a:t>
            </a:r>
            <a:r>
              <a:rPr lang="en-US" sz="1400" dirty="0">
                <a:solidFill>
                  <a:schemeClr val="accent1"/>
                </a:solidFill>
                <a:latin typeface="Arial"/>
                <a:cs typeface="Arial"/>
              </a:rPr>
              <a:t> </a:t>
            </a:r>
            <a:endParaRPr lang="en-GB" sz="1400" dirty="0">
              <a:solidFill>
                <a:schemeClr val="accent1"/>
              </a:solidFill>
              <a:latin typeface="Arial"/>
              <a:cs typeface="Arial"/>
            </a:endParaRPr>
          </a:p>
          <a:p>
            <a:pPr marL="285750" indent="-285750">
              <a:buFont typeface="Arial" panose="020B0604020202020204" pitchFamily="34" charset="0"/>
              <a:buChar char="•"/>
            </a:pPr>
            <a:r>
              <a:rPr lang="en-GB" sz="1400" b="1" dirty="0">
                <a:latin typeface="Arial"/>
                <a:cs typeface="Arial"/>
              </a:rPr>
              <a:t>These changes will come into effect on 28/06/2022 </a:t>
            </a:r>
            <a:r>
              <a:rPr lang="en-GB" sz="1400" dirty="0">
                <a:latin typeface="Arial"/>
                <a:cs typeface="Arial"/>
              </a:rPr>
              <a:t>(2 months after Royal Assent)</a:t>
            </a:r>
          </a:p>
          <a:p>
            <a:pPr marL="285750" indent="-285750">
              <a:buFont typeface="Arial" panose="020B0604020202020204" pitchFamily="34" charset="0"/>
              <a:buChar char="•"/>
            </a:pPr>
            <a:r>
              <a:rPr lang="en-GB" sz="1400" dirty="0">
                <a:latin typeface="Arial"/>
                <a:cs typeface="Arial"/>
              </a:rPr>
              <a:t>The changes also apply to non-electronically monitored curfews</a:t>
            </a:r>
            <a:endParaRPr lang="en-GB" dirty="0"/>
          </a:p>
          <a:p>
            <a:pPr marL="285750" indent="-285750">
              <a:buFont typeface="Arial" panose="020B0604020202020204" pitchFamily="34" charset="0"/>
              <a:buChar char="•"/>
            </a:pPr>
            <a:r>
              <a:rPr lang="en-GB" sz="1400" dirty="0">
                <a:latin typeface="Arial"/>
                <a:cs typeface="Arial"/>
              </a:rPr>
              <a:t>All changes impacting Probation apply to those </a:t>
            </a:r>
            <a:r>
              <a:rPr lang="en-GB" sz="1400" b="1" dirty="0">
                <a:latin typeface="Arial"/>
                <a:cs typeface="Arial"/>
              </a:rPr>
              <a:t>convicted on or after the commencement date of the relevant section of the Act (28 June 2022)</a:t>
            </a:r>
            <a:endParaRPr lang="en-US" sz="1400" b="1" dirty="0">
              <a:latin typeface="Arial"/>
              <a:cs typeface="Arial"/>
            </a:endParaRPr>
          </a:p>
          <a:p>
            <a:pPr marL="285750" indent="-285750">
              <a:buChar char="•"/>
            </a:pPr>
            <a:endParaRPr lang="en-GB" sz="1400" dirty="0">
              <a:solidFill>
                <a:srgbClr val="000000"/>
              </a:solidFill>
            </a:endParaRPr>
          </a:p>
        </p:txBody>
      </p:sp>
      <p:sp>
        <p:nvSpPr>
          <p:cNvPr id="4" name="Slide Number Placeholder 3">
            <a:extLst>
              <a:ext uri="{FF2B5EF4-FFF2-40B4-BE49-F238E27FC236}">
                <a16:creationId xmlns:a16="http://schemas.microsoft.com/office/drawing/2014/main" id="{BB9B62E5-D60F-4DBF-8028-0D62773B401F}"/>
              </a:ext>
            </a:extLst>
          </p:cNvPr>
          <p:cNvSpPr>
            <a:spLocks noGrp="1"/>
          </p:cNvSpPr>
          <p:nvPr>
            <p:ph type="sldNum" sz="quarter" idx="12"/>
          </p:nvPr>
        </p:nvSpPr>
        <p:spPr/>
        <p:txBody>
          <a:bodyPr/>
          <a:lstStyle/>
          <a:p>
            <a:fld id="{6BA6D896-E1CD-4198-B852-D6590D56DF76}" type="slidenum">
              <a:rPr lang="en-GB" smtClean="0"/>
              <a:pPr/>
              <a:t>2</a:t>
            </a:fld>
            <a:endParaRPr lang="en-GB"/>
          </a:p>
        </p:txBody>
      </p:sp>
    </p:spTree>
    <p:extLst>
      <p:ext uri="{BB962C8B-B14F-4D97-AF65-F5344CB8AC3E}">
        <p14:creationId xmlns:p14="http://schemas.microsoft.com/office/powerpoint/2010/main" val="3982795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6A696-F2D5-41DC-CF6E-855349F9B708}"/>
              </a:ext>
            </a:extLst>
          </p:cNvPr>
          <p:cNvSpPr>
            <a:spLocks noGrp="1"/>
          </p:cNvSpPr>
          <p:nvPr>
            <p:ph type="title"/>
          </p:nvPr>
        </p:nvSpPr>
        <p:spPr/>
        <p:txBody>
          <a:bodyPr/>
          <a:lstStyle/>
          <a:p>
            <a:r>
              <a:rPr lang="en-GB">
                <a:latin typeface="Arial"/>
                <a:cs typeface="Arial"/>
              </a:rPr>
              <a:t>Clause 152 – Removal of Senior Attendance Centres for adults</a:t>
            </a:r>
            <a:endParaRPr lang="en-US">
              <a:latin typeface="Arial"/>
              <a:cs typeface="Arial"/>
            </a:endParaRPr>
          </a:p>
        </p:txBody>
      </p:sp>
      <p:sp>
        <p:nvSpPr>
          <p:cNvPr id="3" name="Content Placeholder 2">
            <a:extLst>
              <a:ext uri="{FF2B5EF4-FFF2-40B4-BE49-F238E27FC236}">
                <a16:creationId xmlns:a16="http://schemas.microsoft.com/office/drawing/2014/main" id="{3B625D04-1ECB-1BC7-9CCD-E0A3B2A0CC73}"/>
              </a:ext>
            </a:extLst>
          </p:cNvPr>
          <p:cNvSpPr>
            <a:spLocks noGrp="1"/>
          </p:cNvSpPr>
          <p:nvPr>
            <p:ph idx="1"/>
          </p:nvPr>
        </p:nvSpPr>
        <p:spPr/>
        <p:txBody>
          <a:bodyPr vert="horz" lIns="0" tIns="0" rIns="0" bIns="0" rtlCol="0" anchor="t">
            <a:noAutofit/>
          </a:bodyPr>
          <a:lstStyle/>
          <a:p>
            <a:pPr marL="171450" indent="-171450">
              <a:buChar char="•"/>
            </a:pPr>
            <a:r>
              <a:rPr lang="en-GB" sz="1200">
                <a:latin typeface="Arial"/>
                <a:cs typeface="Arial"/>
              </a:rPr>
              <a:t>This section will be commenced on June 28th and will </a:t>
            </a:r>
            <a:r>
              <a:rPr lang="en-GB" sz="1200" b="1">
                <a:latin typeface="Arial"/>
                <a:cs typeface="Arial"/>
              </a:rPr>
              <a:t>remove Senior Attendance Centres (SACs)</a:t>
            </a:r>
            <a:r>
              <a:rPr lang="en-GB" sz="1200">
                <a:latin typeface="Arial"/>
                <a:cs typeface="Arial"/>
              </a:rPr>
              <a:t> from the menu of requirements available to the judiciary. </a:t>
            </a:r>
            <a:endParaRPr lang="en-US" sz="1200">
              <a:latin typeface="Arial"/>
              <a:cs typeface="Arial"/>
            </a:endParaRPr>
          </a:p>
          <a:p>
            <a:pPr marL="377825" lvl="2" indent="-188595">
              <a:buFont typeface="Wingdings" panose="020B0604020202020204" pitchFamily="34" charset="0"/>
              <a:buChar char="Ø"/>
            </a:pPr>
            <a:r>
              <a:rPr lang="en-GB" sz="1200" i="1">
                <a:latin typeface="Arial"/>
                <a:cs typeface="Arial"/>
              </a:rPr>
              <a:t>The use of SACs has been declining since the introduction of RARs, in 2014, and provision is not universally available across the country.</a:t>
            </a:r>
          </a:p>
          <a:p>
            <a:pPr marL="377825" lvl="2" indent="-188595">
              <a:buFont typeface="Wingdings" panose="020B0604020202020204" pitchFamily="34" charset="0"/>
              <a:buChar char="Ø"/>
            </a:pPr>
            <a:r>
              <a:rPr lang="en-GB" sz="1200" i="1">
                <a:latin typeface="Arial"/>
                <a:cs typeface="Arial"/>
              </a:rPr>
              <a:t>Removing SACs will help to create more consistent national sentencing options, by meeting offender needs through other rehabilitative interventions which are available across all regions.</a:t>
            </a:r>
          </a:p>
          <a:p>
            <a:pPr marL="377825" lvl="2" indent="-188595">
              <a:buClr>
                <a:srgbClr val="5C3183"/>
              </a:buClr>
              <a:buFont typeface="Wingdings" panose="020B0604020202020204" pitchFamily="34" charset="0"/>
              <a:buChar char="Ø"/>
            </a:pPr>
            <a:endParaRPr lang="en-GB" sz="1200" i="1">
              <a:latin typeface="Arial"/>
              <a:cs typeface="Arial"/>
            </a:endParaRPr>
          </a:p>
          <a:p>
            <a:pPr marL="171450" indent="-171450">
              <a:buChar char="•"/>
            </a:pPr>
            <a:r>
              <a:rPr lang="en-GB" sz="1200">
                <a:latin typeface="Arial"/>
                <a:cs typeface="Arial"/>
              </a:rPr>
              <a:t>Regions are being given discretion as to whether to work off outstanding SAC hours under the current delivery format or whether to move to delivering the remaining SAC hours via the newly implemented Structured Interventions. </a:t>
            </a:r>
            <a:endParaRPr lang="en-GB"/>
          </a:p>
          <a:p>
            <a:pPr marL="171450" indent="-171450">
              <a:buChar char="•"/>
            </a:pPr>
            <a:endParaRPr lang="en-GB" sz="1200">
              <a:latin typeface="Arial"/>
              <a:cs typeface="Arial"/>
            </a:endParaRPr>
          </a:p>
          <a:p>
            <a:pPr marL="171450" indent="-171450">
              <a:buChar char="•"/>
            </a:pPr>
            <a:r>
              <a:rPr lang="en-GB" sz="1200">
                <a:latin typeface="Arial"/>
                <a:cs typeface="Arial"/>
              </a:rPr>
              <a:t>The expectation is that these hours can be completed in an existing probation office or delivery location. Outstanding SAC hours with a location stipulated on the requirement but where the delivery location is being changed, will need to be returned to court to enable the order to be amended.</a:t>
            </a:r>
            <a:endParaRPr lang="en-GB"/>
          </a:p>
          <a:p>
            <a:endParaRPr lang="en-GB"/>
          </a:p>
        </p:txBody>
      </p:sp>
      <p:sp>
        <p:nvSpPr>
          <p:cNvPr id="4" name="Slide Number Placeholder 3">
            <a:extLst>
              <a:ext uri="{FF2B5EF4-FFF2-40B4-BE49-F238E27FC236}">
                <a16:creationId xmlns:a16="http://schemas.microsoft.com/office/drawing/2014/main" id="{B8394F9C-B0F3-3119-09DC-AC28C4878758}"/>
              </a:ext>
            </a:extLst>
          </p:cNvPr>
          <p:cNvSpPr>
            <a:spLocks noGrp="1"/>
          </p:cNvSpPr>
          <p:nvPr>
            <p:ph type="sldNum" sz="quarter" idx="12"/>
          </p:nvPr>
        </p:nvSpPr>
        <p:spPr/>
        <p:txBody>
          <a:bodyPr/>
          <a:lstStyle/>
          <a:p>
            <a:fld id="{6BA6D896-E1CD-4198-B852-D6590D56DF76}" type="slidenum">
              <a:rPr lang="en-GB" smtClean="0"/>
              <a:pPr/>
              <a:t>3</a:t>
            </a:fld>
            <a:endParaRPr lang="en-GB"/>
          </a:p>
        </p:txBody>
      </p:sp>
    </p:spTree>
    <p:extLst>
      <p:ext uri="{BB962C8B-B14F-4D97-AF65-F5344CB8AC3E}">
        <p14:creationId xmlns:p14="http://schemas.microsoft.com/office/powerpoint/2010/main" val="367685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8D056-ABCF-66AE-CB7B-F928DBCB3C42}"/>
              </a:ext>
            </a:extLst>
          </p:cNvPr>
          <p:cNvSpPr>
            <a:spLocks noGrp="1"/>
          </p:cNvSpPr>
          <p:nvPr>
            <p:ph type="title"/>
          </p:nvPr>
        </p:nvSpPr>
        <p:spPr>
          <a:xfrm>
            <a:off x="716757" y="1000323"/>
            <a:ext cx="10743406" cy="630470"/>
          </a:xfrm>
        </p:spPr>
        <p:txBody>
          <a:bodyPr/>
          <a:lstStyle/>
          <a:p>
            <a:pPr algn="ctr"/>
            <a:r>
              <a:rPr lang="en-GB" sz="3200">
                <a:latin typeface="Arial"/>
                <a:cs typeface="Arial"/>
              </a:rPr>
              <a:t>Any questions?</a:t>
            </a:r>
            <a:endParaRPr lang="en-GB" sz="3200"/>
          </a:p>
        </p:txBody>
      </p:sp>
      <p:sp>
        <p:nvSpPr>
          <p:cNvPr id="3" name="Content Placeholder 2">
            <a:extLst>
              <a:ext uri="{FF2B5EF4-FFF2-40B4-BE49-F238E27FC236}">
                <a16:creationId xmlns:a16="http://schemas.microsoft.com/office/drawing/2014/main" id="{76D64EF4-4C42-D5C3-42B3-2C8B52CFFFE8}"/>
              </a:ext>
            </a:extLst>
          </p:cNvPr>
          <p:cNvSpPr>
            <a:spLocks noGrp="1"/>
          </p:cNvSpPr>
          <p:nvPr>
            <p:ph idx="1"/>
          </p:nvPr>
        </p:nvSpPr>
        <p:spPr>
          <a:xfrm>
            <a:off x="716757" y="1661952"/>
            <a:ext cx="10749026" cy="1435861"/>
          </a:xfrm>
        </p:spPr>
        <p:txBody>
          <a:bodyPr vert="horz" lIns="0" tIns="0" rIns="0" bIns="0" rtlCol="0" anchor="t">
            <a:noAutofit/>
          </a:bodyPr>
          <a:lstStyle/>
          <a:p>
            <a:pPr algn="ctr"/>
            <a:endParaRPr lang="en-GB" sz="1800">
              <a:latin typeface="Arial"/>
              <a:cs typeface="Arial"/>
            </a:endParaRPr>
          </a:p>
          <a:p>
            <a:pPr algn="ctr"/>
            <a:r>
              <a:rPr lang="en-GB" sz="1800">
                <a:latin typeface="Arial"/>
                <a:cs typeface="Arial"/>
              </a:rPr>
              <a:t>If you have any additional questions concerning PCSC Act - Electronic Monitoring changes, please email </a:t>
            </a:r>
            <a:r>
              <a:rPr lang="en-GB" sz="1800">
                <a:latin typeface="Arial"/>
                <a:cs typeface="Arial"/>
                <a:hlinkClick r:id="rId2"/>
              </a:rPr>
              <a:t>Tanya.Fletcher@justice.gov.uk</a:t>
            </a:r>
            <a:r>
              <a:rPr lang="en-GB" sz="1800">
                <a:latin typeface="Arial"/>
                <a:cs typeface="Arial"/>
              </a:rPr>
              <a:t> and </a:t>
            </a:r>
            <a:r>
              <a:rPr lang="en-GB" sz="1800">
                <a:latin typeface="Arial"/>
                <a:cs typeface="Arial"/>
                <a:hlinkClick r:id="rId3"/>
              </a:rPr>
              <a:t>Alice.CordoGallucci@justice.gov.uk</a:t>
            </a:r>
            <a:r>
              <a:rPr lang="en-GB" sz="1800">
                <a:latin typeface="Arial"/>
                <a:cs typeface="Arial"/>
              </a:rPr>
              <a:t> </a:t>
            </a:r>
          </a:p>
          <a:p>
            <a:pPr algn="ctr"/>
            <a:endParaRPr lang="en-GB" sz="1800">
              <a:latin typeface="Arial"/>
              <a:cs typeface="Arial"/>
            </a:endParaRPr>
          </a:p>
          <a:p>
            <a:pPr algn="ctr"/>
            <a:r>
              <a:rPr lang="en-GB" sz="1800">
                <a:latin typeface="Arial"/>
                <a:cs typeface="Arial"/>
              </a:rPr>
              <a:t>For changes concerning SACs please contact </a:t>
            </a:r>
            <a:r>
              <a:rPr lang="en-GB" sz="1800">
                <a:latin typeface="Arial"/>
                <a:cs typeface="Arial"/>
                <a:hlinkClick r:id="rId4"/>
              </a:rPr>
              <a:t>Debbie.osowicz@justice.gov.uk</a:t>
            </a:r>
            <a:r>
              <a:rPr lang="en-GB" sz="1800">
                <a:latin typeface="Arial"/>
                <a:cs typeface="Arial"/>
              </a:rPr>
              <a:t> and </a:t>
            </a:r>
            <a:r>
              <a:rPr lang="en-GB" sz="1800">
                <a:latin typeface="Arial"/>
                <a:cs typeface="Arial"/>
                <a:hlinkClick r:id="rId5"/>
              </a:rPr>
              <a:t>Interventionsreform@justice.gov.uk</a:t>
            </a:r>
          </a:p>
          <a:p>
            <a:pPr algn="ctr"/>
            <a:endParaRPr lang="en-GB" sz="3200" b="1">
              <a:solidFill>
                <a:schemeClr val="accent1"/>
              </a:solidFill>
              <a:latin typeface="Arial"/>
              <a:ea typeface="+mj-ea"/>
              <a:cs typeface="Arial"/>
            </a:endParaRPr>
          </a:p>
          <a:p>
            <a:pPr algn="ctr"/>
            <a:r>
              <a:rPr lang="en-GB" sz="3200" b="1">
                <a:solidFill>
                  <a:schemeClr val="accent1"/>
                </a:solidFill>
                <a:latin typeface="Arial"/>
                <a:ea typeface="+mj-ea"/>
                <a:cs typeface="Arial"/>
              </a:rPr>
              <a:t>Useful Links</a:t>
            </a:r>
          </a:p>
          <a:p>
            <a:pPr algn="ctr"/>
            <a:endParaRPr lang="en-GB" sz="1800">
              <a:latin typeface="Arial"/>
              <a:cs typeface="Arial"/>
            </a:endParaRPr>
          </a:p>
          <a:p>
            <a:pPr algn="ctr"/>
            <a:r>
              <a:rPr lang="en-GB" sz="1800">
                <a:latin typeface="Arial"/>
                <a:cs typeface="Arial"/>
                <a:hlinkClick r:id="rId6"/>
              </a:rPr>
              <a:t>EQuiP Login Page</a:t>
            </a:r>
            <a:r>
              <a:rPr lang="en-GB" sz="1800">
                <a:latin typeface="Arial"/>
                <a:cs typeface="Arial"/>
              </a:rPr>
              <a:t> </a:t>
            </a:r>
          </a:p>
          <a:p>
            <a:pPr algn="ctr"/>
            <a:r>
              <a:rPr lang="en-GB" sz="1800">
                <a:latin typeface="Arial"/>
                <a:cs typeface="Arial"/>
              </a:rPr>
              <a:t>For </a:t>
            </a:r>
            <a:r>
              <a:rPr lang="en-GB" sz="1800" err="1">
                <a:latin typeface="Arial"/>
                <a:cs typeface="Arial"/>
              </a:rPr>
              <a:t>EQuiP</a:t>
            </a:r>
            <a:r>
              <a:rPr lang="en-GB" sz="1800">
                <a:latin typeface="Arial"/>
                <a:cs typeface="Arial"/>
              </a:rPr>
              <a:t> access email: </a:t>
            </a:r>
            <a:r>
              <a:rPr lang="en-US" sz="1800">
                <a:latin typeface="Arial"/>
                <a:cs typeface="Arial"/>
                <a:hlinkClick r:id="rId7"/>
              </a:rPr>
              <a:t>equip.admin@justice.gov.uk</a:t>
            </a:r>
            <a:r>
              <a:rPr lang="en-GB" sz="1800">
                <a:latin typeface="Arial"/>
                <a:cs typeface="Arial"/>
              </a:rPr>
              <a:t> </a:t>
            </a:r>
            <a:endParaRPr lang="en-GB"/>
          </a:p>
        </p:txBody>
      </p:sp>
      <p:sp>
        <p:nvSpPr>
          <p:cNvPr id="4" name="Slide Number Placeholder 3">
            <a:extLst>
              <a:ext uri="{FF2B5EF4-FFF2-40B4-BE49-F238E27FC236}">
                <a16:creationId xmlns:a16="http://schemas.microsoft.com/office/drawing/2014/main" id="{D87170F2-3550-85AD-E268-932547B16230}"/>
              </a:ext>
            </a:extLst>
          </p:cNvPr>
          <p:cNvSpPr>
            <a:spLocks noGrp="1"/>
          </p:cNvSpPr>
          <p:nvPr>
            <p:ph type="sldNum" sz="quarter" idx="12"/>
          </p:nvPr>
        </p:nvSpPr>
        <p:spPr/>
        <p:txBody>
          <a:bodyPr/>
          <a:lstStyle/>
          <a:p>
            <a:fld id="{6BA6D896-E1CD-4198-B852-D6590D56DF76}" type="slidenum">
              <a:rPr lang="en-GB" smtClean="0"/>
              <a:pPr/>
              <a:t>4</a:t>
            </a:fld>
            <a:endParaRPr lang="en-GB"/>
          </a:p>
        </p:txBody>
      </p:sp>
    </p:spTree>
    <p:extLst>
      <p:ext uri="{BB962C8B-B14F-4D97-AF65-F5344CB8AC3E}">
        <p14:creationId xmlns:p14="http://schemas.microsoft.com/office/powerpoint/2010/main" val="405534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0B9E6-6838-46A8-94E2-DC204C25069A}"/>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210284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Diagram&#10;&#10;Description automatically generated">
            <a:extLst>
              <a:ext uri="{FF2B5EF4-FFF2-40B4-BE49-F238E27FC236}">
                <a16:creationId xmlns:a16="http://schemas.microsoft.com/office/drawing/2014/main" id="{F8EC531F-15FD-1413-CC9F-B8F5303C2EDD}"/>
              </a:ext>
            </a:extLst>
          </p:cNvPr>
          <p:cNvPicPr>
            <a:picLocks noGrp="1" noChangeAspect="1"/>
          </p:cNvPicPr>
          <p:nvPr>
            <p:ph idx="1"/>
          </p:nvPr>
        </p:nvPicPr>
        <p:blipFill>
          <a:blip r:embed="rId2"/>
          <a:stretch>
            <a:fillRect/>
          </a:stretch>
        </p:blipFill>
        <p:spPr>
          <a:xfrm>
            <a:off x="486480" y="343051"/>
            <a:ext cx="11116900" cy="5717185"/>
          </a:xfrm>
        </p:spPr>
      </p:pic>
      <p:sp>
        <p:nvSpPr>
          <p:cNvPr id="4" name="Slide Number Placeholder 3">
            <a:extLst>
              <a:ext uri="{FF2B5EF4-FFF2-40B4-BE49-F238E27FC236}">
                <a16:creationId xmlns:a16="http://schemas.microsoft.com/office/drawing/2014/main" id="{53D5864C-1424-0044-0F40-8FB496078168}"/>
              </a:ext>
            </a:extLst>
          </p:cNvPr>
          <p:cNvSpPr>
            <a:spLocks noGrp="1"/>
          </p:cNvSpPr>
          <p:nvPr>
            <p:ph type="sldNum" sz="quarter" idx="12"/>
          </p:nvPr>
        </p:nvSpPr>
        <p:spPr/>
        <p:txBody>
          <a:bodyPr/>
          <a:lstStyle/>
          <a:p>
            <a:fld id="{6BA6D896-E1CD-4198-B852-D6590D56DF76}" type="slidenum">
              <a:rPr lang="en-GB" smtClean="0"/>
              <a:pPr/>
              <a:t>6</a:t>
            </a:fld>
            <a:endParaRPr lang="en-GB"/>
          </a:p>
        </p:txBody>
      </p:sp>
    </p:spTree>
    <p:extLst>
      <p:ext uri="{BB962C8B-B14F-4D97-AF65-F5344CB8AC3E}">
        <p14:creationId xmlns:p14="http://schemas.microsoft.com/office/powerpoint/2010/main" val="2463797497"/>
      </p:ext>
    </p:extLst>
  </p:cSld>
  <p:clrMapOvr>
    <a:masterClrMapping/>
  </p:clrMapOvr>
</p:sld>
</file>

<file path=ppt/theme/theme1.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0" rIns="0" bIns="0" numCol="2" rtlCol="0">
        <a:normAutofit fontScale="55000" lnSpcReduction="20000"/>
      </a:bodyPr>
      <a:lstStyle>
        <a:defPPr algn="l">
          <a:defRPr b="1" i="1" dirty="0"/>
        </a:defPPr>
      </a:lstStyle>
    </a:txDef>
  </a:objectDefaults>
  <a:extraClrSchemeLst/>
  <a:extLst>
    <a:ext uri="{05A4C25C-085E-4340-85A3-A5531E510DB2}">
      <thm15:themeFamily xmlns:thm15="http://schemas.microsoft.com/office/thememl/2012/main" name="NPS PPT template - widescreen ENGLISH.potx" id="{4ACC5157-9115-4149-91E2-DFC8797E45F0}" vid="{3FC044FD-2570-4FC4-B03D-7622B021C964}"/>
    </a:ext>
  </a:extLst>
</a:theme>
</file>

<file path=ppt/theme/theme2.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0" rIns="0" bIns="0" numCol="2" rtlCol="0">
        <a:normAutofit fontScale="55000" lnSpcReduction="20000"/>
      </a:bodyPr>
      <a:lstStyle>
        <a:defPPr algn="l">
          <a:defRPr b="1" i="1" dirty="0"/>
        </a:defPPr>
      </a:lstStyle>
    </a:txDef>
  </a:objectDefaults>
  <a:extraClrSchemeLst/>
  <a:extLst>
    <a:ext uri="{05A4C25C-085E-4340-85A3-A5531E510DB2}">
      <thm15:themeFamily xmlns:thm15="http://schemas.microsoft.com/office/thememl/2012/main" name="NPS PPT template - widescreen ENGLISH.potx" id="{4ACC5157-9115-4149-91E2-DFC8797E45F0}" vid="{3FC044FD-2570-4FC4-B03D-7622B021C964}"/>
    </a:ext>
  </a:extLst>
</a:theme>
</file>

<file path=ppt/theme/theme3.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NPS">
      <a:dk1>
        <a:sysClr val="windowText" lastClr="000000"/>
      </a:dk1>
      <a:lt1>
        <a:sysClr val="window" lastClr="FFFFFF"/>
      </a:lt1>
      <a:dk2>
        <a:srgbClr val="000000"/>
      </a:dk2>
      <a:lt2>
        <a:srgbClr val="FFFFFF"/>
      </a:lt2>
      <a:accent1>
        <a:srgbClr val="5C3183"/>
      </a:accent1>
      <a:accent2>
        <a:srgbClr val="505DC1"/>
      </a:accent2>
      <a:accent3>
        <a:srgbClr val="2CCCD3"/>
      </a:accent3>
      <a:accent4>
        <a:srgbClr val="D61F50"/>
      </a:accent4>
      <a:accent5>
        <a:srgbClr val="FF8200"/>
      </a:accent5>
      <a:accent6>
        <a:srgbClr val="D0D3D4"/>
      </a:accent6>
      <a:hlink>
        <a:srgbClr val="505DC1"/>
      </a:hlink>
      <a:folHlink>
        <a:srgbClr val="D61F50"/>
      </a:folHlink>
    </a:clrScheme>
    <a:fontScheme name="N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90BF00E28681448C21099A1732BDD9" ma:contentTypeVersion="12" ma:contentTypeDescription="Create a new document." ma:contentTypeScope="" ma:versionID="da03bf5aaaa2e97636b43c0530c494f3">
  <xsd:schema xmlns:xsd="http://www.w3.org/2001/XMLSchema" xmlns:xs="http://www.w3.org/2001/XMLSchema" xmlns:p="http://schemas.microsoft.com/office/2006/metadata/properties" xmlns:ns2="51c5625b-3a44-4de3-ad34-97e03664a27e" xmlns:ns3="acd394c2-8f83-4a16-a5f5-44f1e7d9c709" targetNamespace="http://schemas.microsoft.com/office/2006/metadata/properties" ma:root="true" ma:fieldsID="dad02049a59099301138ba7b5d45b992" ns2:_="" ns3:_="">
    <xsd:import namespace="51c5625b-3a44-4de3-ad34-97e03664a27e"/>
    <xsd:import namespace="acd394c2-8f83-4a16-a5f5-44f1e7d9c70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c5625b-3a44-4de3-ad34-97e03664a2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d394c2-8f83-4a16-a5f5-44f1e7d9c70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cd394c2-8f83-4a16-a5f5-44f1e7d9c709">
      <UserInfo>
        <DisplayName>Malan De Merindol, Robyn</DisplayName>
        <AccountId>108</AccountId>
        <AccountType/>
      </UserInfo>
    </SharedWithUsers>
  </documentManagement>
</p:properties>
</file>

<file path=customXml/itemProps1.xml><?xml version="1.0" encoding="utf-8"?>
<ds:datastoreItem xmlns:ds="http://schemas.openxmlformats.org/officeDocument/2006/customXml" ds:itemID="{27CE2FC5-255D-4EFF-AC38-76FA94B437D7}">
  <ds:schemaRefs>
    <ds:schemaRef ds:uri="51c5625b-3a44-4de3-ad34-97e03664a27e"/>
    <ds:schemaRef ds:uri="acd394c2-8f83-4a16-a5f5-44f1e7d9c70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BC16FB7-C6B2-4A1E-863B-34FDD64E4E39}">
  <ds:schemaRefs>
    <ds:schemaRef ds:uri="http://schemas.microsoft.com/sharepoint/v3/contenttype/forms"/>
  </ds:schemaRefs>
</ds:datastoreItem>
</file>

<file path=customXml/itemProps3.xml><?xml version="1.0" encoding="utf-8"?>
<ds:datastoreItem xmlns:ds="http://schemas.openxmlformats.org/officeDocument/2006/customXml" ds:itemID="{003C81AF-D2BC-4A2A-97E2-2BBB5853E18C}">
  <ds:schemaRefs>
    <ds:schemaRef ds:uri="51c5625b-3a44-4de3-ad34-97e03664a27e"/>
    <ds:schemaRef ds:uri="acd394c2-8f83-4a16-a5f5-44f1e7d9c70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Probation Service PPT template - widescreen ENGLISH</Template>
  <TotalTime>0</TotalTime>
  <Words>611</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Wingdings</vt:lpstr>
      <vt:lpstr>Office Theme</vt:lpstr>
      <vt:lpstr>Office Theme</vt:lpstr>
      <vt:lpstr>Police, Crime, Sentencing and Courts Act - Electronic Monitoring (EM) changes</vt:lpstr>
      <vt:lpstr>PCSC Act – Electronic Monitoring changes</vt:lpstr>
      <vt:lpstr>Clause 152 – Removal of Senior Attendance Centres for adults</vt:lpstr>
      <vt:lpstr>Any questions?</vt:lpstr>
      <vt:lpstr>Appendix</vt:lpstr>
      <vt:lpstr>PowerPoint Presentation</vt:lpstr>
    </vt:vector>
  </TitlesOfParts>
  <Manager>Probation Service</Manager>
  <Company>Probation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the title of your presentation</dc:title>
  <dc:subject>[Subject]</dc:subject>
  <dc:creator>Smart, Stephanie</dc:creator>
  <cp:keywords>[Key words separated by commas]</cp:keywords>
  <cp:lastModifiedBy>Fletcher, Tanya</cp:lastModifiedBy>
  <cp:revision>13</cp:revision>
  <dcterms:created xsi:type="dcterms:W3CDTF">2021-07-08T12:21:29Z</dcterms:created>
  <dcterms:modified xsi:type="dcterms:W3CDTF">2022-06-07T15:02:00Z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0x0101004990BF00E28681448C21099A1732BDD9</vt:lpwstr>
  </property>
</Properties>
</file>