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57" r:id="rId5"/>
    <p:sldId id="358" r:id="rId6"/>
    <p:sldId id="361" r:id="rId7"/>
    <p:sldId id="357" r:id="rId8"/>
    <p:sldId id="322" r:id="rId9"/>
    <p:sldId id="359" r:id="rId10"/>
    <p:sldId id="324" r:id="rId11"/>
    <p:sldId id="327" r:id="rId12"/>
    <p:sldId id="353" r:id="rId13"/>
    <p:sldId id="325" r:id="rId14"/>
    <p:sldId id="329" r:id="rId15"/>
    <p:sldId id="330" r:id="rId16"/>
    <p:sldId id="331" r:id="rId17"/>
    <p:sldId id="349" r:id="rId18"/>
    <p:sldId id="336" r:id="rId19"/>
    <p:sldId id="354" r:id="rId20"/>
    <p:sldId id="337" r:id="rId21"/>
    <p:sldId id="340" r:id="rId22"/>
    <p:sldId id="344" r:id="rId23"/>
    <p:sldId id="356" r:id="rId24"/>
    <p:sldId id="35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EA6B0E-F69F-5CAC-B654-93EADF30F3F0}" name="Narey, Rabiah" initials="NR" userId="S::rabiah.narey1@justice.gov.uk::80f06442-fa17-482c-a45b-c2b06fd9960f" providerId="AD"/>
  <p188:author id="{7C0B7B12-8B90-EDFD-9DF6-EDB1DD16055B}" name="Percival, Sheridan" initials="PS" userId="S::sheridan.percival@justice.gov.uk::fb2d7d8f-df19-4636-8fdf-3a74039374f3" providerId="AD"/>
  <p188:author id="{F84C245C-527A-5B92-5352-42AC11A8D580}" name="Percival, Sheridan" initials="PS" userId="S::Sheridan.Percival@justice.gov.uk::fb2d7d8f-df19-4636-8fdf-3a74039374f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ter, Gavin" initials="CG" lastIdx="4" clrIdx="0">
    <p:extLst>
      <p:ext uri="{19B8F6BF-5375-455C-9EA6-DF929625EA0E}">
        <p15:presenceInfo xmlns:p15="http://schemas.microsoft.com/office/powerpoint/2012/main" userId="S::Gavin.Carter1@justice.gov.uk::29ee5a8a-f318-4db4-902d-6576af963e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C5E0B4"/>
    <a:srgbClr val="B4C7E7"/>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5CC7D7-BC3D-1F8E-4CA5-FAB21F823C79}" v="5" dt="2022-10-04T09:05:39.400"/>
    <p1510:client id="{D98B2846-5DD4-470E-9581-8D33C289A1A5}" v="4" dt="2022-10-04T09:07:32.5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14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cival, Sheridan" userId="S::sheridan.percival@justice.gov.uk::fb2d7d8f-df19-4636-8fdf-3a74039374f3" providerId="AD" clId="Web-{186B0BC0-BCF5-7942-6D76-8C4431B12FBD}"/>
    <pc:docChg chg="modSld">
      <pc:chgData name="Percival, Sheridan" userId="S::sheridan.percival@justice.gov.uk::fb2d7d8f-df19-4636-8fdf-3a74039374f3" providerId="AD" clId="Web-{186B0BC0-BCF5-7942-6D76-8C4431B12FBD}" dt="2022-07-18T20:10:10.987" v="3" actId="20577"/>
      <pc:docMkLst>
        <pc:docMk/>
      </pc:docMkLst>
      <pc:sldChg chg="modSp">
        <pc:chgData name="Percival, Sheridan" userId="S::sheridan.percival@justice.gov.uk::fb2d7d8f-df19-4636-8fdf-3a74039374f3" providerId="AD" clId="Web-{186B0BC0-BCF5-7942-6D76-8C4431B12FBD}" dt="2022-07-18T20:09:29.517" v="1" actId="20577"/>
        <pc:sldMkLst>
          <pc:docMk/>
          <pc:sldMk cId="97249803" sldId="329"/>
        </pc:sldMkLst>
        <pc:spChg chg="mod">
          <ac:chgData name="Percival, Sheridan" userId="S::sheridan.percival@justice.gov.uk::fb2d7d8f-df19-4636-8fdf-3a74039374f3" providerId="AD" clId="Web-{186B0BC0-BCF5-7942-6D76-8C4431B12FBD}" dt="2022-07-18T20:09:29.517" v="1" actId="20577"/>
          <ac:spMkLst>
            <pc:docMk/>
            <pc:sldMk cId="97249803" sldId="329"/>
            <ac:spMk id="9" creationId="{528F30BF-6B51-4B7B-841F-D4CEB6673DCE}"/>
          </ac:spMkLst>
        </pc:spChg>
      </pc:sldChg>
      <pc:sldChg chg="modSp">
        <pc:chgData name="Percival, Sheridan" userId="S::sheridan.percival@justice.gov.uk::fb2d7d8f-df19-4636-8fdf-3a74039374f3" providerId="AD" clId="Web-{186B0BC0-BCF5-7942-6D76-8C4431B12FBD}" dt="2022-07-18T20:10:10.987" v="3" actId="20577"/>
        <pc:sldMkLst>
          <pc:docMk/>
          <pc:sldMk cId="168954396" sldId="349"/>
        </pc:sldMkLst>
        <pc:spChg chg="mod">
          <ac:chgData name="Percival, Sheridan" userId="S::sheridan.percival@justice.gov.uk::fb2d7d8f-df19-4636-8fdf-3a74039374f3" providerId="AD" clId="Web-{186B0BC0-BCF5-7942-6D76-8C4431B12FBD}" dt="2022-07-18T20:10:10.987" v="3" actId="20577"/>
          <ac:spMkLst>
            <pc:docMk/>
            <pc:sldMk cId="168954396" sldId="349"/>
            <ac:spMk id="9" creationId="{528F30BF-6B51-4B7B-841F-D4CEB6673DCE}"/>
          </ac:spMkLst>
        </pc:spChg>
      </pc:sldChg>
      <pc:sldChg chg="modSp">
        <pc:chgData name="Percival, Sheridan" userId="S::sheridan.percival@justice.gov.uk::fb2d7d8f-df19-4636-8fdf-3a74039374f3" providerId="AD" clId="Web-{186B0BC0-BCF5-7942-6D76-8C4431B12FBD}" dt="2022-07-18T20:08:18.343" v="0" actId="20577"/>
        <pc:sldMkLst>
          <pc:docMk/>
          <pc:sldMk cId="3950691568" sldId="353"/>
        </pc:sldMkLst>
        <pc:spChg chg="mod">
          <ac:chgData name="Percival, Sheridan" userId="S::sheridan.percival@justice.gov.uk::fb2d7d8f-df19-4636-8fdf-3a74039374f3" providerId="AD" clId="Web-{186B0BC0-BCF5-7942-6D76-8C4431B12FBD}" dt="2022-07-18T20:08:18.343" v="0" actId="20577"/>
          <ac:spMkLst>
            <pc:docMk/>
            <pc:sldMk cId="3950691568" sldId="353"/>
            <ac:spMk id="5" creationId="{1F0CC74E-0FC2-42ED-AFC5-26C44E211FF4}"/>
          </ac:spMkLst>
        </pc:spChg>
      </pc:sldChg>
    </pc:docChg>
  </pc:docChgLst>
  <pc:docChgLst>
    <pc:chgData name="Percival, Sheridan" userId="S::sheridan.percival@justice.gov.uk::fb2d7d8f-df19-4636-8fdf-3a74039374f3" providerId="AD" clId="Web-{19A2A8EE-4ED4-F77C-F8C0-7BDC2F899B24}"/>
    <pc:docChg chg="modSld">
      <pc:chgData name="Percival, Sheridan" userId="S::sheridan.percival@justice.gov.uk::fb2d7d8f-df19-4636-8fdf-3a74039374f3" providerId="AD" clId="Web-{19A2A8EE-4ED4-F77C-F8C0-7BDC2F899B24}" dt="2022-07-20T13:08:36.262" v="6" actId="20577"/>
      <pc:docMkLst>
        <pc:docMk/>
      </pc:docMkLst>
      <pc:sldChg chg="modSp">
        <pc:chgData name="Percival, Sheridan" userId="S::sheridan.percival@justice.gov.uk::fb2d7d8f-df19-4636-8fdf-3a74039374f3" providerId="AD" clId="Web-{19A2A8EE-4ED4-F77C-F8C0-7BDC2F899B24}" dt="2022-07-20T13:08:36.262" v="6" actId="20577"/>
        <pc:sldMkLst>
          <pc:docMk/>
          <pc:sldMk cId="97249803" sldId="329"/>
        </pc:sldMkLst>
        <pc:spChg chg="mod">
          <ac:chgData name="Percival, Sheridan" userId="S::sheridan.percival@justice.gov.uk::fb2d7d8f-df19-4636-8fdf-3a74039374f3" providerId="AD" clId="Web-{19A2A8EE-4ED4-F77C-F8C0-7BDC2F899B24}" dt="2022-07-20T13:08:36.262" v="6" actId="20577"/>
          <ac:spMkLst>
            <pc:docMk/>
            <pc:sldMk cId="97249803" sldId="329"/>
            <ac:spMk id="9" creationId="{528F30BF-6B51-4B7B-841F-D4CEB6673DCE}"/>
          </ac:spMkLst>
        </pc:spChg>
      </pc:sldChg>
      <pc:sldChg chg="modSp">
        <pc:chgData name="Percival, Sheridan" userId="S::sheridan.percival@justice.gov.uk::fb2d7d8f-df19-4636-8fdf-3a74039374f3" providerId="AD" clId="Web-{19A2A8EE-4ED4-F77C-F8C0-7BDC2F899B24}" dt="2022-07-20T13:08:28.777" v="2" actId="20577"/>
        <pc:sldMkLst>
          <pc:docMk/>
          <pc:sldMk cId="2992785100" sldId="330"/>
        </pc:sldMkLst>
        <pc:spChg chg="mod">
          <ac:chgData name="Percival, Sheridan" userId="S::sheridan.percival@justice.gov.uk::fb2d7d8f-df19-4636-8fdf-3a74039374f3" providerId="AD" clId="Web-{19A2A8EE-4ED4-F77C-F8C0-7BDC2F899B24}" dt="2022-07-20T13:08:28.777" v="2" actId="20577"/>
          <ac:spMkLst>
            <pc:docMk/>
            <pc:sldMk cId="2992785100" sldId="330"/>
            <ac:spMk id="9" creationId="{528F30BF-6B51-4B7B-841F-D4CEB6673DCE}"/>
          </ac:spMkLst>
        </pc:spChg>
      </pc:sldChg>
    </pc:docChg>
  </pc:docChgLst>
  <pc:docChgLst>
    <pc:chgData name="Narey, Rabiah" userId="S::rabiah.narey1@justice.gov.uk::80f06442-fa17-482c-a45b-c2b06fd9960f" providerId="AD" clId="Web-{2719F86B-E2B4-001A-32C5-B99CA9ADA5F5}"/>
    <pc:docChg chg="mod addSld delSld modSld">
      <pc:chgData name="Narey, Rabiah" userId="S::rabiah.narey1@justice.gov.uk::80f06442-fa17-482c-a45b-c2b06fd9960f" providerId="AD" clId="Web-{2719F86B-E2B4-001A-32C5-B99CA9ADA5F5}" dt="2022-08-04T13:57:27.749" v="3299" actId="20577"/>
      <pc:docMkLst>
        <pc:docMk/>
      </pc:docMkLst>
      <pc:sldChg chg="modSp addCm delCm modCm">
        <pc:chgData name="Narey, Rabiah" userId="S::rabiah.narey1@justice.gov.uk::80f06442-fa17-482c-a45b-c2b06fd9960f" providerId="AD" clId="Web-{2719F86B-E2B4-001A-32C5-B99CA9ADA5F5}" dt="2022-08-04T13:29:51.358" v="2079" actId="20577"/>
        <pc:sldMkLst>
          <pc:docMk/>
          <pc:sldMk cId="1754627353" sldId="324"/>
        </pc:sldMkLst>
        <pc:spChg chg="mod">
          <ac:chgData name="Narey, Rabiah" userId="S::rabiah.narey1@justice.gov.uk::80f06442-fa17-482c-a45b-c2b06fd9960f" providerId="AD" clId="Web-{2719F86B-E2B4-001A-32C5-B99CA9ADA5F5}" dt="2022-08-04T13:29:51.358" v="2079" actId="20577"/>
          <ac:spMkLst>
            <pc:docMk/>
            <pc:sldMk cId="1754627353" sldId="324"/>
            <ac:spMk id="9" creationId="{528F30BF-6B51-4B7B-841F-D4CEB6673DCE}"/>
          </ac:spMkLst>
        </pc:spChg>
      </pc:sldChg>
      <pc:sldChg chg="modSp">
        <pc:chgData name="Narey, Rabiah" userId="S::rabiah.narey1@justice.gov.uk::80f06442-fa17-482c-a45b-c2b06fd9960f" providerId="AD" clId="Web-{2719F86B-E2B4-001A-32C5-B99CA9ADA5F5}" dt="2022-08-04T11:38:16.685" v="1247" actId="20577"/>
        <pc:sldMkLst>
          <pc:docMk/>
          <pc:sldMk cId="3389935063" sldId="325"/>
        </pc:sldMkLst>
        <pc:spChg chg="mod">
          <ac:chgData name="Narey, Rabiah" userId="S::rabiah.narey1@justice.gov.uk::80f06442-fa17-482c-a45b-c2b06fd9960f" providerId="AD" clId="Web-{2719F86B-E2B4-001A-32C5-B99CA9ADA5F5}" dt="2022-08-04T11:38:16.685" v="1247" actId="20577"/>
          <ac:spMkLst>
            <pc:docMk/>
            <pc:sldMk cId="3389935063" sldId="325"/>
            <ac:spMk id="9" creationId="{528F30BF-6B51-4B7B-841F-D4CEB6673DCE}"/>
          </ac:spMkLst>
        </pc:spChg>
      </pc:sldChg>
      <pc:sldChg chg="modSp">
        <pc:chgData name="Narey, Rabiah" userId="S::rabiah.narey1@justice.gov.uk::80f06442-fa17-482c-a45b-c2b06fd9960f" providerId="AD" clId="Web-{2719F86B-E2B4-001A-32C5-B99CA9ADA5F5}" dt="2022-08-04T13:32:29.817" v="2175" actId="20577"/>
        <pc:sldMkLst>
          <pc:docMk/>
          <pc:sldMk cId="308424912" sldId="327"/>
        </pc:sldMkLst>
        <pc:spChg chg="mod">
          <ac:chgData name="Narey, Rabiah" userId="S::rabiah.narey1@justice.gov.uk::80f06442-fa17-482c-a45b-c2b06fd9960f" providerId="AD" clId="Web-{2719F86B-E2B4-001A-32C5-B99CA9ADA5F5}" dt="2022-08-04T13:32:29.817" v="2175" actId="20577"/>
          <ac:spMkLst>
            <pc:docMk/>
            <pc:sldMk cId="308424912" sldId="327"/>
            <ac:spMk id="9" creationId="{528F30BF-6B51-4B7B-841F-D4CEB6673DCE}"/>
          </ac:spMkLst>
        </pc:spChg>
        <pc:spChg chg="mod">
          <ac:chgData name="Narey, Rabiah" userId="S::rabiah.narey1@justice.gov.uk::80f06442-fa17-482c-a45b-c2b06fd9960f" providerId="AD" clId="Web-{2719F86B-E2B4-001A-32C5-B99CA9ADA5F5}" dt="2022-08-04T11:25:04.250" v="676" actId="20577"/>
          <ac:spMkLst>
            <pc:docMk/>
            <pc:sldMk cId="308424912" sldId="327"/>
            <ac:spMk id="19" creationId="{8A8F968E-FB36-40B3-A26B-3C408F5AEEE9}"/>
          </ac:spMkLst>
        </pc:spChg>
      </pc:sldChg>
      <pc:sldChg chg="modSp addCm modCm">
        <pc:chgData name="Narey, Rabiah" userId="S::rabiah.narey1@justice.gov.uk::80f06442-fa17-482c-a45b-c2b06fd9960f" providerId="AD" clId="Web-{2719F86B-E2B4-001A-32C5-B99CA9ADA5F5}" dt="2022-08-04T11:44:03.072" v="1615" actId="20577"/>
        <pc:sldMkLst>
          <pc:docMk/>
          <pc:sldMk cId="97249803" sldId="329"/>
        </pc:sldMkLst>
        <pc:spChg chg="mod">
          <ac:chgData name="Narey, Rabiah" userId="S::rabiah.narey1@justice.gov.uk::80f06442-fa17-482c-a45b-c2b06fd9960f" providerId="AD" clId="Web-{2719F86B-E2B4-001A-32C5-B99CA9ADA5F5}" dt="2022-08-04T11:44:03.072" v="1615" actId="20577"/>
          <ac:spMkLst>
            <pc:docMk/>
            <pc:sldMk cId="97249803" sldId="329"/>
            <ac:spMk id="9" creationId="{528F30BF-6B51-4B7B-841F-D4CEB6673DCE}"/>
          </ac:spMkLst>
        </pc:spChg>
      </pc:sldChg>
      <pc:sldChg chg="modSp addCm modCm">
        <pc:chgData name="Narey, Rabiah" userId="S::rabiah.narey1@justice.gov.uk::80f06442-fa17-482c-a45b-c2b06fd9960f" providerId="AD" clId="Web-{2719F86B-E2B4-001A-32C5-B99CA9ADA5F5}" dt="2022-08-04T13:33:42.179" v="2255" actId="20577"/>
        <pc:sldMkLst>
          <pc:docMk/>
          <pc:sldMk cId="2992785100" sldId="330"/>
        </pc:sldMkLst>
        <pc:spChg chg="mod">
          <ac:chgData name="Narey, Rabiah" userId="S::rabiah.narey1@justice.gov.uk::80f06442-fa17-482c-a45b-c2b06fd9960f" providerId="AD" clId="Web-{2719F86B-E2B4-001A-32C5-B99CA9ADA5F5}" dt="2022-08-04T13:33:42.179" v="2255" actId="20577"/>
          <ac:spMkLst>
            <pc:docMk/>
            <pc:sldMk cId="2992785100" sldId="330"/>
            <ac:spMk id="9" creationId="{528F30BF-6B51-4B7B-841F-D4CEB6673DCE}"/>
          </ac:spMkLst>
        </pc:spChg>
      </pc:sldChg>
      <pc:sldChg chg="modSp addCm modCm">
        <pc:chgData name="Narey, Rabiah" userId="S::rabiah.narey1@justice.gov.uk::80f06442-fa17-482c-a45b-c2b06fd9960f" providerId="AD" clId="Web-{2719F86B-E2B4-001A-32C5-B99CA9ADA5F5}" dt="2022-08-04T13:33:49.742" v="2259" actId="20577"/>
        <pc:sldMkLst>
          <pc:docMk/>
          <pc:sldMk cId="213072412" sldId="331"/>
        </pc:sldMkLst>
        <pc:spChg chg="mod">
          <ac:chgData name="Narey, Rabiah" userId="S::rabiah.narey1@justice.gov.uk::80f06442-fa17-482c-a45b-c2b06fd9960f" providerId="AD" clId="Web-{2719F86B-E2B4-001A-32C5-B99CA9ADA5F5}" dt="2022-08-04T13:33:49.742" v="2259" actId="20577"/>
          <ac:spMkLst>
            <pc:docMk/>
            <pc:sldMk cId="213072412" sldId="331"/>
            <ac:spMk id="9" creationId="{528F30BF-6B51-4B7B-841F-D4CEB6673DCE}"/>
          </ac:spMkLst>
        </pc:spChg>
      </pc:sldChg>
      <pc:sldChg chg="modSp">
        <pc:chgData name="Narey, Rabiah" userId="S::rabiah.narey1@justice.gov.uk::80f06442-fa17-482c-a45b-c2b06fd9960f" providerId="AD" clId="Web-{2719F86B-E2B4-001A-32C5-B99CA9ADA5F5}" dt="2022-08-04T13:42:49.497" v="2635" actId="20577"/>
        <pc:sldMkLst>
          <pc:docMk/>
          <pc:sldMk cId="3809137600" sldId="336"/>
        </pc:sldMkLst>
        <pc:spChg chg="mod">
          <ac:chgData name="Narey, Rabiah" userId="S::rabiah.narey1@justice.gov.uk::80f06442-fa17-482c-a45b-c2b06fd9960f" providerId="AD" clId="Web-{2719F86B-E2B4-001A-32C5-B99CA9ADA5F5}" dt="2022-08-04T13:42:49.497" v="2635" actId="20577"/>
          <ac:spMkLst>
            <pc:docMk/>
            <pc:sldMk cId="3809137600" sldId="336"/>
            <ac:spMk id="9" creationId="{528F30BF-6B51-4B7B-841F-D4CEB6673DCE}"/>
          </ac:spMkLst>
        </pc:spChg>
      </pc:sldChg>
      <pc:sldChg chg="modSp addCm modCm">
        <pc:chgData name="Narey, Rabiah" userId="S::rabiah.narey1@justice.gov.uk::80f06442-fa17-482c-a45b-c2b06fd9960f" providerId="AD" clId="Web-{2719F86B-E2B4-001A-32C5-B99CA9ADA5F5}" dt="2022-08-04T13:48:14.618" v="2771" actId="20577"/>
        <pc:sldMkLst>
          <pc:docMk/>
          <pc:sldMk cId="2659765204" sldId="337"/>
        </pc:sldMkLst>
        <pc:spChg chg="mod">
          <ac:chgData name="Narey, Rabiah" userId="S::rabiah.narey1@justice.gov.uk::80f06442-fa17-482c-a45b-c2b06fd9960f" providerId="AD" clId="Web-{2719F86B-E2B4-001A-32C5-B99CA9ADA5F5}" dt="2022-08-04T13:48:14.618" v="2771" actId="20577"/>
          <ac:spMkLst>
            <pc:docMk/>
            <pc:sldMk cId="2659765204" sldId="337"/>
            <ac:spMk id="10" creationId="{28FC6E48-468A-4A19-933E-DA1022CFA085}"/>
          </ac:spMkLst>
        </pc:spChg>
      </pc:sldChg>
      <pc:sldChg chg="del">
        <pc:chgData name="Narey, Rabiah" userId="S::rabiah.narey1@justice.gov.uk::80f06442-fa17-482c-a45b-c2b06fd9960f" providerId="AD" clId="Web-{2719F86B-E2B4-001A-32C5-B99CA9ADA5F5}" dt="2022-08-04T13:48:18.837" v="2772"/>
        <pc:sldMkLst>
          <pc:docMk/>
          <pc:sldMk cId="496628633" sldId="339"/>
        </pc:sldMkLst>
      </pc:sldChg>
      <pc:sldChg chg="modSp">
        <pc:chgData name="Narey, Rabiah" userId="S::rabiah.narey1@justice.gov.uk::80f06442-fa17-482c-a45b-c2b06fd9960f" providerId="AD" clId="Web-{2719F86B-E2B4-001A-32C5-B99CA9ADA5F5}" dt="2022-08-04T13:49:15.667" v="2868" actId="20577"/>
        <pc:sldMkLst>
          <pc:docMk/>
          <pc:sldMk cId="3780809808" sldId="340"/>
        </pc:sldMkLst>
        <pc:spChg chg="mod">
          <ac:chgData name="Narey, Rabiah" userId="S::rabiah.narey1@justice.gov.uk::80f06442-fa17-482c-a45b-c2b06fd9960f" providerId="AD" clId="Web-{2719F86B-E2B4-001A-32C5-B99CA9ADA5F5}" dt="2022-08-04T13:49:15.667" v="2868" actId="20577"/>
          <ac:spMkLst>
            <pc:docMk/>
            <pc:sldMk cId="3780809808" sldId="340"/>
            <ac:spMk id="9" creationId="{528F30BF-6B51-4B7B-841F-D4CEB6673DCE}"/>
          </ac:spMkLst>
        </pc:spChg>
      </pc:sldChg>
      <pc:sldChg chg="modSp addCm modCm">
        <pc:chgData name="Narey, Rabiah" userId="S::rabiah.narey1@justice.gov.uk::80f06442-fa17-482c-a45b-c2b06fd9960f" providerId="AD" clId="Web-{2719F86B-E2B4-001A-32C5-B99CA9ADA5F5}" dt="2022-08-04T13:51:04.718" v="2907" actId="20577"/>
        <pc:sldMkLst>
          <pc:docMk/>
          <pc:sldMk cId="1207225857" sldId="344"/>
        </pc:sldMkLst>
        <pc:spChg chg="mod">
          <ac:chgData name="Narey, Rabiah" userId="S::rabiah.narey1@justice.gov.uk::80f06442-fa17-482c-a45b-c2b06fd9960f" providerId="AD" clId="Web-{2719F86B-E2B4-001A-32C5-B99CA9ADA5F5}" dt="2022-08-04T13:51:04.718" v="2907" actId="20577"/>
          <ac:spMkLst>
            <pc:docMk/>
            <pc:sldMk cId="1207225857" sldId="344"/>
            <ac:spMk id="9" creationId="{528F30BF-6B51-4B7B-841F-D4CEB6673DCE}"/>
          </ac:spMkLst>
        </pc:spChg>
      </pc:sldChg>
      <pc:sldChg chg="modSp addCm modCm">
        <pc:chgData name="Narey, Rabiah" userId="S::rabiah.narey1@justice.gov.uk::80f06442-fa17-482c-a45b-c2b06fd9960f" providerId="AD" clId="Web-{2719F86B-E2B4-001A-32C5-B99CA9ADA5F5}" dt="2022-08-04T13:46:08.098" v="2680"/>
        <pc:sldMkLst>
          <pc:docMk/>
          <pc:sldMk cId="168954396" sldId="349"/>
        </pc:sldMkLst>
        <pc:spChg chg="mod">
          <ac:chgData name="Narey, Rabiah" userId="S::rabiah.narey1@justice.gov.uk::80f06442-fa17-482c-a45b-c2b06fd9960f" providerId="AD" clId="Web-{2719F86B-E2B4-001A-32C5-B99CA9ADA5F5}" dt="2022-08-04T13:45:21.440" v="2679" actId="20577"/>
          <ac:spMkLst>
            <pc:docMk/>
            <pc:sldMk cId="168954396" sldId="349"/>
            <ac:spMk id="9" creationId="{528F30BF-6B51-4B7B-841F-D4CEB6673DCE}"/>
          </ac:spMkLst>
        </pc:spChg>
      </pc:sldChg>
      <pc:sldChg chg="modSp addCm">
        <pc:chgData name="Narey, Rabiah" userId="S::rabiah.narey1@justice.gov.uk::80f06442-fa17-482c-a45b-c2b06fd9960f" providerId="AD" clId="Web-{2719F86B-E2B4-001A-32C5-B99CA9ADA5F5}" dt="2022-08-04T11:36:09.993" v="1223"/>
        <pc:sldMkLst>
          <pc:docMk/>
          <pc:sldMk cId="3950691568" sldId="353"/>
        </pc:sldMkLst>
        <pc:spChg chg="mod">
          <ac:chgData name="Narey, Rabiah" userId="S::rabiah.narey1@justice.gov.uk::80f06442-fa17-482c-a45b-c2b06fd9960f" providerId="AD" clId="Web-{2719F86B-E2B4-001A-32C5-B99CA9ADA5F5}" dt="2022-08-04T11:31:40.873" v="1038" actId="20577"/>
          <ac:spMkLst>
            <pc:docMk/>
            <pc:sldMk cId="3950691568" sldId="353"/>
            <ac:spMk id="5" creationId="{1F0CC74E-0FC2-42ED-AFC5-26C44E211FF4}"/>
          </ac:spMkLst>
        </pc:spChg>
      </pc:sldChg>
      <pc:sldChg chg="modSp">
        <pc:chgData name="Narey, Rabiah" userId="S::rabiah.narey1@justice.gov.uk::80f06442-fa17-482c-a45b-c2b06fd9960f" providerId="AD" clId="Web-{2719F86B-E2B4-001A-32C5-B99CA9ADA5F5}" dt="2022-08-04T13:44:23.344" v="2671" actId="20577"/>
        <pc:sldMkLst>
          <pc:docMk/>
          <pc:sldMk cId="253796217" sldId="354"/>
        </pc:sldMkLst>
        <pc:spChg chg="mod">
          <ac:chgData name="Narey, Rabiah" userId="S::rabiah.narey1@justice.gov.uk::80f06442-fa17-482c-a45b-c2b06fd9960f" providerId="AD" clId="Web-{2719F86B-E2B4-001A-32C5-B99CA9ADA5F5}" dt="2022-08-04T13:44:23.344" v="2671" actId="20577"/>
          <ac:spMkLst>
            <pc:docMk/>
            <pc:sldMk cId="253796217" sldId="354"/>
            <ac:spMk id="9" creationId="{528F30BF-6B51-4B7B-841F-D4CEB6673DCE}"/>
          </ac:spMkLst>
        </pc:spChg>
      </pc:sldChg>
      <pc:sldChg chg="modSp">
        <pc:chgData name="Narey, Rabiah" userId="S::rabiah.narey1@justice.gov.uk::80f06442-fa17-482c-a45b-c2b06fd9960f" providerId="AD" clId="Web-{2719F86B-E2B4-001A-32C5-B99CA9ADA5F5}" dt="2022-08-04T13:57:27.749" v="3299" actId="20577"/>
        <pc:sldMkLst>
          <pc:docMk/>
          <pc:sldMk cId="731213774" sldId="356"/>
        </pc:sldMkLst>
        <pc:spChg chg="mod">
          <ac:chgData name="Narey, Rabiah" userId="S::rabiah.narey1@justice.gov.uk::80f06442-fa17-482c-a45b-c2b06fd9960f" providerId="AD" clId="Web-{2719F86B-E2B4-001A-32C5-B99CA9ADA5F5}" dt="2022-08-04T13:57:27.749" v="3299" actId="20577"/>
          <ac:spMkLst>
            <pc:docMk/>
            <pc:sldMk cId="731213774" sldId="356"/>
            <ac:spMk id="7" creationId="{F2348FDB-5CC8-472F-B4E8-B2FA618E1961}"/>
          </ac:spMkLst>
        </pc:spChg>
      </pc:sldChg>
      <pc:sldChg chg="modSp addCm">
        <pc:chgData name="Narey, Rabiah" userId="S::rabiah.narey1@justice.gov.uk::80f06442-fa17-482c-a45b-c2b06fd9960f" providerId="AD" clId="Web-{2719F86B-E2B4-001A-32C5-B99CA9ADA5F5}" dt="2022-08-04T13:35:41.215" v="2287"/>
        <pc:sldMkLst>
          <pc:docMk/>
          <pc:sldMk cId="1090174896" sldId="357"/>
        </pc:sldMkLst>
        <pc:spChg chg="mod">
          <ac:chgData name="Narey, Rabiah" userId="S::rabiah.narey1@justice.gov.uk::80f06442-fa17-482c-a45b-c2b06fd9960f" providerId="AD" clId="Web-{2719F86B-E2B4-001A-32C5-B99CA9ADA5F5}" dt="2022-08-04T11:17:28.608" v="223" actId="14100"/>
          <ac:spMkLst>
            <pc:docMk/>
            <pc:sldMk cId="1090174896" sldId="357"/>
            <ac:spMk id="3" creationId="{3DA15F46-0AF8-421E-83D7-DD554770D371}"/>
          </ac:spMkLst>
        </pc:spChg>
      </pc:sldChg>
      <pc:sldChg chg="modSp">
        <pc:chgData name="Narey, Rabiah" userId="S::rabiah.narey1@justice.gov.uk::80f06442-fa17-482c-a45b-c2b06fd9960f" providerId="AD" clId="Web-{2719F86B-E2B4-001A-32C5-B99CA9ADA5F5}" dt="2022-08-04T11:21:11.741" v="489" actId="20577"/>
        <pc:sldMkLst>
          <pc:docMk/>
          <pc:sldMk cId="3702077897" sldId="358"/>
        </pc:sldMkLst>
        <pc:spChg chg="mod">
          <ac:chgData name="Narey, Rabiah" userId="S::rabiah.narey1@justice.gov.uk::80f06442-fa17-482c-a45b-c2b06fd9960f" providerId="AD" clId="Web-{2719F86B-E2B4-001A-32C5-B99CA9ADA5F5}" dt="2022-08-04T11:21:11.741" v="489" actId="20577"/>
          <ac:spMkLst>
            <pc:docMk/>
            <pc:sldMk cId="3702077897" sldId="358"/>
            <ac:spMk id="3" creationId="{BE6A1BB8-793B-4AF6-A0F5-187B2928DB25}"/>
          </ac:spMkLst>
        </pc:spChg>
      </pc:sldChg>
      <pc:sldChg chg="modSp del">
        <pc:chgData name="Narey, Rabiah" userId="S::rabiah.narey1@justice.gov.uk::80f06442-fa17-482c-a45b-c2b06fd9960f" providerId="AD" clId="Web-{2719F86B-E2B4-001A-32C5-B99CA9ADA5F5}" dt="2022-08-04T11:28:02.803" v="804"/>
        <pc:sldMkLst>
          <pc:docMk/>
          <pc:sldMk cId="1961894103" sldId="360"/>
        </pc:sldMkLst>
        <pc:spChg chg="mod">
          <ac:chgData name="Narey, Rabiah" userId="S::rabiah.narey1@justice.gov.uk::80f06442-fa17-482c-a45b-c2b06fd9960f" providerId="AD" clId="Web-{2719F86B-E2B4-001A-32C5-B99CA9ADA5F5}" dt="2022-08-04T11:27:47.802" v="767" actId="20577"/>
          <ac:spMkLst>
            <pc:docMk/>
            <pc:sldMk cId="1961894103" sldId="360"/>
            <ac:spMk id="3" creationId="{97742C41-ECAF-4FE9-84A5-750EB47501E5}"/>
          </ac:spMkLst>
        </pc:spChg>
      </pc:sldChg>
      <pc:sldChg chg="modSp new">
        <pc:chgData name="Narey, Rabiah" userId="S::rabiah.narey1@justice.gov.uk::80f06442-fa17-482c-a45b-c2b06fd9960f" providerId="AD" clId="Web-{2719F86B-E2B4-001A-32C5-B99CA9ADA5F5}" dt="2022-08-04T11:17:56.781" v="225" actId="20577"/>
        <pc:sldMkLst>
          <pc:docMk/>
          <pc:sldMk cId="1385947067" sldId="361"/>
        </pc:sldMkLst>
        <pc:spChg chg="mod">
          <ac:chgData name="Narey, Rabiah" userId="S::rabiah.narey1@justice.gov.uk::80f06442-fa17-482c-a45b-c2b06fd9960f" providerId="AD" clId="Web-{2719F86B-E2B4-001A-32C5-B99CA9ADA5F5}" dt="2022-08-04T11:14:33.399" v="170" actId="20577"/>
          <ac:spMkLst>
            <pc:docMk/>
            <pc:sldMk cId="1385947067" sldId="361"/>
            <ac:spMk id="2" creationId="{038A52F3-8807-A4A6-A84F-7DD96486C26D}"/>
          </ac:spMkLst>
        </pc:spChg>
        <pc:spChg chg="mod">
          <ac:chgData name="Narey, Rabiah" userId="S::rabiah.narey1@justice.gov.uk::80f06442-fa17-482c-a45b-c2b06fd9960f" providerId="AD" clId="Web-{2719F86B-E2B4-001A-32C5-B99CA9ADA5F5}" dt="2022-08-04T11:17:56.781" v="225" actId="20577"/>
          <ac:spMkLst>
            <pc:docMk/>
            <pc:sldMk cId="1385947067" sldId="361"/>
            <ac:spMk id="3" creationId="{C8A1379E-0F08-1526-46FE-3A14BED0D761}"/>
          </ac:spMkLst>
        </pc:spChg>
      </pc:sldChg>
      <pc:sldChg chg="addSp modSp new del">
        <pc:chgData name="Narey, Rabiah" userId="S::rabiah.narey1@justice.gov.uk::80f06442-fa17-482c-a45b-c2b06fd9960f" providerId="AD" clId="Web-{2719F86B-E2B4-001A-32C5-B99CA9ADA5F5}" dt="2022-08-04T13:54:24.898" v="3136"/>
        <pc:sldMkLst>
          <pc:docMk/>
          <pc:sldMk cId="872687884" sldId="362"/>
        </pc:sldMkLst>
        <pc:spChg chg="add mod">
          <ac:chgData name="Narey, Rabiah" userId="S::rabiah.narey1@justice.gov.uk::80f06442-fa17-482c-a45b-c2b06fd9960f" providerId="AD" clId="Web-{2719F86B-E2B4-001A-32C5-B99CA9ADA5F5}" dt="2022-08-04T12:29:13.859" v="2041" actId="14100"/>
          <ac:spMkLst>
            <pc:docMk/>
            <pc:sldMk cId="872687884" sldId="362"/>
            <ac:spMk id="4" creationId="{F8E0C844-5B49-C266-4E99-278C45E698B7}"/>
          </ac:spMkLst>
        </pc:spChg>
      </pc:sldChg>
    </pc:docChg>
  </pc:docChgLst>
  <pc:docChgLst>
    <pc:chgData name="Percival, Sheridan" userId="S::sheridan.percival@justice.gov.uk::fb2d7d8f-df19-4636-8fdf-3a74039374f3" providerId="AD" clId="Web-{438C3271-CC96-0E8F-0BC5-7DDA0725854D}"/>
    <pc:docChg chg="modSld">
      <pc:chgData name="Percival, Sheridan" userId="S::sheridan.percival@justice.gov.uk::fb2d7d8f-df19-4636-8fdf-3a74039374f3" providerId="AD" clId="Web-{438C3271-CC96-0E8F-0BC5-7DDA0725854D}" dt="2022-08-05T07:32:44.740" v="100"/>
      <pc:docMkLst>
        <pc:docMk/>
      </pc:docMkLst>
      <pc:sldChg chg="delSp">
        <pc:chgData name="Percival, Sheridan" userId="S::sheridan.percival@justice.gov.uk::fb2d7d8f-df19-4636-8fdf-3a74039374f3" providerId="AD" clId="Web-{438C3271-CC96-0E8F-0BC5-7DDA0725854D}" dt="2022-08-05T07:31:28.707" v="98"/>
        <pc:sldMkLst>
          <pc:docMk/>
          <pc:sldMk cId="3178868295" sldId="322"/>
        </pc:sldMkLst>
        <pc:spChg chg="del">
          <ac:chgData name="Percival, Sheridan" userId="S::sheridan.percival@justice.gov.uk::fb2d7d8f-df19-4636-8fdf-3a74039374f3" providerId="AD" clId="Web-{438C3271-CC96-0E8F-0BC5-7DDA0725854D}" dt="2022-08-05T07:31:28.707" v="98"/>
          <ac:spMkLst>
            <pc:docMk/>
            <pc:sldMk cId="3178868295" sldId="322"/>
            <ac:spMk id="9" creationId="{E695126C-3DAD-48A5-B717-7E044DBA3A0B}"/>
          </ac:spMkLst>
        </pc:spChg>
        <pc:spChg chg="del">
          <ac:chgData name="Percival, Sheridan" userId="S::sheridan.percival@justice.gov.uk::fb2d7d8f-df19-4636-8fdf-3a74039374f3" providerId="AD" clId="Web-{438C3271-CC96-0E8F-0BC5-7DDA0725854D}" dt="2022-08-05T07:31:27.832" v="97"/>
          <ac:spMkLst>
            <pc:docMk/>
            <pc:sldMk cId="3178868295" sldId="322"/>
            <ac:spMk id="10" creationId="{D2BB2E01-0454-458E-ACCB-525EF2FEB3B8}"/>
          </ac:spMkLst>
        </pc:spChg>
        <pc:picChg chg="del">
          <ac:chgData name="Percival, Sheridan" userId="S::sheridan.percival@justice.gov.uk::fb2d7d8f-df19-4636-8fdf-3a74039374f3" providerId="AD" clId="Web-{438C3271-CC96-0E8F-0BC5-7DDA0725854D}" dt="2022-08-05T07:31:26.301" v="96"/>
          <ac:picMkLst>
            <pc:docMk/>
            <pc:sldMk cId="3178868295" sldId="322"/>
            <ac:picMk id="8" creationId="{9A652563-528E-4E77-8E46-A35A1F736884}"/>
          </ac:picMkLst>
        </pc:picChg>
      </pc:sldChg>
      <pc:sldChg chg="delSp">
        <pc:chgData name="Percival, Sheridan" userId="S::sheridan.percival@justice.gov.uk::fb2d7d8f-df19-4636-8fdf-3a74039374f3" providerId="AD" clId="Web-{438C3271-CC96-0E8F-0BC5-7DDA0725854D}" dt="2022-08-05T07:28:21.655" v="54"/>
        <pc:sldMkLst>
          <pc:docMk/>
          <pc:sldMk cId="3389935063" sldId="325"/>
        </pc:sldMkLst>
        <pc:spChg chg="del">
          <ac:chgData name="Percival, Sheridan" userId="S::sheridan.percival@justice.gov.uk::fb2d7d8f-df19-4636-8fdf-3a74039374f3" providerId="AD" clId="Web-{438C3271-CC96-0E8F-0BC5-7DDA0725854D}" dt="2022-08-05T07:28:20.342" v="53"/>
          <ac:spMkLst>
            <pc:docMk/>
            <pc:sldMk cId="3389935063" sldId="325"/>
            <ac:spMk id="3" creationId="{1D232996-1F89-49EB-BEF3-1AC3A73B4D9C}"/>
          </ac:spMkLst>
        </pc:spChg>
        <pc:spChg chg="del">
          <ac:chgData name="Percival, Sheridan" userId="S::sheridan.percival@justice.gov.uk::fb2d7d8f-df19-4636-8fdf-3a74039374f3" providerId="AD" clId="Web-{438C3271-CC96-0E8F-0BC5-7DDA0725854D}" dt="2022-08-05T07:28:21.655" v="54"/>
          <ac:spMkLst>
            <pc:docMk/>
            <pc:sldMk cId="3389935063" sldId="325"/>
            <ac:spMk id="4" creationId="{CB2AED8B-AD7C-48B8-BF80-FB5FB9AE59A0}"/>
          </ac:spMkLst>
        </pc:spChg>
        <pc:picChg chg="del">
          <ac:chgData name="Percival, Sheridan" userId="S::sheridan.percival@justice.gov.uk::fb2d7d8f-df19-4636-8fdf-3a74039374f3" providerId="AD" clId="Web-{438C3271-CC96-0E8F-0BC5-7DDA0725854D}" dt="2022-08-05T07:28:17.717" v="52"/>
          <ac:picMkLst>
            <pc:docMk/>
            <pc:sldMk cId="3389935063" sldId="325"/>
            <ac:picMk id="2" creationId="{E85650E0-AF76-473F-B0C4-6184D757A31B}"/>
          </ac:picMkLst>
        </pc:picChg>
      </pc:sldChg>
      <pc:sldChg chg="delSp modSp">
        <pc:chgData name="Percival, Sheridan" userId="S::sheridan.percival@justice.gov.uk::fb2d7d8f-df19-4636-8fdf-3a74039374f3" providerId="AD" clId="Web-{438C3271-CC96-0E8F-0BC5-7DDA0725854D}" dt="2022-08-05T07:28:09.639" v="48"/>
        <pc:sldMkLst>
          <pc:docMk/>
          <pc:sldMk cId="308424912" sldId="327"/>
        </pc:sldMkLst>
        <pc:spChg chg="del mod">
          <ac:chgData name="Percival, Sheridan" userId="S::sheridan.percival@justice.gov.uk::fb2d7d8f-df19-4636-8fdf-3a74039374f3" providerId="AD" clId="Web-{438C3271-CC96-0E8F-0BC5-7DDA0725854D}" dt="2022-08-05T07:28:08.857" v="47"/>
          <ac:spMkLst>
            <pc:docMk/>
            <pc:sldMk cId="308424912" sldId="327"/>
            <ac:spMk id="3" creationId="{1D232996-1F89-49EB-BEF3-1AC3A73B4D9C}"/>
          </ac:spMkLst>
        </pc:spChg>
        <pc:spChg chg="del mod">
          <ac:chgData name="Percival, Sheridan" userId="S::sheridan.percival@justice.gov.uk::fb2d7d8f-df19-4636-8fdf-3a74039374f3" providerId="AD" clId="Web-{438C3271-CC96-0E8F-0BC5-7DDA0725854D}" dt="2022-08-05T07:28:07.764" v="46"/>
          <ac:spMkLst>
            <pc:docMk/>
            <pc:sldMk cId="308424912" sldId="327"/>
            <ac:spMk id="4" creationId="{CB2AED8B-AD7C-48B8-BF80-FB5FB9AE59A0}"/>
          </ac:spMkLst>
        </pc:spChg>
        <pc:spChg chg="mod">
          <ac:chgData name="Percival, Sheridan" userId="S::sheridan.percival@justice.gov.uk::fb2d7d8f-df19-4636-8fdf-3a74039374f3" providerId="AD" clId="Web-{438C3271-CC96-0E8F-0BC5-7DDA0725854D}" dt="2022-08-05T07:27:43.263" v="39" actId="20577"/>
          <ac:spMkLst>
            <pc:docMk/>
            <pc:sldMk cId="308424912" sldId="327"/>
            <ac:spMk id="9" creationId="{528F30BF-6B51-4B7B-841F-D4CEB6673DCE}"/>
          </ac:spMkLst>
        </pc:spChg>
        <pc:picChg chg="del mod">
          <ac:chgData name="Percival, Sheridan" userId="S::sheridan.percival@justice.gov.uk::fb2d7d8f-df19-4636-8fdf-3a74039374f3" providerId="AD" clId="Web-{438C3271-CC96-0E8F-0BC5-7DDA0725854D}" dt="2022-08-05T07:28:09.639" v="48"/>
          <ac:picMkLst>
            <pc:docMk/>
            <pc:sldMk cId="308424912" sldId="327"/>
            <ac:picMk id="2" creationId="{E85650E0-AF76-473F-B0C4-6184D757A31B}"/>
          </ac:picMkLst>
        </pc:picChg>
      </pc:sldChg>
      <pc:sldChg chg="delSp modSp">
        <pc:chgData name="Percival, Sheridan" userId="S::sheridan.percival@justice.gov.uk::fb2d7d8f-df19-4636-8fdf-3a74039374f3" providerId="AD" clId="Web-{438C3271-CC96-0E8F-0BC5-7DDA0725854D}" dt="2022-08-05T07:32:44.740" v="100"/>
        <pc:sldMkLst>
          <pc:docMk/>
          <pc:sldMk cId="97249803" sldId="329"/>
        </pc:sldMkLst>
        <pc:spChg chg="del">
          <ac:chgData name="Percival, Sheridan" userId="S::sheridan.percival@justice.gov.uk::fb2d7d8f-df19-4636-8fdf-3a74039374f3" providerId="AD" clId="Web-{438C3271-CC96-0E8F-0BC5-7DDA0725854D}" dt="2022-08-05T07:28:43.593" v="56"/>
          <ac:spMkLst>
            <pc:docMk/>
            <pc:sldMk cId="97249803" sldId="329"/>
            <ac:spMk id="3" creationId="{1D232996-1F89-49EB-BEF3-1AC3A73B4D9C}"/>
          </ac:spMkLst>
        </pc:spChg>
        <pc:spChg chg="del">
          <ac:chgData name="Percival, Sheridan" userId="S::sheridan.percival@justice.gov.uk::fb2d7d8f-df19-4636-8fdf-3a74039374f3" providerId="AD" clId="Web-{438C3271-CC96-0E8F-0BC5-7DDA0725854D}" dt="2022-08-05T07:28:44.577" v="57"/>
          <ac:spMkLst>
            <pc:docMk/>
            <pc:sldMk cId="97249803" sldId="329"/>
            <ac:spMk id="4" creationId="{CB2AED8B-AD7C-48B8-BF80-FB5FB9AE59A0}"/>
          </ac:spMkLst>
        </pc:spChg>
        <pc:spChg chg="del mod">
          <ac:chgData name="Percival, Sheridan" userId="S::sheridan.percival@justice.gov.uk::fb2d7d8f-df19-4636-8fdf-3a74039374f3" providerId="AD" clId="Web-{438C3271-CC96-0E8F-0BC5-7DDA0725854D}" dt="2022-08-05T07:32:44.740" v="100"/>
          <ac:spMkLst>
            <pc:docMk/>
            <pc:sldMk cId="97249803" sldId="329"/>
            <ac:spMk id="8" creationId="{BA197415-694D-4653-A9C4-A7D60FBBA6FA}"/>
          </ac:spMkLst>
        </pc:spChg>
        <pc:picChg chg="del">
          <ac:chgData name="Percival, Sheridan" userId="S::sheridan.percival@justice.gov.uk::fb2d7d8f-df19-4636-8fdf-3a74039374f3" providerId="AD" clId="Web-{438C3271-CC96-0E8F-0BC5-7DDA0725854D}" dt="2022-08-05T07:28:38.874" v="55"/>
          <ac:picMkLst>
            <pc:docMk/>
            <pc:sldMk cId="97249803" sldId="329"/>
            <ac:picMk id="2" creationId="{E85650E0-AF76-473F-B0C4-6184D757A31B}"/>
          </ac:picMkLst>
        </pc:picChg>
      </pc:sldChg>
      <pc:sldChg chg="delSp">
        <pc:chgData name="Percival, Sheridan" userId="S::sheridan.percival@justice.gov.uk::fb2d7d8f-df19-4636-8fdf-3a74039374f3" providerId="AD" clId="Web-{438C3271-CC96-0E8F-0BC5-7DDA0725854D}" dt="2022-08-05T07:28:51.827" v="60"/>
        <pc:sldMkLst>
          <pc:docMk/>
          <pc:sldMk cId="2992785100" sldId="330"/>
        </pc:sldMkLst>
        <pc:spChg chg="del">
          <ac:chgData name="Percival, Sheridan" userId="S::sheridan.percival@justice.gov.uk::fb2d7d8f-df19-4636-8fdf-3a74039374f3" providerId="AD" clId="Web-{438C3271-CC96-0E8F-0BC5-7DDA0725854D}" dt="2022-08-05T07:28:50.359" v="59"/>
          <ac:spMkLst>
            <pc:docMk/>
            <pc:sldMk cId="2992785100" sldId="330"/>
            <ac:spMk id="3" creationId="{1D232996-1F89-49EB-BEF3-1AC3A73B4D9C}"/>
          </ac:spMkLst>
        </pc:spChg>
        <pc:spChg chg="del">
          <ac:chgData name="Percival, Sheridan" userId="S::sheridan.percival@justice.gov.uk::fb2d7d8f-df19-4636-8fdf-3a74039374f3" providerId="AD" clId="Web-{438C3271-CC96-0E8F-0BC5-7DDA0725854D}" dt="2022-08-05T07:28:51.827" v="60"/>
          <ac:spMkLst>
            <pc:docMk/>
            <pc:sldMk cId="2992785100" sldId="330"/>
            <ac:spMk id="4" creationId="{CB2AED8B-AD7C-48B8-BF80-FB5FB9AE59A0}"/>
          </ac:spMkLst>
        </pc:spChg>
        <pc:picChg chg="del">
          <ac:chgData name="Percival, Sheridan" userId="S::sheridan.percival@justice.gov.uk::fb2d7d8f-df19-4636-8fdf-3a74039374f3" providerId="AD" clId="Web-{438C3271-CC96-0E8F-0BC5-7DDA0725854D}" dt="2022-08-05T07:28:49.390" v="58"/>
          <ac:picMkLst>
            <pc:docMk/>
            <pc:sldMk cId="2992785100" sldId="330"/>
            <ac:picMk id="2" creationId="{E85650E0-AF76-473F-B0C4-6184D757A31B}"/>
          </ac:picMkLst>
        </pc:picChg>
      </pc:sldChg>
      <pc:sldChg chg="delSp modSp">
        <pc:chgData name="Percival, Sheridan" userId="S::sheridan.percival@justice.gov.uk::fb2d7d8f-df19-4636-8fdf-3a74039374f3" providerId="AD" clId="Web-{438C3271-CC96-0E8F-0BC5-7DDA0725854D}" dt="2022-08-05T07:29:11.687" v="65" actId="20577"/>
        <pc:sldMkLst>
          <pc:docMk/>
          <pc:sldMk cId="213072412" sldId="331"/>
        </pc:sldMkLst>
        <pc:spChg chg="del">
          <ac:chgData name="Percival, Sheridan" userId="S::sheridan.percival@justice.gov.uk::fb2d7d8f-df19-4636-8fdf-3a74039374f3" providerId="AD" clId="Web-{438C3271-CC96-0E8F-0BC5-7DDA0725854D}" dt="2022-08-05T07:29:00.312" v="62"/>
          <ac:spMkLst>
            <pc:docMk/>
            <pc:sldMk cId="213072412" sldId="331"/>
            <ac:spMk id="3" creationId="{1D232996-1F89-49EB-BEF3-1AC3A73B4D9C}"/>
          </ac:spMkLst>
        </pc:spChg>
        <pc:spChg chg="del">
          <ac:chgData name="Percival, Sheridan" userId="S::sheridan.percival@justice.gov.uk::fb2d7d8f-df19-4636-8fdf-3a74039374f3" providerId="AD" clId="Web-{438C3271-CC96-0E8F-0BC5-7DDA0725854D}" dt="2022-08-05T07:29:01.921" v="63"/>
          <ac:spMkLst>
            <pc:docMk/>
            <pc:sldMk cId="213072412" sldId="331"/>
            <ac:spMk id="4" creationId="{CB2AED8B-AD7C-48B8-BF80-FB5FB9AE59A0}"/>
          </ac:spMkLst>
        </pc:spChg>
        <pc:spChg chg="mod">
          <ac:chgData name="Percival, Sheridan" userId="S::sheridan.percival@justice.gov.uk::fb2d7d8f-df19-4636-8fdf-3a74039374f3" providerId="AD" clId="Web-{438C3271-CC96-0E8F-0BC5-7DDA0725854D}" dt="2022-08-05T07:29:11.687" v="65" actId="20577"/>
          <ac:spMkLst>
            <pc:docMk/>
            <pc:sldMk cId="213072412" sldId="331"/>
            <ac:spMk id="9" creationId="{528F30BF-6B51-4B7B-841F-D4CEB6673DCE}"/>
          </ac:spMkLst>
        </pc:spChg>
        <pc:picChg chg="del">
          <ac:chgData name="Percival, Sheridan" userId="S::sheridan.percival@justice.gov.uk::fb2d7d8f-df19-4636-8fdf-3a74039374f3" providerId="AD" clId="Web-{438C3271-CC96-0E8F-0BC5-7DDA0725854D}" dt="2022-08-05T07:28:59.390" v="61"/>
          <ac:picMkLst>
            <pc:docMk/>
            <pc:sldMk cId="213072412" sldId="331"/>
            <ac:picMk id="2" creationId="{E85650E0-AF76-473F-B0C4-6184D757A31B}"/>
          </ac:picMkLst>
        </pc:picChg>
      </pc:sldChg>
      <pc:sldChg chg="delSp">
        <pc:chgData name="Percival, Sheridan" userId="S::sheridan.percival@justice.gov.uk::fb2d7d8f-df19-4636-8fdf-3a74039374f3" providerId="AD" clId="Web-{438C3271-CC96-0E8F-0BC5-7DDA0725854D}" dt="2022-08-05T07:29:28.407" v="71"/>
        <pc:sldMkLst>
          <pc:docMk/>
          <pc:sldMk cId="3809137600" sldId="336"/>
        </pc:sldMkLst>
        <pc:spChg chg="del">
          <ac:chgData name="Percival, Sheridan" userId="S::sheridan.percival@justice.gov.uk::fb2d7d8f-df19-4636-8fdf-3a74039374f3" providerId="AD" clId="Web-{438C3271-CC96-0E8F-0BC5-7DDA0725854D}" dt="2022-08-05T07:29:27.688" v="70"/>
          <ac:spMkLst>
            <pc:docMk/>
            <pc:sldMk cId="3809137600" sldId="336"/>
            <ac:spMk id="3" creationId="{1D232996-1F89-49EB-BEF3-1AC3A73B4D9C}"/>
          </ac:spMkLst>
        </pc:spChg>
        <pc:spChg chg="del">
          <ac:chgData name="Percival, Sheridan" userId="S::sheridan.percival@justice.gov.uk::fb2d7d8f-df19-4636-8fdf-3a74039374f3" providerId="AD" clId="Web-{438C3271-CC96-0E8F-0BC5-7DDA0725854D}" dt="2022-08-05T07:29:26.391" v="69"/>
          <ac:spMkLst>
            <pc:docMk/>
            <pc:sldMk cId="3809137600" sldId="336"/>
            <ac:spMk id="4" creationId="{CB2AED8B-AD7C-48B8-BF80-FB5FB9AE59A0}"/>
          </ac:spMkLst>
        </pc:spChg>
        <pc:picChg chg="del">
          <ac:chgData name="Percival, Sheridan" userId="S::sheridan.percival@justice.gov.uk::fb2d7d8f-df19-4636-8fdf-3a74039374f3" providerId="AD" clId="Web-{438C3271-CC96-0E8F-0BC5-7DDA0725854D}" dt="2022-08-05T07:29:28.407" v="71"/>
          <ac:picMkLst>
            <pc:docMk/>
            <pc:sldMk cId="3809137600" sldId="336"/>
            <ac:picMk id="2" creationId="{E85650E0-AF76-473F-B0C4-6184D757A31B}"/>
          </ac:picMkLst>
        </pc:picChg>
      </pc:sldChg>
      <pc:sldChg chg="delSp modSp">
        <pc:chgData name="Percival, Sheridan" userId="S::sheridan.percival@justice.gov.uk::fb2d7d8f-df19-4636-8fdf-3a74039374f3" providerId="AD" clId="Web-{438C3271-CC96-0E8F-0BC5-7DDA0725854D}" dt="2022-08-05T07:30:18.846" v="81" actId="20577"/>
        <pc:sldMkLst>
          <pc:docMk/>
          <pc:sldMk cId="2659765204" sldId="337"/>
        </pc:sldMkLst>
        <pc:spChg chg="del">
          <ac:chgData name="Percival, Sheridan" userId="S::sheridan.percival@justice.gov.uk::fb2d7d8f-df19-4636-8fdf-3a74039374f3" providerId="AD" clId="Web-{438C3271-CC96-0E8F-0BC5-7DDA0725854D}" dt="2022-08-05T07:30:08.408" v="78"/>
          <ac:spMkLst>
            <pc:docMk/>
            <pc:sldMk cId="2659765204" sldId="337"/>
            <ac:spMk id="3" creationId="{1D232996-1F89-49EB-BEF3-1AC3A73B4D9C}"/>
          </ac:spMkLst>
        </pc:spChg>
        <pc:spChg chg="del">
          <ac:chgData name="Percival, Sheridan" userId="S::sheridan.percival@justice.gov.uk::fb2d7d8f-df19-4636-8fdf-3a74039374f3" providerId="AD" clId="Web-{438C3271-CC96-0E8F-0BC5-7DDA0725854D}" dt="2022-08-05T07:30:07.330" v="77"/>
          <ac:spMkLst>
            <pc:docMk/>
            <pc:sldMk cId="2659765204" sldId="337"/>
            <ac:spMk id="4" creationId="{CB2AED8B-AD7C-48B8-BF80-FB5FB9AE59A0}"/>
          </ac:spMkLst>
        </pc:spChg>
        <pc:spChg chg="mod">
          <ac:chgData name="Percival, Sheridan" userId="S::sheridan.percival@justice.gov.uk::fb2d7d8f-df19-4636-8fdf-3a74039374f3" providerId="AD" clId="Web-{438C3271-CC96-0E8F-0BC5-7DDA0725854D}" dt="2022-08-05T07:30:18.846" v="81" actId="20577"/>
          <ac:spMkLst>
            <pc:docMk/>
            <pc:sldMk cId="2659765204" sldId="337"/>
            <ac:spMk id="10" creationId="{28FC6E48-468A-4A19-933E-DA1022CFA085}"/>
          </ac:spMkLst>
        </pc:spChg>
        <pc:picChg chg="del">
          <ac:chgData name="Percival, Sheridan" userId="S::sheridan.percival@justice.gov.uk::fb2d7d8f-df19-4636-8fdf-3a74039374f3" providerId="AD" clId="Web-{438C3271-CC96-0E8F-0BC5-7DDA0725854D}" dt="2022-08-05T07:30:01.501" v="75"/>
          <ac:picMkLst>
            <pc:docMk/>
            <pc:sldMk cId="2659765204" sldId="337"/>
            <ac:picMk id="2" creationId="{E85650E0-AF76-473F-B0C4-6184D757A31B}"/>
          </ac:picMkLst>
        </pc:picChg>
      </pc:sldChg>
      <pc:sldChg chg="delSp">
        <pc:chgData name="Percival, Sheridan" userId="S::sheridan.percival@justice.gov.uk::fb2d7d8f-df19-4636-8fdf-3a74039374f3" providerId="AD" clId="Web-{438C3271-CC96-0E8F-0BC5-7DDA0725854D}" dt="2022-08-05T07:30:24.408" v="84"/>
        <pc:sldMkLst>
          <pc:docMk/>
          <pc:sldMk cId="3780809808" sldId="340"/>
        </pc:sldMkLst>
        <pc:spChg chg="del">
          <ac:chgData name="Percival, Sheridan" userId="S::sheridan.percival@justice.gov.uk::fb2d7d8f-df19-4636-8fdf-3a74039374f3" providerId="AD" clId="Web-{438C3271-CC96-0E8F-0BC5-7DDA0725854D}" dt="2022-08-05T07:30:23.455" v="83"/>
          <ac:spMkLst>
            <pc:docMk/>
            <pc:sldMk cId="3780809808" sldId="340"/>
            <ac:spMk id="3" creationId="{1D232996-1F89-49EB-BEF3-1AC3A73B4D9C}"/>
          </ac:spMkLst>
        </pc:spChg>
        <pc:spChg chg="del">
          <ac:chgData name="Percival, Sheridan" userId="S::sheridan.percival@justice.gov.uk::fb2d7d8f-df19-4636-8fdf-3a74039374f3" providerId="AD" clId="Web-{438C3271-CC96-0E8F-0BC5-7DDA0725854D}" dt="2022-08-05T07:30:22.017" v="82"/>
          <ac:spMkLst>
            <pc:docMk/>
            <pc:sldMk cId="3780809808" sldId="340"/>
            <ac:spMk id="4" creationId="{CB2AED8B-AD7C-48B8-BF80-FB5FB9AE59A0}"/>
          </ac:spMkLst>
        </pc:spChg>
        <pc:picChg chg="del">
          <ac:chgData name="Percival, Sheridan" userId="S::sheridan.percival@justice.gov.uk::fb2d7d8f-df19-4636-8fdf-3a74039374f3" providerId="AD" clId="Web-{438C3271-CC96-0E8F-0BC5-7DDA0725854D}" dt="2022-08-05T07:30:24.408" v="84"/>
          <ac:picMkLst>
            <pc:docMk/>
            <pc:sldMk cId="3780809808" sldId="340"/>
            <ac:picMk id="2" creationId="{E85650E0-AF76-473F-B0C4-6184D757A31B}"/>
          </ac:picMkLst>
        </pc:picChg>
      </pc:sldChg>
      <pc:sldChg chg="delSp">
        <pc:chgData name="Percival, Sheridan" userId="S::sheridan.percival@justice.gov.uk::fb2d7d8f-df19-4636-8fdf-3a74039374f3" providerId="AD" clId="Web-{438C3271-CC96-0E8F-0BC5-7DDA0725854D}" dt="2022-08-05T07:30:53.768" v="87"/>
        <pc:sldMkLst>
          <pc:docMk/>
          <pc:sldMk cId="1207225857" sldId="344"/>
        </pc:sldMkLst>
        <pc:spChg chg="del">
          <ac:chgData name="Percival, Sheridan" userId="S::sheridan.percival@justice.gov.uk::fb2d7d8f-df19-4636-8fdf-3a74039374f3" providerId="AD" clId="Web-{438C3271-CC96-0E8F-0BC5-7DDA0725854D}" dt="2022-08-05T07:30:53.768" v="87"/>
          <ac:spMkLst>
            <pc:docMk/>
            <pc:sldMk cId="1207225857" sldId="344"/>
            <ac:spMk id="3" creationId="{1D232996-1F89-49EB-BEF3-1AC3A73B4D9C}"/>
          </ac:spMkLst>
        </pc:spChg>
        <pc:spChg chg="del">
          <ac:chgData name="Percival, Sheridan" userId="S::sheridan.percival@justice.gov.uk::fb2d7d8f-df19-4636-8fdf-3a74039374f3" providerId="AD" clId="Web-{438C3271-CC96-0E8F-0BC5-7DDA0725854D}" dt="2022-08-05T07:30:53.112" v="86"/>
          <ac:spMkLst>
            <pc:docMk/>
            <pc:sldMk cId="1207225857" sldId="344"/>
            <ac:spMk id="4" creationId="{CB2AED8B-AD7C-48B8-BF80-FB5FB9AE59A0}"/>
          </ac:spMkLst>
        </pc:spChg>
        <pc:picChg chg="del">
          <ac:chgData name="Percival, Sheridan" userId="S::sheridan.percival@justice.gov.uk::fb2d7d8f-df19-4636-8fdf-3a74039374f3" providerId="AD" clId="Web-{438C3271-CC96-0E8F-0BC5-7DDA0725854D}" dt="2022-08-05T07:30:52.096" v="85"/>
          <ac:picMkLst>
            <pc:docMk/>
            <pc:sldMk cId="1207225857" sldId="344"/>
            <ac:picMk id="2" creationId="{E85650E0-AF76-473F-B0C4-6184D757A31B}"/>
          </ac:picMkLst>
        </pc:picChg>
      </pc:sldChg>
      <pc:sldChg chg="delSp">
        <pc:chgData name="Percival, Sheridan" userId="S::sheridan.percival@justice.gov.uk::fb2d7d8f-df19-4636-8fdf-3a74039374f3" providerId="AD" clId="Web-{438C3271-CC96-0E8F-0BC5-7DDA0725854D}" dt="2022-08-05T07:29:16.734" v="68"/>
        <pc:sldMkLst>
          <pc:docMk/>
          <pc:sldMk cId="168954396" sldId="349"/>
        </pc:sldMkLst>
        <pc:spChg chg="del">
          <ac:chgData name="Percival, Sheridan" userId="S::sheridan.percival@justice.gov.uk::fb2d7d8f-df19-4636-8fdf-3a74039374f3" providerId="AD" clId="Web-{438C3271-CC96-0E8F-0BC5-7DDA0725854D}" dt="2022-08-05T07:29:16.734" v="68"/>
          <ac:spMkLst>
            <pc:docMk/>
            <pc:sldMk cId="168954396" sldId="349"/>
            <ac:spMk id="3" creationId="{1D232996-1F89-49EB-BEF3-1AC3A73B4D9C}"/>
          </ac:spMkLst>
        </pc:spChg>
        <pc:spChg chg="del">
          <ac:chgData name="Percival, Sheridan" userId="S::sheridan.percival@justice.gov.uk::fb2d7d8f-df19-4636-8fdf-3a74039374f3" providerId="AD" clId="Web-{438C3271-CC96-0E8F-0BC5-7DDA0725854D}" dt="2022-08-05T07:29:15.234" v="67"/>
          <ac:spMkLst>
            <pc:docMk/>
            <pc:sldMk cId="168954396" sldId="349"/>
            <ac:spMk id="4" creationId="{CB2AED8B-AD7C-48B8-BF80-FB5FB9AE59A0}"/>
          </ac:spMkLst>
        </pc:spChg>
        <pc:picChg chg="del">
          <ac:chgData name="Percival, Sheridan" userId="S::sheridan.percival@justice.gov.uk::fb2d7d8f-df19-4636-8fdf-3a74039374f3" providerId="AD" clId="Web-{438C3271-CC96-0E8F-0BC5-7DDA0725854D}" dt="2022-08-05T07:29:14.219" v="66"/>
          <ac:picMkLst>
            <pc:docMk/>
            <pc:sldMk cId="168954396" sldId="349"/>
            <ac:picMk id="2" creationId="{E85650E0-AF76-473F-B0C4-6184D757A31B}"/>
          </ac:picMkLst>
        </pc:picChg>
      </pc:sldChg>
      <pc:sldChg chg="delSp">
        <pc:chgData name="Percival, Sheridan" userId="S::sheridan.percival@justice.gov.uk::fb2d7d8f-df19-4636-8fdf-3a74039374f3" providerId="AD" clId="Web-{438C3271-CC96-0E8F-0BC5-7DDA0725854D}" dt="2022-08-05T07:31:17.894" v="95"/>
        <pc:sldMkLst>
          <pc:docMk/>
          <pc:sldMk cId="517337862" sldId="352"/>
        </pc:sldMkLst>
        <pc:spChg chg="del">
          <ac:chgData name="Percival, Sheridan" userId="S::sheridan.percival@justice.gov.uk::fb2d7d8f-df19-4636-8fdf-3a74039374f3" providerId="AD" clId="Web-{438C3271-CC96-0E8F-0BC5-7DDA0725854D}" dt="2022-08-05T07:31:16.457" v="94"/>
          <ac:spMkLst>
            <pc:docMk/>
            <pc:sldMk cId="517337862" sldId="352"/>
            <ac:spMk id="3" creationId="{1D232996-1F89-49EB-BEF3-1AC3A73B4D9C}"/>
          </ac:spMkLst>
        </pc:spChg>
        <pc:spChg chg="del">
          <ac:chgData name="Percival, Sheridan" userId="S::sheridan.percival@justice.gov.uk::fb2d7d8f-df19-4636-8fdf-3a74039374f3" providerId="AD" clId="Web-{438C3271-CC96-0E8F-0BC5-7DDA0725854D}" dt="2022-08-05T07:31:17.894" v="95"/>
          <ac:spMkLst>
            <pc:docMk/>
            <pc:sldMk cId="517337862" sldId="352"/>
            <ac:spMk id="4" creationId="{CB2AED8B-AD7C-48B8-BF80-FB5FB9AE59A0}"/>
          </ac:spMkLst>
        </pc:spChg>
        <pc:picChg chg="del">
          <ac:chgData name="Percival, Sheridan" userId="S::sheridan.percival@justice.gov.uk::fb2d7d8f-df19-4636-8fdf-3a74039374f3" providerId="AD" clId="Web-{438C3271-CC96-0E8F-0BC5-7DDA0725854D}" dt="2022-08-05T07:31:14.675" v="93"/>
          <ac:picMkLst>
            <pc:docMk/>
            <pc:sldMk cId="517337862" sldId="352"/>
            <ac:picMk id="2" creationId="{E85650E0-AF76-473F-B0C4-6184D757A31B}"/>
          </ac:picMkLst>
        </pc:picChg>
      </pc:sldChg>
      <pc:sldChg chg="delSp">
        <pc:chgData name="Percival, Sheridan" userId="S::sheridan.percival@justice.gov.uk::fb2d7d8f-df19-4636-8fdf-3a74039374f3" providerId="AD" clId="Web-{438C3271-CC96-0E8F-0BC5-7DDA0725854D}" dt="2022-08-05T07:28:15.123" v="51"/>
        <pc:sldMkLst>
          <pc:docMk/>
          <pc:sldMk cId="3950691568" sldId="353"/>
        </pc:sldMkLst>
        <pc:spChg chg="del">
          <ac:chgData name="Percival, Sheridan" userId="S::sheridan.percival@justice.gov.uk::fb2d7d8f-df19-4636-8fdf-3a74039374f3" providerId="AD" clId="Web-{438C3271-CC96-0E8F-0BC5-7DDA0725854D}" dt="2022-08-05T07:28:14.170" v="50"/>
          <ac:spMkLst>
            <pc:docMk/>
            <pc:sldMk cId="3950691568" sldId="353"/>
            <ac:spMk id="7" creationId="{42F09776-2393-42DB-9C69-AC912C923D07}"/>
          </ac:spMkLst>
        </pc:spChg>
        <pc:spChg chg="del">
          <ac:chgData name="Percival, Sheridan" userId="S::sheridan.percival@justice.gov.uk::fb2d7d8f-df19-4636-8fdf-3a74039374f3" providerId="AD" clId="Web-{438C3271-CC96-0E8F-0BC5-7DDA0725854D}" dt="2022-08-05T07:28:15.123" v="51"/>
          <ac:spMkLst>
            <pc:docMk/>
            <pc:sldMk cId="3950691568" sldId="353"/>
            <ac:spMk id="8" creationId="{B6C77C1C-91F3-48F1-9855-2AC0FBA0F3D0}"/>
          </ac:spMkLst>
        </pc:spChg>
        <pc:picChg chg="del">
          <ac:chgData name="Percival, Sheridan" userId="S::sheridan.percival@justice.gov.uk::fb2d7d8f-df19-4636-8fdf-3a74039374f3" providerId="AD" clId="Web-{438C3271-CC96-0E8F-0BC5-7DDA0725854D}" dt="2022-08-05T07:28:12.592" v="49"/>
          <ac:picMkLst>
            <pc:docMk/>
            <pc:sldMk cId="3950691568" sldId="353"/>
            <ac:picMk id="6" creationId="{24FB052F-BB14-4609-82F6-F07752062CCF}"/>
          </ac:picMkLst>
        </pc:picChg>
      </pc:sldChg>
      <pc:sldChg chg="delSp">
        <pc:chgData name="Percival, Sheridan" userId="S::sheridan.percival@justice.gov.uk::fb2d7d8f-df19-4636-8fdf-3a74039374f3" providerId="AD" clId="Web-{438C3271-CC96-0E8F-0BC5-7DDA0725854D}" dt="2022-08-05T07:29:55.157" v="74"/>
        <pc:sldMkLst>
          <pc:docMk/>
          <pc:sldMk cId="253796217" sldId="354"/>
        </pc:sldMkLst>
        <pc:spChg chg="del">
          <ac:chgData name="Percival, Sheridan" userId="S::sheridan.percival@justice.gov.uk::fb2d7d8f-df19-4636-8fdf-3a74039374f3" providerId="AD" clId="Web-{438C3271-CC96-0E8F-0BC5-7DDA0725854D}" dt="2022-08-05T07:29:53.860" v="73"/>
          <ac:spMkLst>
            <pc:docMk/>
            <pc:sldMk cId="253796217" sldId="354"/>
            <ac:spMk id="3" creationId="{1D232996-1F89-49EB-BEF3-1AC3A73B4D9C}"/>
          </ac:spMkLst>
        </pc:spChg>
        <pc:spChg chg="del">
          <ac:chgData name="Percival, Sheridan" userId="S::sheridan.percival@justice.gov.uk::fb2d7d8f-df19-4636-8fdf-3a74039374f3" providerId="AD" clId="Web-{438C3271-CC96-0E8F-0BC5-7DDA0725854D}" dt="2022-08-05T07:29:55.157" v="74"/>
          <ac:spMkLst>
            <pc:docMk/>
            <pc:sldMk cId="253796217" sldId="354"/>
            <ac:spMk id="4" creationId="{CB2AED8B-AD7C-48B8-BF80-FB5FB9AE59A0}"/>
          </ac:spMkLst>
        </pc:spChg>
        <pc:picChg chg="del">
          <ac:chgData name="Percival, Sheridan" userId="S::sheridan.percival@justice.gov.uk::fb2d7d8f-df19-4636-8fdf-3a74039374f3" providerId="AD" clId="Web-{438C3271-CC96-0E8F-0BC5-7DDA0725854D}" dt="2022-08-05T07:29:49.142" v="72"/>
          <ac:picMkLst>
            <pc:docMk/>
            <pc:sldMk cId="253796217" sldId="354"/>
            <ac:picMk id="2" creationId="{E85650E0-AF76-473F-B0C4-6184D757A31B}"/>
          </ac:picMkLst>
        </pc:picChg>
      </pc:sldChg>
      <pc:sldChg chg="delSp modSp">
        <pc:chgData name="Percival, Sheridan" userId="S::sheridan.percival@justice.gov.uk::fb2d7d8f-df19-4636-8fdf-3a74039374f3" providerId="AD" clId="Web-{438C3271-CC96-0E8F-0BC5-7DDA0725854D}" dt="2022-08-05T07:31:10.503" v="92" actId="1076"/>
        <pc:sldMkLst>
          <pc:docMk/>
          <pc:sldMk cId="731213774" sldId="356"/>
        </pc:sldMkLst>
        <pc:spChg chg="del">
          <ac:chgData name="Percival, Sheridan" userId="S::sheridan.percival@justice.gov.uk::fb2d7d8f-df19-4636-8fdf-3a74039374f3" providerId="AD" clId="Web-{438C3271-CC96-0E8F-0BC5-7DDA0725854D}" dt="2022-08-05T07:31:07.519" v="91"/>
          <ac:spMkLst>
            <pc:docMk/>
            <pc:sldMk cId="731213774" sldId="356"/>
            <ac:spMk id="3" creationId="{1D232996-1F89-49EB-BEF3-1AC3A73B4D9C}"/>
          </ac:spMkLst>
        </pc:spChg>
        <pc:spChg chg="del">
          <ac:chgData name="Percival, Sheridan" userId="S::sheridan.percival@justice.gov.uk::fb2d7d8f-df19-4636-8fdf-3a74039374f3" providerId="AD" clId="Web-{438C3271-CC96-0E8F-0BC5-7DDA0725854D}" dt="2022-08-05T07:31:01.050" v="89"/>
          <ac:spMkLst>
            <pc:docMk/>
            <pc:sldMk cId="731213774" sldId="356"/>
            <ac:spMk id="4" creationId="{CB2AED8B-AD7C-48B8-BF80-FB5FB9AE59A0}"/>
          </ac:spMkLst>
        </pc:spChg>
        <pc:spChg chg="mod">
          <ac:chgData name="Percival, Sheridan" userId="S::sheridan.percival@justice.gov.uk::fb2d7d8f-df19-4636-8fdf-3a74039374f3" providerId="AD" clId="Web-{438C3271-CC96-0E8F-0BC5-7DDA0725854D}" dt="2022-08-05T07:31:10.503" v="92" actId="1076"/>
          <ac:spMkLst>
            <pc:docMk/>
            <pc:sldMk cId="731213774" sldId="356"/>
            <ac:spMk id="7" creationId="{F2348FDB-5CC8-472F-B4E8-B2FA618E1961}"/>
          </ac:spMkLst>
        </pc:spChg>
        <pc:picChg chg="del">
          <ac:chgData name="Percival, Sheridan" userId="S::sheridan.percival@justice.gov.uk::fb2d7d8f-df19-4636-8fdf-3a74039374f3" providerId="AD" clId="Web-{438C3271-CC96-0E8F-0BC5-7DDA0725854D}" dt="2022-08-05T07:30:58.159" v="88"/>
          <ac:picMkLst>
            <pc:docMk/>
            <pc:sldMk cId="731213774" sldId="356"/>
            <ac:picMk id="2" creationId="{E85650E0-AF76-473F-B0C4-6184D757A31B}"/>
          </ac:picMkLst>
        </pc:picChg>
      </pc:sldChg>
      <pc:sldChg chg="modSp delCm modCm">
        <pc:chgData name="Percival, Sheridan" userId="S::sheridan.percival@justice.gov.uk::fb2d7d8f-df19-4636-8fdf-3a74039374f3" providerId="AD" clId="Web-{438C3271-CC96-0E8F-0BC5-7DDA0725854D}" dt="2022-08-05T07:24:57.399" v="37"/>
        <pc:sldMkLst>
          <pc:docMk/>
          <pc:sldMk cId="1090174896" sldId="357"/>
        </pc:sldMkLst>
        <pc:spChg chg="mod">
          <ac:chgData name="Percival, Sheridan" userId="S::sheridan.percival@justice.gov.uk::fb2d7d8f-df19-4636-8fdf-3a74039374f3" providerId="AD" clId="Web-{438C3271-CC96-0E8F-0BC5-7DDA0725854D}" dt="2022-08-05T07:24:57.305" v="36" actId="20577"/>
          <ac:spMkLst>
            <pc:docMk/>
            <pc:sldMk cId="1090174896" sldId="357"/>
            <ac:spMk id="3" creationId="{3DA15F46-0AF8-421E-83D7-DD554770D371}"/>
          </ac:spMkLst>
        </pc:spChg>
      </pc:sldChg>
    </pc:docChg>
  </pc:docChgLst>
  <pc:docChgLst>
    <pc:chgData name="Percival, Sheridan" userId="S::sheridan.percival@justice.gov.uk::fb2d7d8f-df19-4636-8fdf-3a74039374f3" providerId="AD" clId="Web-{186F5135-7A82-6760-1CFE-4B97D2462779}"/>
    <pc:docChg chg="modSld">
      <pc:chgData name="Percival, Sheridan" userId="S::sheridan.percival@justice.gov.uk::fb2d7d8f-df19-4636-8fdf-3a74039374f3" providerId="AD" clId="Web-{186F5135-7A82-6760-1CFE-4B97D2462779}" dt="2022-07-28T11:17:09.382" v="19" actId="20577"/>
      <pc:docMkLst>
        <pc:docMk/>
      </pc:docMkLst>
      <pc:sldChg chg="modSp">
        <pc:chgData name="Percival, Sheridan" userId="S::sheridan.percival@justice.gov.uk::fb2d7d8f-df19-4636-8fdf-3a74039374f3" providerId="AD" clId="Web-{186F5135-7A82-6760-1CFE-4B97D2462779}" dt="2022-07-28T11:02:42.291" v="18" actId="20577"/>
        <pc:sldMkLst>
          <pc:docMk/>
          <pc:sldMk cId="168954396" sldId="349"/>
        </pc:sldMkLst>
        <pc:spChg chg="mod">
          <ac:chgData name="Percival, Sheridan" userId="S::sheridan.percival@justice.gov.uk::fb2d7d8f-df19-4636-8fdf-3a74039374f3" providerId="AD" clId="Web-{186F5135-7A82-6760-1CFE-4B97D2462779}" dt="2022-07-28T11:02:42.291" v="18" actId="20577"/>
          <ac:spMkLst>
            <pc:docMk/>
            <pc:sldMk cId="168954396" sldId="349"/>
            <ac:spMk id="9" creationId="{528F30BF-6B51-4B7B-841F-D4CEB6673DCE}"/>
          </ac:spMkLst>
        </pc:spChg>
      </pc:sldChg>
      <pc:sldChg chg="modSp">
        <pc:chgData name="Percival, Sheridan" userId="S::sheridan.percival@justice.gov.uk::fb2d7d8f-df19-4636-8fdf-3a74039374f3" providerId="AD" clId="Web-{186F5135-7A82-6760-1CFE-4B97D2462779}" dt="2022-07-28T11:17:09.382" v="19" actId="20577"/>
        <pc:sldMkLst>
          <pc:docMk/>
          <pc:sldMk cId="731213774" sldId="356"/>
        </pc:sldMkLst>
        <pc:spChg chg="mod">
          <ac:chgData name="Percival, Sheridan" userId="S::sheridan.percival@justice.gov.uk::fb2d7d8f-df19-4636-8fdf-3a74039374f3" providerId="AD" clId="Web-{186F5135-7A82-6760-1CFE-4B97D2462779}" dt="2022-07-28T11:17:09.382" v="19" actId="20577"/>
          <ac:spMkLst>
            <pc:docMk/>
            <pc:sldMk cId="731213774" sldId="356"/>
            <ac:spMk id="7" creationId="{F2348FDB-5CC8-472F-B4E8-B2FA618E1961}"/>
          </ac:spMkLst>
        </pc:spChg>
      </pc:sldChg>
    </pc:docChg>
  </pc:docChgLst>
  <pc:docChgLst>
    <pc:chgData name="Percival, Sheridan" userId="S::sheridan.percival@justice.gov.uk::fb2d7d8f-df19-4636-8fdf-3a74039374f3" providerId="AD" clId="Web-{A56236ED-E7D4-AB92-AD9A-A97AEFF9CE1C}"/>
    <pc:docChg chg="modSld">
      <pc:chgData name="Percival, Sheridan" userId="S::sheridan.percival@justice.gov.uk::fb2d7d8f-df19-4636-8fdf-3a74039374f3" providerId="AD" clId="Web-{A56236ED-E7D4-AB92-AD9A-A97AEFF9CE1C}" dt="2022-07-27T08:52:53.914" v="26" actId="20577"/>
      <pc:docMkLst>
        <pc:docMk/>
      </pc:docMkLst>
      <pc:sldChg chg="modSp">
        <pc:chgData name="Percival, Sheridan" userId="S::sheridan.percival@justice.gov.uk::fb2d7d8f-df19-4636-8fdf-3a74039374f3" providerId="AD" clId="Web-{A56236ED-E7D4-AB92-AD9A-A97AEFF9CE1C}" dt="2022-07-27T08:52:39.007" v="21" actId="20577"/>
        <pc:sldMkLst>
          <pc:docMk/>
          <pc:sldMk cId="1754627353" sldId="324"/>
        </pc:sldMkLst>
        <pc:spChg chg="mod">
          <ac:chgData name="Percival, Sheridan" userId="S::sheridan.percival@justice.gov.uk::fb2d7d8f-df19-4636-8fdf-3a74039374f3" providerId="AD" clId="Web-{A56236ED-E7D4-AB92-AD9A-A97AEFF9CE1C}" dt="2022-07-27T08:52:39.007" v="21" actId="20577"/>
          <ac:spMkLst>
            <pc:docMk/>
            <pc:sldMk cId="1754627353" sldId="324"/>
            <ac:spMk id="9" creationId="{528F30BF-6B51-4B7B-841F-D4CEB6673DCE}"/>
          </ac:spMkLst>
        </pc:spChg>
      </pc:sldChg>
      <pc:sldChg chg="modSp">
        <pc:chgData name="Percival, Sheridan" userId="S::sheridan.percival@justice.gov.uk::fb2d7d8f-df19-4636-8fdf-3a74039374f3" providerId="AD" clId="Web-{A56236ED-E7D4-AB92-AD9A-A97AEFF9CE1C}" dt="2022-07-27T08:52:45.632" v="23" actId="20577"/>
        <pc:sldMkLst>
          <pc:docMk/>
          <pc:sldMk cId="2992785100" sldId="330"/>
        </pc:sldMkLst>
        <pc:spChg chg="mod">
          <ac:chgData name="Percival, Sheridan" userId="S::sheridan.percival@justice.gov.uk::fb2d7d8f-df19-4636-8fdf-3a74039374f3" providerId="AD" clId="Web-{A56236ED-E7D4-AB92-AD9A-A97AEFF9CE1C}" dt="2022-07-27T08:52:45.632" v="23" actId="20577"/>
          <ac:spMkLst>
            <pc:docMk/>
            <pc:sldMk cId="2992785100" sldId="330"/>
            <ac:spMk id="9" creationId="{528F30BF-6B51-4B7B-841F-D4CEB6673DCE}"/>
          </ac:spMkLst>
        </pc:spChg>
      </pc:sldChg>
      <pc:sldChg chg="modSp">
        <pc:chgData name="Percival, Sheridan" userId="S::sheridan.percival@justice.gov.uk::fb2d7d8f-df19-4636-8fdf-3a74039374f3" providerId="AD" clId="Web-{A56236ED-E7D4-AB92-AD9A-A97AEFF9CE1C}" dt="2022-07-27T08:52:53.914" v="26" actId="20577"/>
        <pc:sldMkLst>
          <pc:docMk/>
          <pc:sldMk cId="3809137600" sldId="336"/>
        </pc:sldMkLst>
        <pc:spChg chg="mod">
          <ac:chgData name="Percival, Sheridan" userId="S::sheridan.percival@justice.gov.uk::fb2d7d8f-df19-4636-8fdf-3a74039374f3" providerId="AD" clId="Web-{A56236ED-E7D4-AB92-AD9A-A97AEFF9CE1C}" dt="2022-07-27T08:52:53.914" v="26" actId="20577"/>
          <ac:spMkLst>
            <pc:docMk/>
            <pc:sldMk cId="3809137600" sldId="336"/>
            <ac:spMk id="9" creationId="{528F30BF-6B51-4B7B-841F-D4CEB6673DCE}"/>
          </ac:spMkLst>
        </pc:spChg>
      </pc:sldChg>
      <pc:sldChg chg="modSp">
        <pc:chgData name="Percival, Sheridan" userId="S::sheridan.percival@justice.gov.uk::fb2d7d8f-df19-4636-8fdf-3a74039374f3" providerId="AD" clId="Web-{A56236ED-E7D4-AB92-AD9A-A97AEFF9CE1C}" dt="2022-07-27T08:52:50.742" v="25" actId="20577"/>
        <pc:sldMkLst>
          <pc:docMk/>
          <pc:sldMk cId="168954396" sldId="349"/>
        </pc:sldMkLst>
        <pc:spChg chg="mod">
          <ac:chgData name="Percival, Sheridan" userId="S::sheridan.percival@justice.gov.uk::fb2d7d8f-df19-4636-8fdf-3a74039374f3" providerId="AD" clId="Web-{A56236ED-E7D4-AB92-AD9A-A97AEFF9CE1C}" dt="2022-07-27T08:52:50.742" v="25" actId="20577"/>
          <ac:spMkLst>
            <pc:docMk/>
            <pc:sldMk cId="168954396" sldId="349"/>
            <ac:spMk id="9" creationId="{528F30BF-6B51-4B7B-841F-D4CEB6673DCE}"/>
          </ac:spMkLst>
        </pc:spChg>
      </pc:sldChg>
    </pc:docChg>
  </pc:docChgLst>
  <pc:docChgLst>
    <pc:chgData name="Percival, Sheridan" userId="S::sheridan.percival@justice.gov.uk::fb2d7d8f-df19-4636-8fdf-3a74039374f3" providerId="AD" clId="Web-{3777ABB0-7313-0436-1681-0FC0C5245EA5}"/>
    <pc:docChg chg="modSld">
      <pc:chgData name="Percival, Sheridan" userId="S::sheridan.percival@justice.gov.uk::fb2d7d8f-df19-4636-8fdf-3a74039374f3" providerId="AD" clId="Web-{3777ABB0-7313-0436-1681-0FC0C5245EA5}" dt="2022-08-03T08:28:52.572" v="94" actId="20577"/>
      <pc:docMkLst>
        <pc:docMk/>
      </pc:docMkLst>
      <pc:sldChg chg="modSp">
        <pc:chgData name="Percival, Sheridan" userId="S::sheridan.percival@justice.gov.uk::fb2d7d8f-df19-4636-8fdf-3a74039374f3" providerId="AD" clId="Web-{3777ABB0-7313-0436-1681-0FC0C5245EA5}" dt="2022-08-03T08:11:55.452" v="1" actId="20577"/>
        <pc:sldMkLst>
          <pc:docMk/>
          <pc:sldMk cId="308424912" sldId="327"/>
        </pc:sldMkLst>
        <pc:spChg chg="mod">
          <ac:chgData name="Percival, Sheridan" userId="S::sheridan.percival@justice.gov.uk::fb2d7d8f-df19-4636-8fdf-3a74039374f3" providerId="AD" clId="Web-{3777ABB0-7313-0436-1681-0FC0C5245EA5}" dt="2022-08-03T08:11:55.452" v="1" actId="20577"/>
          <ac:spMkLst>
            <pc:docMk/>
            <pc:sldMk cId="308424912" sldId="327"/>
            <ac:spMk id="9" creationId="{528F30BF-6B51-4B7B-841F-D4CEB6673DCE}"/>
          </ac:spMkLst>
        </pc:spChg>
      </pc:sldChg>
      <pc:sldChg chg="modSp">
        <pc:chgData name="Percival, Sheridan" userId="S::sheridan.percival@justice.gov.uk::fb2d7d8f-df19-4636-8fdf-3a74039374f3" providerId="AD" clId="Web-{3777ABB0-7313-0436-1681-0FC0C5245EA5}" dt="2022-08-03T08:28:52.572" v="94" actId="20577"/>
        <pc:sldMkLst>
          <pc:docMk/>
          <pc:sldMk cId="3950691568" sldId="353"/>
        </pc:sldMkLst>
        <pc:spChg chg="mod">
          <ac:chgData name="Percival, Sheridan" userId="S::sheridan.percival@justice.gov.uk::fb2d7d8f-df19-4636-8fdf-3a74039374f3" providerId="AD" clId="Web-{3777ABB0-7313-0436-1681-0FC0C5245EA5}" dt="2022-08-03T08:28:52.572" v="94" actId="20577"/>
          <ac:spMkLst>
            <pc:docMk/>
            <pc:sldMk cId="3950691568" sldId="353"/>
            <ac:spMk id="5" creationId="{1F0CC74E-0FC2-42ED-AFC5-26C44E211FF4}"/>
          </ac:spMkLst>
        </pc:spChg>
      </pc:sldChg>
    </pc:docChg>
  </pc:docChgLst>
  <pc:docChgLst>
    <pc:chgData clId="Web-{AF37E4B9-2739-4A1C-9DC5-7DB0F9A69C05}"/>
    <pc:docChg chg="mod">
      <pc:chgData name="" userId="" providerId="" clId="Web-{AF37E4B9-2739-4A1C-9DC5-7DB0F9A69C05}" dt="2022-08-04T12:22:41.959" v="1"/>
      <pc:docMkLst>
        <pc:docMk/>
      </pc:docMkLst>
      <pc:sldChg chg="modCm">
        <pc:chgData name="" userId="" providerId="" clId="Web-{AF37E4B9-2739-4A1C-9DC5-7DB0F9A69C05}" dt="2022-08-04T12:22:41.959" v="1"/>
        <pc:sldMkLst>
          <pc:docMk/>
          <pc:sldMk cId="1754627353" sldId="324"/>
        </pc:sldMkLst>
      </pc:sldChg>
    </pc:docChg>
  </pc:docChgLst>
  <pc:docChgLst>
    <pc:chgData name="Percival, Sheridan" userId="S::sheridan.percival@justice.gov.uk::fb2d7d8f-df19-4636-8fdf-3a74039374f3" providerId="AD" clId="Web-{1A5CC7D7-BC3D-1F8E-4CA5-FAB21F823C79}"/>
    <pc:docChg chg="modSld">
      <pc:chgData name="Percival, Sheridan" userId="S::sheridan.percival@justice.gov.uk::fb2d7d8f-df19-4636-8fdf-3a74039374f3" providerId="AD" clId="Web-{1A5CC7D7-BC3D-1F8E-4CA5-FAB21F823C79}" dt="2022-10-04T09:05:39.400" v="4" actId="20577"/>
      <pc:docMkLst>
        <pc:docMk/>
      </pc:docMkLst>
      <pc:sldChg chg="modSp">
        <pc:chgData name="Percival, Sheridan" userId="S::sheridan.percival@justice.gov.uk::fb2d7d8f-df19-4636-8fdf-3a74039374f3" providerId="AD" clId="Web-{1A5CC7D7-BC3D-1F8E-4CA5-FAB21F823C79}" dt="2022-10-04T09:05:39.400" v="4" actId="20577"/>
        <pc:sldMkLst>
          <pc:docMk/>
          <pc:sldMk cId="1090174896" sldId="357"/>
        </pc:sldMkLst>
        <pc:spChg chg="mod">
          <ac:chgData name="Percival, Sheridan" userId="S::sheridan.percival@justice.gov.uk::fb2d7d8f-df19-4636-8fdf-3a74039374f3" providerId="AD" clId="Web-{1A5CC7D7-BC3D-1F8E-4CA5-FAB21F823C79}" dt="2022-10-04T09:05:39.400" v="4" actId="20577"/>
          <ac:spMkLst>
            <pc:docMk/>
            <pc:sldMk cId="1090174896" sldId="357"/>
            <ac:spMk id="3" creationId="{3DA15F46-0AF8-421E-83D7-DD554770D371}"/>
          </ac:spMkLst>
        </pc:spChg>
      </pc:sldChg>
    </pc:docChg>
  </pc:docChgLst>
  <pc:docChgLst>
    <pc:chgData name="Percival, Sheridan" userId="S::sheridan.percival@justice.gov.uk::fb2d7d8f-df19-4636-8fdf-3a74039374f3" providerId="AD" clId="Web-{27C4A2E6-3CDC-92C6-86A1-AED3E20D558B}"/>
    <pc:docChg chg="modSld">
      <pc:chgData name="Percival, Sheridan" userId="S::sheridan.percival@justice.gov.uk::fb2d7d8f-df19-4636-8fdf-3a74039374f3" providerId="AD" clId="Web-{27C4A2E6-3CDC-92C6-86A1-AED3E20D558B}" dt="2022-07-27T10:30:30.324" v="18" actId="20577"/>
      <pc:docMkLst>
        <pc:docMk/>
      </pc:docMkLst>
      <pc:sldChg chg="modSp">
        <pc:chgData name="Percival, Sheridan" userId="S::sheridan.percival@justice.gov.uk::fb2d7d8f-df19-4636-8fdf-3a74039374f3" providerId="AD" clId="Web-{27C4A2E6-3CDC-92C6-86A1-AED3E20D558B}" dt="2022-07-27T10:30:30.324" v="18" actId="20577"/>
        <pc:sldMkLst>
          <pc:docMk/>
          <pc:sldMk cId="1754627353" sldId="324"/>
        </pc:sldMkLst>
        <pc:spChg chg="mod">
          <ac:chgData name="Percival, Sheridan" userId="S::sheridan.percival@justice.gov.uk::fb2d7d8f-df19-4636-8fdf-3a74039374f3" providerId="AD" clId="Web-{27C4A2E6-3CDC-92C6-86A1-AED3E20D558B}" dt="2022-07-27T10:30:30.324" v="18" actId="20577"/>
          <ac:spMkLst>
            <pc:docMk/>
            <pc:sldMk cId="1754627353" sldId="324"/>
            <ac:spMk id="9" creationId="{528F30BF-6B51-4B7B-841F-D4CEB6673DCE}"/>
          </ac:spMkLst>
        </pc:spChg>
      </pc:sldChg>
      <pc:sldChg chg="modSp">
        <pc:chgData name="Percival, Sheridan" userId="S::sheridan.percival@justice.gov.uk::fb2d7d8f-df19-4636-8fdf-3a74039374f3" providerId="AD" clId="Web-{27C4A2E6-3CDC-92C6-86A1-AED3E20D558B}" dt="2022-07-27T10:30:18.402" v="16" actId="20577"/>
        <pc:sldMkLst>
          <pc:docMk/>
          <pc:sldMk cId="3950691568" sldId="353"/>
        </pc:sldMkLst>
        <pc:spChg chg="mod">
          <ac:chgData name="Percival, Sheridan" userId="S::sheridan.percival@justice.gov.uk::fb2d7d8f-df19-4636-8fdf-3a74039374f3" providerId="AD" clId="Web-{27C4A2E6-3CDC-92C6-86A1-AED3E20D558B}" dt="2022-07-27T10:30:18.402" v="16" actId="20577"/>
          <ac:spMkLst>
            <pc:docMk/>
            <pc:sldMk cId="3950691568" sldId="353"/>
            <ac:spMk id="5" creationId="{1F0CC74E-0FC2-42ED-AFC5-26C44E211FF4}"/>
          </ac:spMkLst>
        </pc:spChg>
      </pc:sldChg>
    </pc:docChg>
  </pc:docChgLst>
  <pc:docChgLst>
    <pc:chgData name="Percival, Sheridan" userId="fb2d7d8f-df19-4636-8fdf-3a74039374f3" providerId="ADAL" clId="{029519F3-0319-4EA9-8F83-ABDFC91A7893}"/>
    <pc:docChg chg="custSel addSld delSld modSld sldOrd">
      <pc:chgData name="Percival, Sheridan" userId="fb2d7d8f-df19-4636-8fdf-3a74039374f3" providerId="ADAL" clId="{029519F3-0319-4EA9-8F83-ABDFC91A7893}" dt="2022-08-04T15:23:53.295" v="3809" actId="20577"/>
      <pc:docMkLst>
        <pc:docMk/>
      </pc:docMkLst>
      <pc:sldChg chg="addSp delSp modSp mod">
        <pc:chgData name="Percival, Sheridan" userId="fb2d7d8f-df19-4636-8fdf-3a74039374f3" providerId="ADAL" clId="{029519F3-0319-4EA9-8F83-ABDFC91A7893}" dt="2022-08-04T14:42:23.376" v="3666" actId="20577"/>
        <pc:sldMkLst>
          <pc:docMk/>
          <pc:sldMk cId="3178868295" sldId="322"/>
        </pc:sldMkLst>
        <pc:spChg chg="del">
          <ac:chgData name="Percival, Sheridan" userId="fb2d7d8f-df19-4636-8fdf-3a74039374f3" providerId="ADAL" clId="{029519F3-0319-4EA9-8F83-ABDFC91A7893}" dt="2022-08-04T07:30:06.807" v="2914" actId="478"/>
          <ac:spMkLst>
            <pc:docMk/>
            <pc:sldMk cId="3178868295" sldId="322"/>
            <ac:spMk id="7" creationId="{D7156805-B959-432E-8EA1-EDDFADA9AA4C}"/>
          </ac:spMkLst>
        </pc:spChg>
        <pc:spChg chg="mod">
          <ac:chgData name="Percival, Sheridan" userId="fb2d7d8f-df19-4636-8fdf-3a74039374f3" providerId="ADAL" clId="{029519F3-0319-4EA9-8F83-ABDFC91A7893}" dt="2022-08-04T07:30:51.551" v="2915" actId="14100"/>
          <ac:spMkLst>
            <pc:docMk/>
            <pc:sldMk cId="3178868295" sldId="322"/>
            <ac:spMk id="19" creationId="{8A8F968E-FB36-40B3-A26B-3C408F5AEEE9}"/>
          </ac:spMkLst>
        </pc:spChg>
        <pc:grpChg chg="del mod">
          <ac:chgData name="Percival, Sheridan" userId="fb2d7d8f-df19-4636-8fdf-3a74039374f3" providerId="ADAL" clId="{029519F3-0319-4EA9-8F83-ABDFC91A7893}" dt="2022-08-04T07:39:50.326" v="3419" actId="478"/>
          <ac:grpSpMkLst>
            <pc:docMk/>
            <pc:sldMk cId="3178868295" sldId="322"/>
            <ac:grpSpMk id="5" creationId="{9FDDA7D6-B88E-42DE-B3D5-4DBBC9EE4DDB}"/>
          </ac:grpSpMkLst>
        </pc:grpChg>
        <pc:graphicFrameChg chg="add mod">
          <ac:chgData name="Percival, Sheridan" userId="fb2d7d8f-df19-4636-8fdf-3a74039374f3" providerId="ADAL" clId="{029519F3-0319-4EA9-8F83-ABDFC91A7893}" dt="2022-08-04T14:42:23.376" v="3666" actId="20577"/>
          <ac:graphicFrameMkLst>
            <pc:docMk/>
            <pc:sldMk cId="3178868295" sldId="322"/>
            <ac:graphicFrameMk id="43" creationId="{39A056A1-2525-43DF-B46F-FF81185F832A}"/>
          </ac:graphicFrameMkLst>
        </pc:graphicFrameChg>
      </pc:sldChg>
      <pc:sldChg chg="addSp delSp modSp mod delCm">
        <pc:chgData name="Percival, Sheridan" userId="fb2d7d8f-df19-4636-8fdf-3a74039374f3" providerId="ADAL" clId="{029519F3-0319-4EA9-8F83-ABDFC91A7893}" dt="2022-08-04T15:07:00.416" v="3702" actId="20577"/>
        <pc:sldMkLst>
          <pc:docMk/>
          <pc:sldMk cId="1754627353" sldId="324"/>
        </pc:sldMkLst>
        <pc:spChg chg="add del mod">
          <ac:chgData name="Percival, Sheridan" userId="fb2d7d8f-df19-4636-8fdf-3a74039374f3" providerId="ADAL" clId="{029519F3-0319-4EA9-8F83-ABDFC91A7893}" dt="2022-07-18T12:40:39.033" v="1134" actId="478"/>
          <ac:spMkLst>
            <pc:docMk/>
            <pc:sldMk cId="1754627353" sldId="324"/>
            <ac:spMk id="4" creationId="{BDA65A75-801F-4606-80A3-5E08C62C064E}"/>
          </ac:spMkLst>
        </pc:spChg>
        <pc:spChg chg="add del mod">
          <ac:chgData name="Percival, Sheridan" userId="fb2d7d8f-df19-4636-8fdf-3a74039374f3" providerId="ADAL" clId="{029519F3-0319-4EA9-8F83-ABDFC91A7893}" dt="2022-07-18T12:40:42.185" v="1135" actId="478"/>
          <ac:spMkLst>
            <pc:docMk/>
            <pc:sldMk cId="1754627353" sldId="324"/>
            <ac:spMk id="5" creationId="{FF6741D5-B4AC-44CD-A9CF-D34BC14B5D42}"/>
          </ac:spMkLst>
        </pc:spChg>
        <pc:spChg chg="mod">
          <ac:chgData name="Percival, Sheridan" userId="fb2d7d8f-df19-4636-8fdf-3a74039374f3" providerId="ADAL" clId="{029519F3-0319-4EA9-8F83-ABDFC91A7893}" dt="2022-08-04T15:07:00.416" v="3702" actId="20577"/>
          <ac:spMkLst>
            <pc:docMk/>
            <pc:sldMk cId="1754627353" sldId="324"/>
            <ac:spMk id="9" creationId="{528F30BF-6B51-4B7B-841F-D4CEB6673DCE}"/>
          </ac:spMkLst>
        </pc:spChg>
        <pc:spChg chg="mod">
          <ac:chgData name="Percival, Sheridan" userId="fb2d7d8f-df19-4636-8fdf-3a74039374f3" providerId="ADAL" clId="{029519F3-0319-4EA9-8F83-ABDFC91A7893}" dt="2022-07-15T09:43:15.205" v="1036" actId="404"/>
          <ac:spMkLst>
            <pc:docMk/>
            <pc:sldMk cId="1754627353" sldId="324"/>
            <ac:spMk id="19" creationId="{8A8F968E-FB36-40B3-A26B-3C408F5AEEE9}"/>
          </ac:spMkLst>
        </pc:spChg>
      </pc:sldChg>
      <pc:sldChg chg="modSp mod">
        <pc:chgData name="Percival, Sheridan" userId="fb2d7d8f-df19-4636-8fdf-3a74039374f3" providerId="ADAL" clId="{029519F3-0319-4EA9-8F83-ABDFC91A7893}" dt="2022-08-04T15:07:32.691" v="3710" actId="20577"/>
        <pc:sldMkLst>
          <pc:docMk/>
          <pc:sldMk cId="3389935063" sldId="325"/>
        </pc:sldMkLst>
        <pc:spChg chg="mod">
          <ac:chgData name="Percival, Sheridan" userId="fb2d7d8f-df19-4636-8fdf-3a74039374f3" providerId="ADAL" clId="{029519F3-0319-4EA9-8F83-ABDFC91A7893}" dt="2022-07-15T09:45:24.403" v="1075" actId="404"/>
          <ac:spMkLst>
            <pc:docMk/>
            <pc:sldMk cId="3389935063" sldId="325"/>
            <ac:spMk id="9" creationId="{528F30BF-6B51-4B7B-841F-D4CEB6673DCE}"/>
          </ac:spMkLst>
        </pc:spChg>
        <pc:spChg chg="mod">
          <ac:chgData name="Percival, Sheridan" userId="fb2d7d8f-df19-4636-8fdf-3a74039374f3" providerId="ADAL" clId="{029519F3-0319-4EA9-8F83-ABDFC91A7893}" dt="2022-08-04T15:07:32.691" v="3710" actId="20577"/>
          <ac:spMkLst>
            <pc:docMk/>
            <pc:sldMk cId="3389935063" sldId="325"/>
            <ac:spMk id="19" creationId="{8A8F968E-FB36-40B3-A26B-3C408F5AEEE9}"/>
          </ac:spMkLst>
        </pc:spChg>
      </pc:sldChg>
      <pc:sldChg chg="addSp delSp modSp mod">
        <pc:chgData name="Percival, Sheridan" userId="fb2d7d8f-df19-4636-8fdf-3a74039374f3" providerId="ADAL" clId="{029519F3-0319-4EA9-8F83-ABDFC91A7893}" dt="2022-08-04T15:07:08.013" v="3703" actId="207"/>
        <pc:sldMkLst>
          <pc:docMk/>
          <pc:sldMk cId="308424912" sldId="327"/>
        </pc:sldMkLst>
        <pc:spChg chg="add del mod">
          <ac:chgData name="Percival, Sheridan" userId="fb2d7d8f-df19-4636-8fdf-3a74039374f3" providerId="ADAL" clId="{029519F3-0319-4EA9-8F83-ABDFC91A7893}" dt="2022-07-18T12:49:48.859" v="1171" actId="478"/>
          <ac:spMkLst>
            <pc:docMk/>
            <pc:sldMk cId="308424912" sldId="327"/>
            <ac:spMk id="7" creationId="{DD98A96B-921D-4CB8-A21D-8822CAF577FE}"/>
          </ac:spMkLst>
        </pc:spChg>
        <pc:spChg chg="mod">
          <ac:chgData name="Percival, Sheridan" userId="fb2d7d8f-df19-4636-8fdf-3a74039374f3" providerId="ADAL" clId="{029519F3-0319-4EA9-8F83-ABDFC91A7893}" dt="2022-08-04T15:07:08.013" v="3703" actId="207"/>
          <ac:spMkLst>
            <pc:docMk/>
            <pc:sldMk cId="308424912" sldId="327"/>
            <ac:spMk id="9" creationId="{528F30BF-6B51-4B7B-841F-D4CEB6673DCE}"/>
          </ac:spMkLst>
        </pc:spChg>
        <pc:spChg chg="mod">
          <ac:chgData name="Percival, Sheridan" userId="fb2d7d8f-df19-4636-8fdf-3a74039374f3" providerId="ADAL" clId="{029519F3-0319-4EA9-8F83-ABDFC91A7893}" dt="2022-07-15T09:43:58.146" v="1047" actId="404"/>
          <ac:spMkLst>
            <pc:docMk/>
            <pc:sldMk cId="308424912" sldId="327"/>
            <ac:spMk id="19" creationId="{8A8F968E-FB36-40B3-A26B-3C408F5AEEE9}"/>
          </ac:spMkLst>
        </pc:spChg>
      </pc:sldChg>
      <pc:sldChg chg="modSp mod delCm">
        <pc:chgData name="Percival, Sheridan" userId="fb2d7d8f-df19-4636-8fdf-3a74039374f3" providerId="ADAL" clId="{029519F3-0319-4EA9-8F83-ABDFC91A7893}" dt="2022-08-04T15:08:06.004" v="3715"/>
        <pc:sldMkLst>
          <pc:docMk/>
          <pc:sldMk cId="97249803" sldId="329"/>
        </pc:sldMkLst>
        <pc:spChg chg="mod">
          <ac:chgData name="Percival, Sheridan" userId="fb2d7d8f-df19-4636-8fdf-3a74039374f3" providerId="ADAL" clId="{029519F3-0319-4EA9-8F83-ABDFC91A7893}" dt="2022-08-04T15:07:42.959" v="3713" actId="207"/>
          <ac:spMkLst>
            <pc:docMk/>
            <pc:sldMk cId="97249803" sldId="329"/>
            <ac:spMk id="9" creationId="{528F30BF-6B51-4B7B-841F-D4CEB6673DCE}"/>
          </ac:spMkLst>
        </pc:spChg>
        <pc:spChg chg="mod">
          <ac:chgData name="Percival, Sheridan" userId="fb2d7d8f-df19-4636-8fdf-3a74039374f3" providerId="ADAL" clId="{029519F3-0319-4EA9-8F83-ABDFC91A7893}" dt="2022-08-04T15:07:36.836" v="3712" actId="20577"/>
          <ac:spMkLst>
            <pc:docMk/>
            <pc:sldMk cId="97249803" sldId="329"/>
            <ac:spMk id="19" creationId="{8A8F968E-FB36-40B3-A26B-3C408F5AEEE9}"/>
          </ac:spMkLst>
        </pc:spChg>
      </pc:sldChg>
      <pc:sldChg chg="addSp delSp modSp mod delCm modCm">
        <pc:chgData name="Percival, Sheridan" userId="fb2d7d8f-df19-4636-8fdf-3a74039374f3" providerId="ADAL" clId="{029519F3-0319-4EA9-8F83-ABDFC91A7893}" dt="2022-08-04T15:23:53.295" v="3809" actId="20577"/>
        <pc:sldMkLst>
          <pc:docMk/>
          <pc:sldMk cId="2992785100" sldId="330"/>
        </pc:sldMkLst>
        <pc:spChg chg="mod">
          <ac:chgData name="Percival, Sheridan" userId="fb2d7d8f-df19-4636-8fdf-3a74039374f3" providerId="ADAL" clId="{029519F3-0319-4EA9-8F83-ABDFC91A7893}" dt="2022-08-04T07:51:02.336" v="3442" actId="1076"/>
          <ac:spMkLst>
            <pc:docMk/>
            <pc:sldMk cId="2992785100" sldId="330"/>
            <ac:spMk id="3" creationId="{1D232996-1F89-49EB-BEF3-1AC3A73B4D9C}"/>
          </ac:spMkLst>
        </pc:spChg>
        <pc:spChg chg="mod">
          <ac:chgData name="Percival, Sheridan" userId="fb2d7d8f-df19-4636-8fdf-3a74039374f3" providerId="ADAL" clId="{029519F3-0319-4EA9-8F83-ABDFC91A7893}" dt="2022-08-04T07:51:08.325" v="3443" actId="1076"/>
          <ac:spMkLst>
            <pc:docMk/>
            <pc:sldMk cId="2992785100" sldId="330"/>
            <ac:spMk id="4" creationId="{CB2AED8B-AD7C-48B8-BF80-FB5FB9AE59A0}"/>
          </ac:spMkLst>
        </pc:spChg>
        <pc:spChg chg="add del mod">
          <ac:chgData name="Percival, Sheridan" userId="fb2d7d8f-df19-4636-8fdf-3a74039374f3" providerId="ADAL" clId="{029519F3-0319-4EA9-8F83-ABDFC91A7893}" dt="2022-07-18T12:50:01.931" v="1176" actId="478"/>
          <ac:spMkLst>
            <pc:docMk/>
            <pc:sldMk cId="2992785100" sldId="330"/>
            <ac:spMk id="7" creationId="{BA86A0ED-F25B-4A9E-BB5B-8F56E4525FAE}"/>
          </ac:spMkLst>
        </pc:spChg>
        <pc:spChg chg="mod">
          <ac:chgData name="Percival, Sheridan" userId="fb2d7d8f-df19-4636-8fdf-3a74039374f3" providerId="ADAL" clId="{029519F3-0319-4EA9-8F83-ABDFC91A7893}" dt="2022-08-04T15:23:53.295" v="3809" actId="20577"/>
          <ac:spMkLst>
            <pc:docMk/>
            <pc:sldMk cId="2992785100" sldId="330"/>
            <ac:spMk id="9" creationId="{528F30BF-6B51-4B7B-841F-D4CEB6673DCE}"/>
          </ac:spMkLst>
        </pc:spChg>
        <pc:spChg chg="mod">
          <ac:chgData name="Percival, Sheridan" userId="fb2d7d8f-df19-4636-8fdf-3a74039374f3" providerId="ADAL" clId="{029519F3-0319-4EA9-8F83-ABDFC91A7893}" dt="2022-08-04T15:09:53.116" v="3726" actId="20577"/>
          <ac:spMkLst>
            <pc:docMk/>
            <pc:sldMk cId="2992785100" sldId="330"/>
            <ac:spMk id="19" creationId="{8A8F968E-FB36-40B3-A26B-3C408F5AEEE9}"/>
          </ac:spMkLst>
        </pc:spChg>
        <pc:picChg chg="mod">
          <ac:chgData name="Percival, Sheridan" userId="fb2d7d8f-df19-4636-8fdf-3a74039374f3" providerId="ADAL" clId="{029519F3-0319-4EA9-8F83-ABDFC91A7893}" dt="2022-08-04T07:50:51.429" v="3441" actId="1076"/>
          <ac:picMkLst>
            <pc:docMk/>
            <pc:sldMk cId="2992785100" sldId="330"/>
            <ac:picMk id="2" creationId="{E85650E0-AF76-473F-B0C4-6184D757A31B}"/>
          </ac:picMkLst>
        </pc:picChg>
      </pc:sldChg>
      <pc:sldChg chg="modSp mod delCm">
        <pc:chgData name="Percival, Sheridan" userId="fb2d7d8f-df19-4636-8fdf-3a74039374f3" providerId="ADAL" clId="{029519F3-0319-4EA9-8F83-ABDFC91A7893}" dt="2022-08-04T15:09:57.883" v="3728" actId="20577"/>
        <pc:sldMkLst>
          <pc:docMk/>
          <pc:sldMk cId="213072412" sldId="331"/>
        </pc:sldMkLst>
        <pc:spChg chg="mod">
          <ac:chgData name="Percival, Sheridan" userId="fb2d7d8f-df19-4636-8fdf-3a74039374f3" providerId="ADAL" clId="{029519F3-0319-4EA9-8F83-ABDFC91A7893}" dt="2022-08-04T15:08:38.352" v="3720" actId="207"/>
          <ac:spMkLst>
            <pc:docMk/>
            <pc:sldMk cId="213072412" sldId="331"/>
            <ac:spMk id="9" creationId="{528F30BF-6B51-4B7B-841F-D4CEB6673DCE}"/>
          </ac:spMkLst>
        </pc:spChg>
        <pc:spChg chg="mod">
          <ac:chgData name="Percival, Sheridan" userId="fb2d7d8f-df19-4636-8fdf-3a74039374f3" providerId="ADAL" clId="{029519F3-0319-4EA9-8F83-ABDFC91A7893}" dt="2022-08-04T15:09:57.883" v="3728" actId="20577"/>
          <ac:spMkLst>
            <pc:docMk/>
            <pc:sldMk cId="213072412" sldId="331"/>
            <ac:spMk id="19" creationId="{8A8F968E-FB36-40B3-A26B-3C408F5AEEE9}"/>
          </ac:spMkLst>
        </pc:spChg>
      </pc:sldChg>
      <pc:sldChg chg="modSp mod">
        <pc:chgData name="Percival, Sheridan" userId="fb2d7d8f-df19-4636-8fdf-3a74039374f3" providerId="ADAL" clId="{029519F3-0319-4EA9-8F83-ABDFC91A7893}" dt="2022-08-04T15:10:37.741" v="3737" actId="20577"/>
        <pc:sldMkLst>
          <pc:docMk/>
          <pc:sldMk cId="3809137600" sldId="336"/>
        </pc:sldMkLst>
        <pc:spChg chg="mod">
          <ac:chgData name="Percival, Sheridan" userId="fb2d7d8f-df19-4636-8fdf-3a74039374f3" providerId="ADAL" clId="{029519F3-0319-4EA9-8F83-ABDFC91A7893}" dt="2022-08-04T09:22:12.453" v="3494" actId="20577"/>
          <ac:spMkLst>
            <pc:docMk/>
            <pc:sldMk cId="3809137600" sldId="336"/>
            <ac:spMk id="9" creationId="{528F30BF-6B51-4B7B-841F-D4CEB6673DCE}"/>
          </ac:spMkLst>
        </pc:spChg>
        <pc:spChg chg="mod">
          <ac:chgData name="Percival, Sheridan" userId="fb2d7d8f-df19-4636-8fdf-3a74039374f3" providerId="ADAL" clId="{029519F3-0319-4EA9-8F83-ABDFC91A7893}" dt="2022-08-04T15:10:37.741" v="3737" actId="20577"/>
          <ac:spMkLst>
            <pc:docMk/>
            <pc:sldMk cId="3809137600" sldId="336"/>
            <ac:spMk id="19" creationId="{8A8F968E-FB36-40B3-A26B-3C408F5AEEE9}"/>
          </ac:spMkLst>
        </pc:spChg>
      </pc:sldChg>
      <pc:sldChg chg="addSp delSp modSp mod delCm modCm">
        <pc:chgData name="Percival, Sheridan" userId="fb2d7d8f-df19-4636-8fdf-3a74039374f3" providerId="ADAL" clId="{029519F3-0319-4EA9-8F83-ABDFC91A7893}" dt="2022-08-04T15:13:06.297" v="3804" actId="20577"/>
        <pc:sldMkLst>
          <pc:docMk/>
          <pc:sldMk cId="2659765204" sldId="337"/>
        </pc:sldMkLst>
        <pc:spChg chg="add del mod">
          <ac:chgData name="Percival, Sheridan" userId="fb2d7d8f-df19-4636-8fdf-3a74039374f3" providerId="ADAL" clId="{029519F3-0319-4EA9-8F83-ABDFC91A7893}" dt="2022-07-18T12:50:16.467" v="1179" actId="478"/>
          <ac:spMkLst>
            <pc:docMk/>
            <pc:sldMk cId="2659765204" sldId="337"/>
            <ac:spMk id="8" creationId="{B3245222-8BFE-4E69-B39B-D761A0C46FB6}"/>
          </ac:spMkLst>
        </pc:spChg>
        <pc:spChg chg="mod">
          <ac:chgData name="Percival, Sheridan" userId="fb2d7d8f-df19-4636-8fdf-3a74039374f3" providerId="ADAL" clId="{029519F3-0319-4EA9-8F83-ABDFC91A7893}" dt="2022-08-04T15:13:06.297" v="3804" actId="20577"/>
          <ac:spMkLst>
            <pc:docMk/>
            <pc:sldMk cId="2659765204" sldId="337"/>
            <ac:spMk id="10" creationId="{28FC6E48-468A-4A19-933E-DA1022CFA085}"/>
          </ac:spMkLst>
        </pc:spChg>
        <pc:spChg chg="add del mod">
          <ac:chgData name="Percival, Sheridan" userId="fb2d7d8f-df19-4636-8fdf-3a74039374f3" providerId="ADAL" clId="{029519F3-0319-4EA9-8F83-ABDFC91A7893}" dt="2022-07-18T12:50:17.875" v="1180" actId="478"/>
          <ac:spMkLst>
            <pc:docMk/>
            <pc:sldMk cId="2659765204" sldId="337"/>
            <ac:spMk id="11" creationId="{658495EE-C9C7-4BAE-8C8C-716CB6297DEA}"/>
          </ac:spMkLst>
        </pc:spChg>
        <pc:spChg chg="mod">
          <ac:chgData name="Percival, Sheridan" userId="fb2d7d8f-df19-4636-8fdf-3a74039374f3" providerId="ADAL" clId="{029519F3-0319-4EA9-8F83-ABDFC91A7893}" dt="2022-08-04T15:10:49.348" v="3741" actId="20577"/>
          <ac:spMkLst>
            <pc:docMk/>
            <pc:sldMk cId="2659765204" sldId="337"/>
            <ac:spMk id="19" creationId="{8A8F968E-FB36-40B3-A26B-3C408F5AEEE9}"/>
          </ac:spMkLst>
        </pc:spChg>
      </pc:sldChg>
      <pc:sldChg chg="addSp delSp modSp mod">
        <pc:chgData name="Percival, Sheridan" userId="fb2d7d8f-df19-4636-8fdf-3a74039374f3" providerId="ADAL" clId="{029519F3-0319-4EA9-8F83-ABDFC91A7893}" dt="2022-07-18T12:50:27.842" v="1181" actId="478"/>
        <pc:sldMkLst>
          <pc:docMk/>
          <pc:sldMk cId="496628633" sldId="339"/>
        </pc:sldMkLst>
        <pc:spChg chg="add del mod">
          <ac:chgData name="Percival, Sheridan" userId="fb2d7d8f-df19-4636-8fdf-3a74039374f3" providerId="ADAL" clId="{029519F3-0319-4EA9-8F83-ABDFC91A7893}" dt="2022-07-18T12:50:27.842" v="1181" actId="478"/>
          <ac:spMkLst>
            <pc:docMk/>
            <pc:sldMk cId="496628633" sldId="339"/>
            <ac:spMk id="7" creationId="{2BFC099D-E17D-4D9A-9E8F-939FFA8797ED}"/>
          </ac:spMkLst>
        </pc:spChg>
        <pc:spChg chg="mod">
          <ac:chgData name="Percival, Sheridan" userId="fb2d7d8f-df19-4636-8fdf-3a74039374f3" providerId="ADAL" clId="{029519F3-0319-4EA9-8F83-ABDFC91A7893}" dt="2022-07-15T09:34:28.157" v="532" actId="20577"/>
          <ac:spMkLst>
            <pc:docMk/>
            <pc:sldMk cId="496628633" sldId="339"/>
            <ac:spMk id="9" creationId="{528F30BF-6B51-4B7B-841F-D4CEB6673DCE}"/>
          </ac:spMkLst>
        </pc:spChg>
        <pc:spChg chg="mod">
          <ac:chgData name="Percival, Sheridan" userId="fb2d7d8f-df19-4636-8fdf-3a74039374f3" providerId="ADAL" clId="{029519F3-0319-4EA9-8F83-ABDFC91A7893}" dt="2022-07-15T09:47:34.665" v="1109" actId="404"/>
          <ac:spMkLst>
            <pc:docMk/>
            <pc:sldMk cId="496628633" sldId="339"/>
            <ac:spMk id="19" creationId="{8A8F968E-FB36-40B3-A26B-3C408F5AEEE9}"/>
          </ac:spMkLst>
        </pc:spChg>
      </pc:sldChg>
      <pc:sldChg chg="addSp delSp modSp mod">
        <pc:chgData name="Percival, Sheridan" userId="fb2d7d8f-df19-4636-8fdf-3a74039374f3" providerId="ADAL" clId="{029519F3-0319-4EA9-8F83-ABDFC91A7893}" dt="2022-08-04T15:11:08.302" v="3748" actId="207"/>
        <pc:sldMkLst>
          <pc:docMk/>
          <pc:sldMk cId="3780809808" sldId="340"/>
        </pc:sldMkLst>
        <pc:spChg chg="add del mod">
          <ac:chgData name="Percival, Sheridan" userId="fb2d7d8f-df19-4636-8fdf-3a74039374f3" providerId="ADAL" clId="{029519F3-0319-4EA9-8F83-ABDFC91A7893}" dt="2022-07-18T12:50:31.762" v="1182" actId="478"/>
          <ac:spMkLst>
            <pc:docMk/>
            <pc:sldMk cId="3780809808" sldId="340"/>
            <ac:spMk id="7" creationId="{5AF93776-EB34-44B8-816E-B3846984E561}"/>
          </ac:spMkLst>
        </pc:spChg>
        <pc:spChg chg="mod">
          <ac:chgData name="Percival, Sheridan" userId="fb2d7d8f-df19-4636-8fdf-3a74039374f3" providerId="ADAL" clId="{029519F3-0319-4EA9-8F83-ABDFC91A7893}" dt="2022-08-04T15:11:08.302" v="3748" actId="207"/>
          <ac:spMkLst>
            <pc:docMk/>
            <pc:sldMk cId="3780809808" sldId="340"/>
            <ac:spMk id="9" creationId="{528F30BF-6B51-4B7B-841F-D4CEB6673DCE}"/>
          </ac:spMkLst>
        </pc:spChg>
        <pc:spChg chg="mod">
          <ac:chgData name="Percival, Sheridan" userId="fb2d7d8f-df19-4636-8fdf-3a74039374f3" providerId="ADAL" clId="{029519F3-0319-4EA9-8F83-ABDFC91A7893}" dt="2022-08-04T15:10:54.557" v="3743" actId="20577"/>
          <ac:spMkLst>
            <pc:docMk/>
            <pc:sldMk cId="3780809808" sldId="340"/>
            <ac:spMk id="19" creationId="{8A8F968E-FB36-40B3-A26B-3C408F5AEEE9}"/>
          </ac:spMkLst>
        </pc:spChg>
      </pc:sldChg>
      <pc:sldChg chg="modSp mod delCm modCm">
        <pc:chgData name="Percival, Sheridan" userId="fb2d7d8f-df19-4636-8fdf-3a74039374f3" providerId="ADAL" clId="{029519F3-0319-4EA9-8F83-ABDFC91A7893}" dt="2022-08-04T15:11:20.031" v="3750"/>
        <pc:sldMkLst>
          <pc:docMk/>
          <pc:sldMk cId="1207225857" sldId="344"/>
        </pc:sldMkLst>
        <pc:spChg chg="mod">
          <ac:chgData name="Percival, Sheridan" userId="fb2d7d8f-df19-4636-8fdf-3a74039374f3" providerId="ADAL" clId="{029519F3-0319-4EA9-8F83-ABDFC91A7893}" dt="2022-08-04T15:11:17.294" v="3749" actId="207"/>
          <ac:spMkLst>
            <pc:docMk/>
            <pc:sldMk cId="1207225857" sldId="344"/>
            <ac:spMk id="9" creationId="{528F30BF-6B51-4B7B-841F-D4CEB6673DCE}"/>
          </ac:spMkLst>
        </pc:spChg>
        <pc:spChg chg="mod">
          <ac:chgData name="Percival, Sheridan" userId="fb2d7d8f-df19-4636-8fdf-3a74039374f3" providerId="ADAL" clId="{029519F3-0319-4EA9-8F83-ABDFC91A7893}" dt="2022-08-04T15:10:59.204" v="3745" actId="20577"/>
          <ac:spMkLst>
            <pc:docMk/>
            <pc:sldMk cId="1207225857" sldId="344"/>
            <ac:spMk id="19" creationId="{8A8F968E-FB36-40B3-A26B-3C408F5AEEE9}"/>
          </ac:spMkLst>
        </pc:spChg>
      </pc:sldChg>
      <pc:sldChg chg="addSp delSp modSp mod delCm modCm">
        <pc:chgData name="Percival, Sheridan" userId="fb2d7d8f-df19-4636-8fdf-3a74039374f3" providerId="ADAL" clId="{029519F3-0319-4EA9-8F83-ABDFC91A7893}" dt="2022-08-04T15:23:09.779" v="3806"/>
        <pc:sldMkLst>
          <pc:docMk/>
          <pc:sldMk cId="168954396" sldId="349"/>
        </pc:sldMkLst>
        <pc:spChg chg="mod">
          <ac:chgData name="Percival, Sheridan" userId="fb2d7d8f-df19-4636-8fdf-3a74039374f3" providerId="ADAL" clId="{029519F3-0319-4EA9-8F83-ABDFC91A7893}" dt="2022-08-04T14:27:30.281" v="3501" actId="14100"/>
          <ac:spMkLst>
            <pc:docMk/>
            <pc:sldMk cId="168954396" sldId="349"/>
            <ac:spMk id="3" creationId="{1D232996-1F89-49EB-BEF3-1AC3A73B4D9C}"/>
          </ac:spMkLst>
        </pc:spChg>
        <pc:spChg chg="mod">
          <ac:chgData name="Percival, Sheridan" userId="fb2d7d8f-df19-4636-8fdf-3a74039374f3" providerId="ADAL" clId="{029519F3-0319-4EA9-8F83-ABDFC91A7893}" dt="2022-08-04T14:27:32.630" v="3502" actId="1076"/>
          <ac:spMkLst>
            <pc:docMk/>
            <pc:sldMk cId="168954396" sldId="349"/>
            <ac:spMk id="4" creationId="{CB2AED8B-AD7C-48B8-BF80-FB5FB9AE59A0}"/>
          </ac:spMkLst>
        </pc:spChg>
        <pc:spChg chg="add del mod">
          <ac:chgData name="Percival, Sheridan" userId="fb2d7d8f-df19-4636-8fdf-3a74039374f3" providerId="ADAL" clId="{029519F3-0319-4EA9-8F83-ABDFC91A7893}" dt="2022-07-18T12:50:07.306" v="1177" actId="478"/>
          <ac:spMkLst>
            <pc:docMk/>
            <pc:sldMk cId="168954396" sldId="349"/>
            <ac:spMk id="7" creationId="{4226F614-36A3-49DC-AF85-CE431BFA6026}"/>
          </ac:spMkLst>
        </pc:spChg>
        <pc:spChg chg="add del mod">
          <ac:chgData name="Percival, Sheridan" userId="fb2d7d8f-df19-4636-8fdf-3a74039374f3" providerId="ADAL" clId="{029519F3-0319-4EA9-8F83-ABDFC91A7893}" dt="2022-07-18T12:46:59.773" v="1150" actId="478"/>
          <ac:spMkLst>
            <pc:docMk/>
            <pc:sldMk cId="168954396" sldId="349"/>
            <ac:spMk id="8" creationId="{167A4883-FBCF-49D4-8D6C-0BDC6234B6BD}"/>
          </ac:spMkLst>
        </pc:spChg>
        <pc:spChg chg="mod">
          <ac:chgData name="Percival, Sheridan" userId="fb2d7d8f-df19-4636-8fdf-3a74039374f3" providerId="ADAL" clId="{029519F3-0319-4EA9-8F83-ABDFC91A7893}" dt="2022-08-04T15:23:06.031" v="3805" actId="20577"/>
          <ac:spMkLst>
            <pc:docMk/>
            <pc:sldMk cId="168954396" sldId="349"/>
            <ac:spMk id="9" creationId="{528F30BF-6B51-4B7B-841F-D4CEB6673DCE}"/>
          </ac:spMkLst>
        </pc:spChg>
        <pc:spChg chg="mod">
          <ac:chgData name="Percival, Sheridan" userId="fb2d7d8f-df19-4636-8fdf-3a74039374f3" providerId="ADAL" clId="{029519F3-0319-4EA9-8F83-ABDFC91A7893}" dt="2022-08-04T15:10:31.973" v="3735" actId="20577"/>
          <ac:spMkLst>
            <pc:docMk/>
            <pc:sldMk cId="168954396" sldId="349"/>
            <ac:spMk id="19" creationId="{8A8F968E-FB36-40B3-A26B-3C408F5AEEE9}"/>
          </ac:spMkLst>
        </pc:spChg>
        <pc:picChg chg="mod">
          <ac:chgData name="Percival, Sheridan" userId="fb2d7d8f-df19-4636-8fdf-3a74039374f3" providerId="ADAL" clId="{029519F3-0319-4EA9-8F83-ABDFC91A7893}" dt="2022-08-04T14:27:18.922" v="3498" actId="1076"/>
          <ac:picMkLst>
            <pc:docMk/>
            <pc:sldMk cId="168954396" sldId="349"/>
            <ac:picMk id="2" creationId="{E85650E0-AF76-473F-B0C4-6184D757A31B}"/>
          </ac:picMkLst>
        </pc:picChg>
      </pc:sldChg>
      <pc:sldChg chg="addSp delSp modSp mod delCm">
        <pc:chgData name="Percival, Sheridan" userId="fb2d7d8f-df19-4636-8fdf-3a74039374f3" providerId="ADAL" clId="{029519F3-0319-4EA9-8F83-ABDFC91A7893}" dt="2022-08-04T15:07:28.189" v="3708" actId="20577"/>
        <pc:sldMkLst>
          <pc:docMk/>
          <pc:sldMk cId="3950691568" sldId="353"/>
        </pc:sldMkLst>
        <pc:spChg chg="mod">
          <ac:chgData name="Percival, Sheridan" userId="fb2d7d8f-df19-4636-8fdf-3a74039374f3" providerId="ADAL" clId="{029519F3-0319-4EA9-8F83-ABDFC91A7893}" dt="2022-08-04T15:07:28.189" v="3708" actId="20577"/>
          <ac:spMkLst>
            <pc:docMk/>
            <pc:sldMk cId="3950691568" sldId="353"/>
            <ac:spMk id="4" creationId="{172ECAB3-A915-4F43-A72C-F7E1F64F83E0}"/>
          </ac:spMkLst>
        </pc:spChg>
        <pc:spChg chg="mod">
          <ac:chgData name="Percival, Sheridan" userId="fb2d7d8f-df19-4636-8fdf-3a74039374f3" providerId="ADAL" clId="{029519F3-0319-4EA9-8F83-ABDFC91A7893}" dt="2022-08-04T15:07:25.648" v="3706" actId="207"/>
          <ac:spMkLst>
            <pc:docMk/>
            <pc:sldMk cId="3950691568" sldId="353"/>
            <ac:spMk id="5" creationId="{1F0CC74E-0FC2-42ED-AFC5-26C44E211FF4}"/>
          </ac:spMkLst>
        </pc:spChg>
        <pc:spChg chg="add del mod">
          <ac:chgData name="Percival, Sheridan" userId="fb2d7d8f-df19-4636-8fdf-3a74039374f3" providerId="ADAL" clId="{029519F3-0319-4EA9-8F83-ABDFC91A7893}" dt="2022-07-18T12:49:56.257" v="1175" actId="478"/>
          <ac:spMkLst>
            <pc:docMk/>
            <pc:sldMk cId="3950691568" sldId="353"/>
            <ac:spMk id="9" creationId="{DFCC082C-34DA-499C-88A8-F51FC6429A15}"/>
          </ac:spMkLst>
        </pc:spChg>
      </pc:sldChg>
      <pc:sldChg chg="modSp mod">
        <pc:chgData name="Percival, Sheridan" userId="fb2d7d8f-df19-4636-8fdf-3a74039374f3" providerId="ADAL" clId="{029519F3-0319-4EA9-8F83-ABDFC91A7893}" dt="2022-08-04T15:10:43.501" v="3739" actId="20577"/>
        <pc:sldMkLst>
          <pc:docMk/>
          <pc:sldMk cId="253796217" sldId="354"/>
        </pc:sldMkLst>
        <pc:spChg chg="mod">
          <ac:chgData name="Percival, Sheridan" userId="fb2d7d8f-df19-4636-8fdf-3a74039374f3" providerId="ADAL" clId="{029519F3-0319-4EA9-8F83-ABDFC91A7893}" dt="2022-07-15T09:47:11.388" v="1103" actId="1076"/>
          <ac:spMkLst>
            <pc:docMk/>
            <pc:sldMk cId="253796217" sldId="354"/>
            <ac:spMk id="9" creationId="{528F30BF-6B51-4B7B-841F-D4CEB6673DCE}"/>
          </ac:spMkLst>
        </pc:spChg>
        <pc:spChg chg="mod">
          <ac:chgData name="Percival, Sheridan" userId="fb2d7d8f-df19-4636-8fdf-3a74039374f3" providerId="ADAL" clId="{029519F3-0319-4EA9-8F83-ABDFC91A7893}" dt="2022-08-04T15:10:43.501" v="3739" actId="20577"/>
          <ac:spMkLst>
            <pc:docMk/>
            <pc:sldMk cId="253796217" sldId="354"/>
            <ac:spMk id="19" creationId="{8A8F968E-FB36-40B3-A26B-3C408F5AEEE9}"/>
          </ac:spMkLst>
        </pc:spChg>
      </pc:sldChg>
      <pc:sldChg chg="addSp delSp modSp mod">
        <pc:chgData name="Percival, Sheridan" userId="fb2d7d8f-df19-4636-8fdf-3a74039374f3" providerId="ADAL" clId="{029519F3-0319-4EA9-8F83-ABDFC91A7893}" dt="2022-08-04T15:11:25.027" v="3751" actId="207"/>
        <pc:sldMkLst>
          <pc:docMk/>
          <pc:sldMk cId="731213774" sldId="356"/>
        </pc:sldMkLst>
        <pc:spChg chg="mod">
          <ac:chgData name="Percival, Sheridan" userId="fb2d7d8f-df19-4636-8fdf-3a74039374f3" providerId="ADAL" clId="{029519F3-0319-4EA9-8F83-ABDFC91A7893}" dt="2022-08-04T15:11:25.027" v="3751" actId="207"/>
          <ac:spMkLst>
            <pc:docMk/>
            <pc:sldMk cId="731213774" sldId="356"/>
            <ac:spMk id="7" creationId="{F2348FDB-5CC8-472F-B4E8-B2FA618E1961}"/>
          </ac:spMkLst>
        </pc:spChg>
        <pc:spChg chg="add del mod">
          <ac:chgData name="Percival, Sheridan" userId="fb2d7d8f-df19-4636-8fdf-3a74039374f3" providerId="ADAL" clId="{029519F3-0319-4EA9-8F83-ABDFC91A7893}" dt="2022-07-18T12:42:23.623" v="1137" actId="478"/>
          <ac:spMkLst>
            <pc:docMk/>
            <pc:sldMk cId="731213774" sldId="356"/>
            <ac:spMk id="8" creationId="{7C827BCD-6C22-4D85-BE23-EAFDDA12E0CF}"/>
          </ac:spMkLst>
        </pc:spChg>
        <pc:spChg chg="mod">
          <ac:chgData name="Percival, Sheridan" userId="fb2d7d8f-df19-4636-8fdf-3a74039374f3" providerId="ADAL" clId="{029519F3-0319-4EA9-8F83-ABDFC91A7893}" dt="2022-08-04T15:11:03.605" v="3747" actId="20577"/>
          <ac:spMkLst>
            <pc:docMk/>
            <pc:sldMk cId="731213774" sldId="356"/>
            <ac:spMk id="19" creationId="{8A8F968E-FB36-40B3-A26B-3C408F5AEEE9}"/>
          </ac:spMkLst>
        </pc:spChg>
      </pc:sldChg>
      <pc:sldChg chg="modSp mod">
        <pc:chgData name="Percival, Sheridan" userId="fb2d7d8f-df19-4636-8fdf-3a74039374f3" providerId="ADAL" clId="{029519F3-0319-4EA9-8F83-ABDFC91A7893}" dt="2022-07-22T15:12:48.603" v="2537" actId="404"/>
        <pc:sldMkLst>
          <pc:docMk/>
          <pc:sldMk cId="1090174896" sldId="357"/>
        </pc:sldMkLst>
        <pc:spChg chg="mod">
          <ac:chgData name="Percival, Sheridan" userId="fb2d7d8f-df19-4636-8fdf-3a74039374f3" providerId="ADAL" clId="{029519F3-0319-4EA9-8F83-ABDFC91A7893}" dt="2022-07-15T09:43:38.634" v="1044" actId="404"/>
          <ac:spMkLst>
            <pc:docMk/>
            <pc:sldMk cId="1090174896" sldId="357"/>
            <ac:spMk id="2" creationId="{5F7D08F9-ABA5-4584-B05C-05DEC175E3BA}"/>
          </ac:spMkLst>
        </pc:spChg>
        <pc:spChg chg="mod">
          <ac:chgData name="Percival, Sheridan" userId="fb2d7d8f-df19-4636-8fdf-3a74039374f3" providerId="ADAL" clId="{029519F3-0319-4EA9-8F83-ABDFC91A7893}" dt="2022-07-22T15:12:48.603" v="2537" actId="404"/>
          <ac:spMkLst>
            <pc:docMk/>
            <pc:sldMk cId="1090174896" sldId="357"/>
            <ac:spMk id="3" creationId="{3DA15F46-0AF8-421E-83D7-DD554770D371}"/>
          </ac:spMkLst>
        </pc:spChg>
      </pc:sldChg>
      <pc:sldChg chg="addSp delSp modSp mod">
        <pc:chgData name="Percival, Sheridan" userId="fb2d7d8f-df19-4636-8fdf-3a74039374f3" providerId="ADAL" clId="{029519F3-0319-4EA9-8F83-ABDFC91A7893}" dt="2022-08-04T15:06:35.716" v="3697" actId="207"/>
        <pc:sldMkLst>
          <pc:docMk/>
          <pc:sldMk cId="3702077897" sldId="358"/>
        </pc:sldMkLst>
        <pc:spChg chg="mod">
          <ac:chgData name="Percival, Sheridan" userId="fb2d7d8f-df19-4636-8fdf-3a74039374f3" providerId="ADAL" clId="{029519F3-0319-4EA9-8F83-ABDFC91A7893}" dt="2022-07-15T09:43:33.752" v="1042" actId="14100"/>
          <ac:spMkLst>
            <pc:docMk/>
            <pc:sldMk cId="3702077897" sldId="358"/>
            <ac:spMk id="2" creationId="{7859DFAB-DFFC-4974-AEE0-3B8C41AA5A73}"/>
          </ac:spMkLst>
        </pc:spChg>
        <pc:spChg chg="mod">
          <ac:chgData name="Percival, Sheridan" userId="fb2d7d8f-df19-4636-8fdf-3a74039374f3" providerId="ADAL" clId="{029519F3-0319-4EA9-8F83-ABDFC91A7893}" dt="2022-08-04T15:06:35.716" v="3697" actId="207"/>
          <ac:spMkLst>
            <pc:docMk/>
            <pc:sldMk cId="3702077897" sldId="358"/>
            <ac:spMk id="3" creationId="{BE6A1BB8-793B-4AF6-A0F5-187B2928DB25}"/>
          </ac:spMkLst>
        </pc:spChg>
        <pc:spChg chg="add del mod">
          <ac:chgData name="Percival, Sheridan" userId="fb2d7d8f-df19-4636-8fdf-3a74039374f3" providerId="ADAL" clId="{029519F3-0319-4EA9-8F83-ABDFC91A7893}" dt="2022-07-18T14:39:15.036" v="1184" actId="478"/>
          <ac:spMkLst>
            <pc:docMk/>
            <pc:sldMk cId="3702077897" sldId="358"/>
            <ac:spMk id="4" creationId="{1F989A6D-2091-43E2-B81B-44F42F5F765D}"/>
          </ac:spMkLst>
        </pc:spChg>
      </pc:sldChg>
      <pc:sldChg chg="modSp mod ord">
        <pc:chgData name="Percival, Sheridan" userId="fb2d7d8f-df19-4636-8fdf-3a74039374f3" providerId="ADAL" clId="{029519F3-0319-4EA9-8F83-ABDFC91A7893}" dt="2022-07-18T12:40:12.610" v="1133"/>
        <pc:sldMkLst>
          <pc:docMk/>
          <pc:sldMk cId="2926385339" sldId="359"/>
        </pc:sldMkLst>
        <pc:spChg chg="mod">
          <ac:chgData name="Percival, Sheridan" userId="fb2d7d8f-df19-4636-8fdf-3a74039374f3" providerId="ADAL" clId="{029519F3-0319-4EA9-8F83-ABDFC91A7893}" dt="2022-07-15T09:46:06.080" v="1085" actId="403"/>
          <ac:spMkLst>
            <pc:docMk/>
            <pc:sldMk cId="2926385339" sldId="359"/>
            <ac:spMk id="7" creationId="{1CD1DA9C-0D90-4697-B5E0-33ADF2917FAA}"/>
          </ac:spMkLst>
        </pc:spChg>
        <pc:spChg chg="mod">
          <ac:chgData name="Percival, Sheridan" userId="fb2d7d8f-df19-4636-8fdf-3a74039374f3" providerId="ADAL" clId="{029519F3-0319-4EA9-8F83-ABDFC91A7893}" dt="2022-07-15T09:27:51.116" v="23" actId="20577"/>
          <ac:spMkLst>
            <pc:docMk/>
            <pc:sldMk cId="2926385339" sldId="359"/>
            <ac:spMk id="69" creationId="{22C64276-2339-4A0F-A268-6F6B9E2F631E}"/>
          </ac:spMkLst>
        </pc:spChg>
        <pc:spChg chg="mod">
          <ac:chgData name="Percival, Sheridan" userId="fb2d7d8f-df19-4636-8fdf-3a74039374f3" providerId="ADAL" clId="{029519F3-0319-4EA9-8F83-ABDFC91A7893}" dt="2022-07-15T09:34:05.208" v="524" actId="20577"/>
          <ac:spMkLst>
            <pc:docMk/>
            <pc:sldMk cId="2926385339" sldId="359"/>
            <ac:spMk id="85" creationId="{5A1AAE74-CE34-424E-9BDD-DE8A44C04745}"/>
          </ac:spMkLst>
        </pc:spChg>
      </pc:sldChg>
      <pc:sldChg chg="addSp delSp modSp mod">
        <pc:chgData name="Percival, Sheridan" userId="fb2d7d8f-df19-4636-8fdf-3a74039374f3" providerId="ADAL" clId="{029519F3-0319-4EA9-8F83-ABDFC91A7893}" dt="2022-07-22T15:16:10.314" v="2683" actId="33524"/>
        <pc:sldMkLst>
          <pc:docMk/>
          <pc:sldMk cId="1961894103" sldId="360"/>
        </pc:sldMkLst>
        <pc:spChg chg="mod">
          <ac:chgData name="Percival, Sheridan" userId="fb2d7d8f-df19-4636-8fdf-3a74039374f3" providerId="ADAL" clId="{029519F3-0319-4EA9-8F83-ABDFC91A7893}" dt="2022-07-15T09:44:31.020" v="1056" actId="404"/>
          <ac:spMkLst>
            <pc:docMk/>
            <pc:sldMk cId="1961894103" sldId="360"/>
            <ac:spMk id="2" creationId="{30C59C6D-E1C3-464B-95B6-5F8923D594DF}"/>
          </ac:spMkLst>
        </pc:spChg>
        <pc:spChg chg="mod">
          <ac:chgData name="Percival, Sheridan" userId="fb2d7d8f-df19-4636-8fdf-3a74039374f3" providerId="ADAL" clId="{029519F3-0319-4EA9-8F83-ABDFC91A7893}" dt="2022-07-22T15:16:10.314" v="2683" actId="33524"/>
          <ac:spMkLst>
            <pc:docMk/>
            <pc:sldMk cId="1961894103" sldId="360"/>
            <ac:spMk id="3" creationId="{97742C41-ECAF-4FE9-84A5-750EB47501E5}"/>
          </ac:spMkLst>
        </pc:spChg>
        <pc:spChg chg="add del mod">
          <ac:chgData name="Percival, Sheridan" userId="fb2d7d8f-df19-4636-8fdf-3a74039374f3" providerId="ADAL" clId="{029519F3-0319-4EA9-8F83-ABDFC91A7893}" dt="2022-07-18T12:49:52.203" v="1173" actId="478"/>
          <ac:spMkLst>
            <pc:docMk/>
            <pc:sldMk cId="1961894103" sldId="360"/>
            <ac:spMk id="4" creationId="{FAE20ED8-D2F7-4684-9F56-6B988E3E17BD}"/>
          </ac:spMkLst>
        </pc:spChg>
      </pc:sldChg>
      <pc:sldChg chg="modSp mod">
        <pc:chgData name="Percival, Sheridan" userId="fb2d7d8f-df19-4636-8fdf-3a74039374f3" providerId="ADAL" clId="{029519F3-0319-4EA9-8F83-ABDFC91A7893}" dt="2022-08-04T15:06:42.785" v="3698" actId="207"/>
        <pc:sldMkLst>
          <pc:docMk/>
          <pc:sldMk cId="1385947067" sldId="361"/>
        </pc:sldMkLst>
        <pc:spChg chg="mod">
          <ac:chgData name="Percival, Sheridan" userId="fb2d7d8f-df19-4636-8fdf-3a74039374f3" providerId="ADAL" clId="{029519F3-0319-4EA9-8F83-ABDFC91A7893}" dt="2022-08-04T15:06:42.785" v="3698" actId="207"/>
          <ac:spMkLst>
            <pc:docMk/>
            <pc:sldMk cId="1385947067" sldId="361"/>
            <ac:spMk id="3" creationId="{C8A1379E-0F08-1526-46FE-3A14BED0D761}"/>
          </ac:spMkLst>
        </pc:spChg>
      </pc:sldChg>
      <pc:sldChg chg="addSp delSp modSp new del mod">
        <pc:chgData name="Percival, Sheridan" userId="fb2d7d8f-df19-4636-8fdf-3a74039374f3" providerId="ADAL" clId="{029519F3-0319-4EA9-8F83-ABDFC91A7893}" dt="2022-08-04T07:39:58.865" v="3421" actId="2696"/>
        <pc:sldMkLst>
          <pc:docMk/>
          <pc:sldMk cId="2987433725" sldId="361"/>
        </pc:sldMkLst>
        <pc:spChg chg="del">
          <ac:chgData name="Percival, Sheridan" userId="fb2d7d8f-df19-4636-8fdf-3a74039374f3" providerId="ADAL" clId="{029519F3-0319-4EA9-8F83-ABDFC91A7893}" dt="2022-08-04T07:31:45.070" v="2919" actId="478"/>
          <ac:spMkLst>
            <pc:docMk/>
            <pc:sldMk cId="2987433725" sldId="361"/>
            <ac:spMk id="2" creationId="{2ECDC645-A88F-4654-848E-72B380DF27B7}"/>
          </ac:spMkLst>
        </pc:spChg>
        <pc:spChg chg="del">
          <ac:chgData name="Percival, Sheridan" userId="fb2d7d8f-df19-4636-8fdf-3a74039374f3" providerId="ADAL" clId="{029519F3-0319-4EA9-8F83-ABDFC91A7893}" dt="2022-08-04T07:31:41.994" v="2918" actId="478"/>
          <ac:spMkLst>
            <pc:docMk/>
            <pc:sldMk cId="2987433725" sldId="361"/>
            <ac:spMk id="3" creationId="{953C581E-4F01-4CF1-AEA1-31E486886CBA}"/>
          </ac:spMkLst>
        </pc:spChg>
        <pc:graphicFrameChg chg="add mod modGraphic">
          <ac:chgData name="Percival, Sheridan" userId="fb2d7d8f-df19-4636-8fdf-3a74039374f3" providerId="ADAL" clId="{029519F3-0319-4EA9-8F83-ABDFC91A7893}" dt="2022-08-04T07:39:37.411" v="3418" actId="207"/>
          <ac:graphicFrameMkLst>
            <pc:docMk/>
            <pc:sldMk cId="2987433725" sldId="361"/>
            <ac:graphicFrameMk id="4" creationId="{7B15963A-115E-4AD8-9248-50D9B74A92D3}"/>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BC4D3D-E4E9-41C0-AEB3-67E2E2D23AF5}" type="doc">
      <dgm:prSet loTypeId="urn:microsoft.com/office/officeart/2005/8/layout/process5" loCatId="process" qsTypeId="urn:microsoft.com/office/officeart/2005/8/quickstyle/simple3" qsCatId="simple" csTypeId="urn:microsoft.com/office/officeart/2005/8/colors/colorful5" csCatId="colorful" phldr="1"/>
      <dgm:spPr/>
    </dgm:pt>
    <dgm:pt modelId="{4F98F7BC-F01C-4DBA-8C69-1BAFE3EB3A3B}">
      <dgm:prSet phldrT="[Text]"/>
      <dgm:spPr/>
      <dgm:t>
        <a:bodyPr/>
        <a:lstStyle/>
        <a:p>
          <a:r>
            <a:rPr lang="en-US" b="1">
              <a:latin typeface="Arial" panose="020B0604020202020204" pitchFamily="34" charset="0"/>
              <a:cs typeface="Arial" panose="020B0604020202020204" pitchFamily="34" charset="0"/>
            </a:rPr>
            <a:t>1. Commencing Job Evaluation</a:t>
          </a:r>
          <a:endParaRPr lang="en-GB" b="1">
            <a:latin typeface="Arial" panose="020B0604020202020204" pitchFamily="34" charset="0"/>
            <a:cs typeface="Arial" panose="020B0604020202020204" pitchFamily="34" charset="0"/>
          </a:endParaRPr>
        </a:p>
      </dgm:t>
    </dgm:pt>
    <dgm:pt modelId="{82278F99-2CD2-4422-8E85-4F6602764742}" type="parTrans" cxnId="{E86BEB3D-6E99-46CB-BC74-A940A48BE38D}">
      <dgm:prSet/>
      <dgm:spPr/>
      <dgm:t>
        <a:bodyPr/>
        <a:lstStyle/>
        <a:p>
          <a:endParaRPr lang="en-GB" b="1">
            <a:solidFill>
              <a:schemeClr val="tx1"/>
            </a:solidFill>
            <a:latin typeface="Arial" panose="020B0604020202020204" pitchFamily="34" charset="0"/>
            <a:cs typeface="Arial" panose="020B0604020202020204" pitchFamily="34" charset="0"/>
          </a:endParaRPr>
        </a:p>
      </dgm:t>
    </dgm:pt>
    <dgm:pt modelId="{183CB4C4-E0A6-4EBE-B28E-33322B1E8810}" type="sibTrans" cxnId="{E86BEB3D-6E99-46CB-BC74-A940A48BE38D}">
      <dgm:prSet/>
      <dgm:spPr/>
      <dgm:t>
        <a:bodyPr/>
        <a:lstStyle/>
        <a:p>
          <a:endParaRPr lang="en-GB" b="1">
            <a:solidFill>
              <a:schemeClr val="tx1"/>
            </a:solidFill>
            <a:latin typeface="Arial" panose="020B0604020202020204" pitchFamily="34" charset="0"/>
            <a:cs typeface="Arial" panose="020B0604020202020204" pitchFamily="34" charset="0"/>
          </a:endParaRPr>
        </a:p>
      </dgm:t>
    </dgm:pt>
    <dgm:pt modelId="{598A2F92-69EE-41BA-918E-D1585D2CBEF7}">
      <dgm:prSet phldrT="[Text]"/>
      <dgm:spPr/>
      <dgm:t>
        <a:bodyPr/>
        <a:lstStyle/>
        <a:p>
          <a:r>
            <a:rPr lang="en-US" b="1">
              <a:latin typeface="Arial" panose="020B0604020202020204" pitchFamily="34" charset="0"/>
              <a:cs typeface="Arial" panose="020B0604020202020204" pitchFamily="34" charset="0"/>
            </a:rPr>
            <a:t>2. Preparatory Work</a:t>
          </a:r>
          <a:endParaRPr lang="en-GB" b="1">
            <a:latin typeface="Arial" panose="020B0604020202020204" pitchFamily="34" charset="0"/>
            <a:cs typeface="Arial" panose="020B0604020202020204" pitchFamily="34" charset="0"/>
          </a:endParaRPr>
        </a:p>
      </dgm:t>
    </dgm:pt>
    <dgm:pt modelId="{989A3EE2-B929-437F-8778-A3819CD105AA}" type="parTrans" cxnId="{7FAC107F-EBF0-46DA-B608-C56C6A27C759}">
      <dgm:prSet/>
      <dgm:spPr/>
      <dgm:t>
        <a:bodyPr/>
        <a:lstStyle/>
        <a:p>
          <a:endParaRPr lang="en-GB" b="1">
            <a:solidFill>
              <a:schemeClr val="tx1"/>
            </a:solidFill>
            <a:latin typeface="Arial" panose="020B0604020202020204" pitchFamily="34" charset="0"/>
            <a:cs typeface="Arial" panose="020B0604020202020204" pitchFamily="34" charset="0"/>
          </a:endParaRPr>
        </a:p>
      </dgm:t>
    </dgm:pt>
    <dgm:pt modelId="{CEF5B34E-8DF0-414D-9608-A47AC7C947F2}" type="sibTrans" cxnId="{7FAC107F-EBF0-46DA-B608-C56C6A27C759}">
      <dgm:prSet/>
      <dgm:spPr/>
      <dgm:t>
        <a:bodyPr/>
        <a:lstStyle/>
        <a:p>
          <a:endParaRPr lang="en-GB" b="1">
            <a:solidFill>
              <a:schemeClr val="tx1"/>
            </a:solidFill>
            <a:latin typeface="Arial" panose="020B0604020202020204" pitchFamily="34" charset="0"/>
            <a:cs typeface="Arial" panose="020B0604020202020204" pitchFamily="34" charset="0"/>
          </a:endParaRPr>
        </a:p>
      </dgm:t>
    </dgm:pt>
    <dgm:pt modelId="{F203D1CE-203E-4B47-9DD2-C8A6E319D186}">
      <dgm:prSet phldrT="[Text]"/>
      <dgm:spPr/>
      <dgm:t>
        <a:bodyPr/>
        <a:lstStyle/>
        <a:p>
          <a:r>
            <a:rPr lang="en-US" b="1">
              <a:latin typeface="Arial" panose="020B0604020202020204" pitchFamily="34" charset="0"/>
              <a:cs typeface="Arial" panose="020B0604020202020204" pitchFamily="34" charset="0"/>
            </a:rPr>
            <a:t>3. Complete JDF1a Form</a:t>
          </a:r>
          <a:endParaRPr lang="en-GB" b="1">
            <a:latin typeface="Arial" panose="020B0604020202020204" pitchFamily="34" charset="0"/>
            <a:cs typeface="Arial" panose="020B0604020202020204" pitchFamily="34" charset="0"/>
          </a:endParaRPr>
        </a:p>
      </dgm:t>
    </dgm:pt>
    <dgm:pt modelId="{3C8A40B1-1AE5-4EB4-8274-6A9F70149D79}" type="parTrans" cxnId="{EBD82A67-D3BC-49C4-BF05-719614E13B62}">
      <dgm:prSet/>
      <dgm:spPr/>
      <dgm:t>
        <a:bodyPr/>
        <a:lstStyle/>
        <a:p>
          <a:endParaRPr lang="en-GB" b="1">
            <a:solidFill>
              <a:schemeClr val="tx1"/>
            </a:solidFill>
            <a:latin typeface="Arial" panose="020B0604020202020204" pitchFamily="34" charset="0"/>
            <a:cs typeface="Arial" panose="020B0604020202020204" pitchFamily="34" charset="0"/>
          </a:endParaRPr>
        </a:p>
      </dgm:t>
    </dgm:pt>
    <dgm:pt modelId="{A8FA5DE0-0109-4B58-A5C1-DCFBE6E81EA1}" type="sibTrans" cxnId="{EBD82A67-D3BC-49C4-BF05-719614E13B62}">
      <dgm:prSet/>
      <dgm:spPr/>
      <dgm:t>
        <a:bodyPr/>
        <a:lstStyle/>
        <a:p>
          <a:endParaRPr lang="en-GB" b="1">
            <a:solidFill>
              <a:schemeClr val="tx1"/>
            </a:solidFill>
            <a:latin typeface="Arial" panose="020B0604020202020204" pitchFamily="34" charset="0"/>
            <a:cs typeface="Arial" panose="020B0604020202020204" pitchFamily="34" charset="0"/>
          </a:endParaRPr>
        </a:p>
      </dgm:t>
    </dgm:pt>
    <dgm:pt modelId="{AA8D7C3B-F35E-4E07-93EC-FF36AED16AB8}">
      <dgm:prSet phldrT="[Text]"/>
      <dgm:spPr/>
      <dgm:t>
        <a:bodyPr/>
        <a:lstStyle/>
        <a:p>
          <a:r>
            <a:rPr lang="en-US" b="1">
              <a:latin typeface="Arial" panose="020B0604020202020204" pitchFamily="34" charset="0"/>
              <a:cs typeface="Arial" panose="020B0604020202020204" pitchFamily="34" charset="0"/>
            </a:rPr>
            <a:t>4. Assign Job Evaluation Scheme Analyst</a:t>
          </a:r>
          <a:endParaRPr lang="en-GB" b="1">
            <a:latin typeface="Arial" panose="020B0604020202020204" pitchFamily="34" charset="0"/>
            <a:cs typeface="Arial" panose="020B0604020202020204" pitchFamily="34" charset="0"/>
          </a:endParaRPr>
        </a:p>
      </dgm:t>
    </dgm:pt>
    <dgm:pt modelId="{A2CABCA7-AA8D-4592-943F-606095BED6DE}" type="parTrans" cxnId="{6D0364E1-5BC8-45B0-AD75-C088DA540887}">
      <dgm:prSet/>
      <dgm:spPr/>
      <dgm:t>
        <a:bodyPr/>
        <a:lstStyle/>
        <a:p>
          <a:endParaRPr lang="en-GB" b="1">
            <a:solidFill>
              <a:schemeClr val="tx1"/>
            </a:solidFill>
            <a:latin typeface="Arial" panose="020B0604020202020204" pitchFamily="34" charset="0"/>
            <a:cs typeface="Arial" panose="020B0604020202020204" pitchFamily="34" charset="0"/>
          </a:endParaRPr>
        </a:p>
      </dgm:t>
    </dgm:pt>
    <dgm:pt modelId="{0BC83C2A-DD78-4B17-ABF7-9FE23DE1B574}" type="sibTrans" cxnId="{6D0364E1-5BC8-45B0-AD75-C088DA540887}">
      <dgm:prSet/>
      <dgm:spPr/>
      <dgm:t>
        <a:bodyPr/>
        <a:lstStyle/>
        <a:p>
          <a:endParaRPr lang="en-GB" b="1">
            <a:solidFill>
              <a:schemeClr val="tx1"/>
            </a:solidFill>
            <a:latin typeface="Arial" panose="020B0604020202020204" pitchFamily="34" charset="0"/>
            <a:cs typeface="Arial" panose="020B0604020202020204" pitchFamily="34" charset="0"/>
          </a:endParaRPr>
        </a:p>
      </dgm:t>
    </dgm:pt>
    <dgm:pt modelId="{F7DB4DD8-4952-46EF-B20A-C7E3C4C47E21}">
      <dgm:prSet phldrT="[Text]"/>
      <dgm:spPr/>
      <dgm:t>
        <a:bodyPr/>
        <a:lstStyle/>
        <a:p>
          <a:r>
            <a:rPr lang="en-US" b="1">
              <a:latin typeface="Arial" panose="020B0604020202020204" pitchFamily="34" charset="0"/>
              <a:cs typeface="Arial" panose="020B0604020202020204" pitchFamily="34" charset="0"/>
            </a:rPr>
            <a:t>5. Activity and Timeline Mapping</a:t>
          </a:r>
          <a:endParaRPr lang="en-GB" b="1">
            <a:latin typeface="Arial" panose="020B0604020202020204" pitchFamily="34" charset="0"/>
            <a:cs typeface="Arial" panose="020B0604020202020204" pitchFamily="34" charset="0"/>
          </a:endParaRPr>
        </a:p>
      </dgm:t>
    </dgm:pt>
    <dgm:pt modelId="{3931DC7E-2515-463E-965B-9207FE996F01}" type="parTrans" cxnId="{A075BE1A-AF41-47C3-9794-5DB67BA22EC7}">
      <dgm:prSet/>
      <dgm:spPr/>
      <dgm:t>
        <a:bodyPr/>
        <a:lstStyle/>
        <a:p>
          <a:endParaRPr lang="en-GB" b="1">
            <a:solidFill>
              <a:schemeClr val="tx1"/>
            </a:solidFill>
            <a:latin typeface="Arial" panose="020B0604020202020204" pitchFamily="34" charset="0"/>
            <a:cs typeface="Arial" panose="020B0604020202020204" pitchFamily="34" charset="0"/>
          </a:endParaRPr>
        </a:p>
      </dgm:t>
    </dgm:pt>
    <dgm:pt modelId="{E302B1FC-0E3C-46AE-BA57-CCE4DB06C6B3}" type="sibTrans" cxnId="{A075BE1A-AF41-47C3-9794-5DB67BA22EC7}">
      <dgm:prSet/>
      <dgm:spPr/>
      <dgm:t>
        <a:bodyPr/>
        <a:lstStyle/>
        <a:p>
          <a:endParaRPr lang="en-GB" b="1">
            <a:solidFill>
              <a:schemeClr val="tx1"/>
            </a:solidFill>
            <a:latin typeface="Arial" panose="020B0604020202020204" pitchFamily="34" charset="0"/>
            <a:cs typeface="Arial" panose="020B0604020202020204" pitchFamily="34" charset="0"/>
          </a:endParaRPr>
        </a:p>
      </dgm:t>
    </dgm:pt>
    <dgm:pt modelId="{6E6AADA4-10A5-4628-8303-444E7CC56210}">
      <dgm:prSet phldrT="[Text]"/>
      <dgm:spPr/>
      <dgm:t>
        <a:bodyPr/>
        <a:lstStyle/>
        <a:p>
          <a:r>
            <a:rPr lang="en-US" b="1">
              <a:latin typeface="Arial" panose="020B0604020202020204" pitchFamily="34" charset="0"/>
              <a:cs typeface="Arial" panose="020B0604020202020204" pitchFamily="34" charset="0"/>
            </a:rPr>
            <a:t>6. Communication Plan</a:t>
          </a:r>
          <a:endParaRPr lang="en-GB" b="1">
            <a:latin typeface="Arial" panose="020B0604020202020204" pitchFamily="34" charset="0"/>
            <a:cs typeface="Arial" panose="020B0604020202020204" pitchFamily="34" charset="0"/>
          </a:endParaRPr>
        </a:p>
      </dgm:t>
    </dgm:pt>
    <dgm:pt modelId="{8AEBFE4B-ACC2-43A2-966B-00FB6A16E6A0}" type="parTrans" cxnId="{556F6894-7048-4ABD-B9B3-F0343156F222}">
      <dgm:prSet/>
      <dgm:spPr/>
      <dgm:t>
        <a:bodyPr/>
        <a:lstStyle/>
        <a:p>
          <a:endParaRPr lang="en-GB" b="1">
            <a:solidFill>
              <a:schemeClr val="tx1"/>
            </a:solidFill>
            <a:latin typeface="Arial" panose="020B0604020202020204" pitchFamily="34" charset="0"/>
            <a:cs typeface="Arial" panose="020B0604020202020204" pitchFamily="34" charset="0"/>
          </a:endParaRPr>
        </a:p>
      </dgm:t>
    </dgm:pt>
    <dgm:pt modelId="{0D2E5BBD-0985-4DD3-AD78-87D9D355ACD8}" type="sibTrans" cxnId="{556F6894-7048-4ABD-B9B3-F0343156F222}">
      <dgm:prSet/>
      <dgm:spPr/>
      <dgm:t>
        <a:bodyPr/>
        <a:lstStyle/>
        <a:p>
          <a:endParaRPr lang="en-GB" b="1">
            <a:solidFill>
              <a:schemeClr val="tx1"/>
            </a:solidFill>
            <a:latin typeface="Arial" panose="020B0604020202020204" pitchFamily="34" charset="0"/>
            <a:cs typeface="Arial" panose="020B0604020202020204" pitchFamily="34" charset="0"/>
          </a:endParaRPr>
        </a:p>
      </dgm:t>
    </dgm:pt>
    <dgm:pt modelId="{07EB059A-A2D4-428D-AB70-34C22C5CFBC2}">
      <dgm:prSet phldrT="[Text]"/>
      <dgm:spPr/>
      <dgm:t>
        <a:bodyPr/>
        <a:lstStyle/>
        <a:p>
          <a:r>
            <a:rPr lang="en-US" b="1">
              <a:latin typeface="Arial" panose="020B0604020202020204" pitchFamily="34" charset="0"/>
              <a:cs typeface="Arial" panose="020B0604020202020204" pitchFamily="34" charset="0"/>
            </a:rPr>
            <a:t>7. Focus Group</a:t>
          </a:r>
          <a:endParaRPr lang="en-GB" b="1">
            <a:latin typeface="Arial" panose="020B0604020202020204" pitchFamily="34" charset="0"/>
            <a:cs typeface="Arial" panose="020B0604020202020204" pitchFamily="34" charset="0"/>
          </a:endParaRPr>
        </a:p>
      </dgm:t>
    </dgm:pt>
    <dgm:pt modelId="{36728DD7-FDC0-44C0-BD00-99EEA4D3F257}" type="parTrans" cxnId="{9F068EE9-4FF2-4F26-9FCF-03D89B69D286}">
      <dgm:prSet/>
      <dgm:spPr/>
      <dgm:t>
        <a:bodyPr/>
        <a:lstStyle/>
        <a:p>
          <a:endParaRPr lang="en-GB" b="1">
            <a:solidFill>
              <a:schemeClr val="tx1"/>
            </a:solidFill>
            <a:latin typeface="Arial" panose="020B0604020202020204" pitchFamily="34" charset="0"/>
            <a:cs typeface="Arial" panose="020B0604020202020204" pitchFamily="34" charset="0"/>
          </a:endParaRPr>
        </a:p>
      </dgm:t>
    </dgm:pt>
    <dgm:pt modelId="{01061266-08DB-40FC-8E8C-3890A13F3ED4}" type="sibTrans" cxnId="{9F068EE9-4FF2-4F26-9FCF-03D89B69D286}">
      <dgm:prSet/>
      <dgm:spPr/>
      <dgm:t>
        <a:bodyPr/>
        <a:lstStyle/>
        <a:p>
          <a:endParaRPr lang="en-GB" b="1">
            <a:solidFill>
              <a:schemeClr val="tx1"/>
            </a:solidFill>
            <a:latin typeface="Arial" panose="020B0604020202020204" pitchFamily="34" charset="0"/>
            <a:cs typeface="Arial" panose="020B0604020202020204" pitchFamily="34" charset="0"/>
          </a:endParaRPr>
        </a:p>
      </dgm:t>
    </dgm:pt>
    <dgm:pt modelId="{5F1965B5-E7F9-436E-9DB7-EA610C31AD58}">
      <dgm:prSet phldrT="[Text]"/>
      <dgm:spPr/>
      <dgm:t>
        <a:bodyPr/>
        <a:lstStyle/>
        <a:p>
          <a:r>
            <a:rPr lang="en-US" b="1">
              <a:latin typeface="Arial" panose="020B0604020202020204" pitchFamily="34" charset="0"/>
              <a:cs typeface="Arial" panose="020B0604020202020204" pitchFamily="34" charset="0"/>
            </a:rPr>
            <a:t>8. </a:t>
          </a:r>
          <a:r>
            <a:rPr lang="en-US" b="1" err="1">
              <a:latin typeface="Arial" panose="020B0604020202020204" pitchFamily="34" charset="0"/>
              <a:cs typeface="Arial" panose="020B0604020202020204" pitchFamily="34" charset="0"/>
            </a:rPr>
            <a:t>Finalise</a:t>
          </a:r>
          <a:r>
            <a:rPr lang="en-US" b="1">
              <a:latin typeface="Arial" panose="020B0604020202020204" pitchFamily="34" charset="0"/>
              <a:cs typeface="Arial" panose="020B0604020202020204" pitchFamily="34" charset="0"/>
            </a:rPr>
            <a:t> Documentation</a:t>
          </a:r>
          <a:endParaRPr lang="en-GB" b="1">
            <a:latin typeface="Arial" panose="020B0604020202020204" pitchFamily="34" charset="0"/>
            <a:cs typeface="Arial" panose="020B0604020202020204" pitchFamily="34" charset="0"/>
          </a:endParaRPr>
        </a:p>
      </dgm:t>
    </dgm:pt>
    <dgm:pt modelId="{46ABC437-A911-4480-A5FB-8B4A5B5ABD9F}" type="parTrans" cxnId="{046B8CA9-9BCA-45EB-AFE6-AF77325DC6B5}">
      <dgm:prSet/>
      <dgm:spPr/>
      <dgm:t>
        <a:bodyPr/>
        <a:lstStyle/>
        <a:p>
          <a:endParaRPr lang="en-GB" b="1">
            <a:solidFill>
              <a:schemeClr val="tx1"/>
            </a:solidFill>
            <a:latin typeface="Arial" panose="020B0604020202020204" pitchFamily="34" charset="0"/>
            <a:cs typeface="Arial" panose="020B0604020202020204" pitchFamily="34" charset="0"/>
          </a:endParaRPr>
        </a:p>
      </dgm:t>
    </dgm:pt>
    <dgm:pt modelId="{1749AC52-B364-4EF7-986E-E0A9AEA7ACD8}" type="sibTrans" cxnId="{046B8CA9-9BCA-45EB-AFE6-AF77325DC6B5}">
      <dgm:prSet/>
      <dgm:spPr/>
      <dgm:t>
        <a:bodyPr/>
        <a:lstStyle/>
        <a:p>
          <a:endParaRPr lang="en-GB" b="1">
            <a:solidFill>
              <a:schemeClr val="tx1"/>
            </a:solidFill>
            <a:latin typeface="Arial" panose="020B0604020202020204" pitchFamily="34" charset="0"/>
            <a:cs typeface="Arial" panose="020B0604020202020204" pitchFamily="34" charset="0"/>
          </a:endParaRPr>
        </a:p>
      </dgm:t>
    </dgm:pt>
    <dgm:pt modelId="{F5D41E69-3ABA-4DAF-A17D-1B2B182433BA}">
      <dgm:prSet phldrT="[Text]"/>
      <dgm:spPr/>
      <dgm:t>
        <a:bodyPr/>
        <a:lstStyle/>
        <a:p>
          <a:r>
            <a:rPr lang="en-US" b="1">
              <a:latin typeface="Arial" panose="020B0604020202020204" pitchFamily="34" charset="0"/>
              <a:cs typeface="Arial" panose="020B0604020202020204" pitchFamily="34" charset="0"/>
            </a:rPr>
            <a:t>9. Job Evaluation Management Group (JEMG) Review</a:t>
          </a:r>
          <a:endParaRPr lang="en-GB" b="1">
            <a:latin typeface="Arial" panose="020B0604020202020204" pitchFamily="34" charset="0"/>
            <a:cs typeface="Arial" panose="020B0604020202020204" pitchFamily="34" charset="0"/>
          </a:endParaRPr>
        </a:p>
      </dgm:t>
    </dgm:pt>
    <dgm:pt modelId="{F31D1802-D149-46F5-BEB5-056D6D8F2592}" type="parTrans" cxnId="{46B193DF-80E6-4858-BA4E-42030E1C6CFC}">
      <dgm:prSet/>
      <dgm:spPr/>
      <dgm:t>
        <a:bodyPr/>
        <a:lstStyle/>
        <a:p>
          <a:endParaRPr lang="en-GB" b="1">
            <a:solidFill>
              <a:schemeClr val="tx1"/>
            </a:solidFill>
            <a:latin typeface="Arial" panose="020B0604020202020204" pitchFamily="34" charset="0"/>
            <a:cs typeface="Arial" panose="020B0604020202020204" pitchFamily="34" charset="0"/>
          </a:endParaRPr>
        </a:p>
      </dgm:t>
    </dgm:pt>
    <dgm:pt modelId="{5E9FD216-DCB0-4D7F-B9F9-5451172658D0}" type="sibTrans" cxnId="{46B193DF-80E6-4858-BA4E-42030E1C6CFC}">
      <dgm:prSet/>
      <dgm:spPr/>
      <dgm:t>
        <a:bodyPr/>
        <a:lstStyle/>
        <a:p>
          <a:endParaRPr lang="en-GB" b="1">
            <a:solidFill>
              <a:schemeClr val="tx1"/>
            </a:solidFill>
            <a:latin typeface="Arial" panose="020B0604020202020204" pitchFamily="34" charset="0"/>
            <a:cs typeface="Arial" panose="020B0604020202020204" pitchFamily="34" charset="0"/>
          </a:endParaRPr>
        </a:p>
      </dgm:t>
    </dgm:pt>
    <dgm:pt modelId="{32856799-ED14-4C0C-8CD2-24901CF07781}">
      <dgm:prSet phldrT="[Text]"/>
      <dgm:spPr/>
      <dgm:t>
        <a:bodyPr/>
        <a:lstStyle/>
        <a:p>
          <a:r>
            <a:rPr lang="en-US" b="1">
              <a:latin typeface="Arial" panose="020B0604020202020204" pitchFamily="34" charset="0"/>
              <a:cs typeface="Arial" panose="020B0604020202020204" pitchFamily="34" charset="0"/>
            </a:rPr>
            <a:t>10. Deputy Director Clearance</a:t>
          </a:r>
          <a:endParaRPr lang="en-GB" b="1">
            <a:latin typeface="Arial" panose="020B0604020202020204" pitchFamily="34" charset="0"/>
            <a:cs typeface="Arial" panose="020B0604020202020204" pitchFamily="34" charset="0"/>
          </a:endParaRPr>
        </a:p>
      </dgm:t>
    </dgm:pt>
    <dgm:pt modelId="{58F4884F-F646-4EFD-8D41-082FCC91E3B1}" type="parTrans" cxnId="{B500EE95-9860-4401-9886-8A04CBA3C2CC}">
      <dgm:prSet/>
      <dgm:spPr/>
      <dgm:t>
        <a:bodyPr/>
        <a:lstStyle/>
        <a:p>
          <a:endParaRPr lang="en-GB" b="1">
            <a:solidFill>
              <a:schemeClr val="tx1"/>
            </a:solidFill>
            <a:latin typeface="Arial" panose="020B0604020202020204" pitchFamily="34" charset="0"/>
            <a:cs typeface="Arial" panose="020B0604020202020204" pitchFamily="34" charset="0"/>
          </a:endParaRPr>
        </a:p>
      </dgm:t>
    </dgm:pt>
    <dgm:pt modelId="{728141A1-A5EC-4463-900C-C84EE36DC20E}" type="sibTrans" cxnId="{B500EE95-9860-4401-9886-8A04CBA3C2CC}">
      <dgm:prSet/>
      <dgm:spPr/>
      <dgm:t>
        <a:bodyPr/>
        <a:lstStyle/>
        <a:p>
          <a:endParaRPr lang="en-GB" b="1">
            <a:solidFill>
              <a:schemeClr val="tx1"/>
            </a:solidFill>
            <a:latin typeface="Arial" panose="020B0604020202020204" pitchFamily="34" charset="0"/>
            <a:cs typeface="Arial" panose="020B0604020202020204" pitchFamily="34" charset="0"/>
          </a:endParaRPr>
        </a:p>
      </dgm:t>
    </dgm:pt>
    <dgm:pt modelId="{3E7B6BA7-72D3-4175-B759-2E7C21A1B306}">
      <dgm:prSet phldrT="[Text]"/>
      <dgm:spPr/>
      <dgm:t>
        <a:bodyPr/>
        <a:lstStyle/>
        <a:p>
          <a:r>
            <a:rPr lang="en-US" b="1">
              <a:latin typeface="Arial" panose="020B0604020202020204" pitchFamily="34" charset="0"/>
              <a:cs typeface="Arial" panose="020B0604020202020204" pitchFamily="34" charset="0"/>
            </a:rPr>
            <a:t>11. Trade Union Consultation and Wider Stakeholder Feedback</a:t>
          </a:r>
          <a:endParaRPr lang="en-GB" b="1">
            <a:latin typeface="Arial" panose="020B0604020202020204" pitchFamily="34" charset="0"/>
            <a:cs typeface="Arial" panose="020B0604020202020204" pitchFamily="34" charset="0"/>
          </a:endParaRPr>
        </a:p>
      </dgm:t>
    </dgm:pt>
    <dgm:pt modelId="{631D14A9-46BC-48F6-B132-66DD1EED541C}" type="parTrans" cxnId="{78A05D04-BA3D-4725-8695-051AAB287C14}">
      <dgm:prSet/>
      <dgm:spPr/>
      <dgm:t>
        <a:bodyPr/>
        <a:lstStyle/>
        <a:p>
          <a:endParaRPr lang="en-GB" b="1">
            <a:solidFill>
              <a:schemeClr val="tx1"/>
            </a:solidFill>
            <a:latin typeface="Arial" panose="020B0604020202020204" pitchFamily="34" charset="0"/>
            <a:cs typeface="Arial" panose="020B0604020202020204" pitchFamily="34" charset="0"/>
          </a:endParaRPr>
        </a:p>
      </dgm:t>
    </dgm:pt>
    <dgm:pt modelId="{22608DF9-5C67-4C57-A0D0-6986741F943E}" type="sibTrans" cxnId="{78A05D04-BA3D-4725-8695-051AAB287C14}">
      <dgm:prSet/>
      <dgm:spPr/>
      <dgm:t>
        <a:bodyPr/>
        <a:lstStyle/>
        <a:p>
          <a:endParaRPr lang="en-GB" b="1">
            <a:solidFill>
              <a:schemeClr val="tx1"/>
            </a:solidFill>
            <a:latin typeface="Arial" panose="020B0604020202020204" pitchFamily="34" charset="0"/>
            <a:cs typeface="Arial" panose="020B0604020202020204" pitchFamily="34" charset="0"/>
          </a:endParaRPr>
        </a:p>
      </dgm:t>
    </dgm:pt>
    <dgm:pt modelId="{DAB3DD9B-639A-4FD8-9FE7-9738D03C72D6}">
      <dgm:prSet phldrT="[Text]"/>
      <dgm:spPr/>
      <dgm:t>
        <a:bodyPr/>
        <a:lstStyle/>
        <a:p>
          <a:r>
            <a:rPr lang="en-US" b="1">
              <a:latin typeface="Arial" panose="020B0604020202020204" pitchFamily="34" charset="0"/>
              <a:cs typeface="Arial" panose="020B0604020202020204" pitchFamily="34" charset="0"/>
            </a:rPr>
            <a:t>12. Final Feedback Review Session and DD Sign Off</a:t>
          </a:r>
          <a:endParaRPr lang="en-GB" b="1">
            <a:latin typeface="Arial" panose="020B0604020202020204" pitchFamily="34" charset="0"/>
            <a:cs typeface="Arial" panose="020B0604020202020204" pitchFamily="34" charset="0"/>
          </a:endParaRPr>
        </a:p>
      </dgm:t>
    </dgm:pt>
    <dgm:pt modelId="{B65AFA1D-4D4A-47A3-B45C-4F793E4849EC}" type="parTrans" cxnId="{8232DF3D-65EE-42D6-9B1E-868F93DF1286}">
      <dgm:prSet/>
      <dgm:spPr/>
      <dgm:t>
        <a:bodyPr/>
        <a:lstStyle/>
        <a:p>
          <a:endParaRPr lang="en-GB" b="1">
            <a:solidFill>
              <a:schemeClr val="tx1"/>
            </a:solidFill>
            <a:latin typeface="Arial" panose="020B0604020202020204" pitchFamily="34" charset="0"/>
            <a:cs typeface="Arial" panose="020B0604020202020204" pitchFamily="34" charset="0"/>
          </a:endParaRPr>
        </a:p>
      </dgm:t>
    </dgm:pt>
    <dgm:pt modelId="{9E192CB3-5652-4A55-93D9-E293EB698260}" type="sibTrans" cxnId="{8232DF3D-65EE-42D6-9B1E-868F93DF1286}">
      <dgm:prSet/>
      <dgm:spPr/>
      <dgm:t>
        <a:bodyPr/>
        <a:lstStyle/>
        <a:p>
          <a:endParaRPr lang="en-GB" b="1">
            <a:solidFill>
              <a:schemeClr val="tx1"/>
            </a:solidFill>
            <a:latin typeface="Arial" panose="020B0604020202020204" pitchFamily="34" charset="0"/>
            <a:cs typeface="Arial" panose="020B0604020202020204" pitchFamily="34" charset="0"/>
          </a:endParaRPr>
        </a:p>
      </dgm:t>
    </dgm:pt>
    <dgm:pt modelId="{EE501592-EFC5-4BC7-82AD-7D9E2CEC7567}">
      <dgm:prSet phldrT="[Text]"/>
      <dgm:spPr/>
      <dgm:t>
        <a:bodyPr/>
        <a:lstStyle/>
        <a:p>
          <a:r>
            <a:rPr lang="en-US" b="1">
              <a:latin typeface="Arial" panose="020B0604020202020204" pitchFamily="34" charset="0"/>
              <a:cs typeface="Arial" panose="020B0604020202020204" pitchFamily="34" charset="0"/>
            </a:rPr>
            <a:t>13 Panel Held</a:t>
          </a:r>
          <a:endParaRPr lang="en-GB" b="1">
            <a:latin typeface="Arial" panose="020B0604020202020204" pitchFamily="34" charset="0"/>
            <a:cs typeface="Arial" panose="020B0604020202020204" pitchFamily="34" charset="0"/>
          </a:endParaRPr>
        </a:p>
      </dgm:t>
    </dgm:pt>
    <dgm:pt modelId="{3DC2D339-CD58-45E9-9228-D90327C0C64D}" type="parTrans" cxnId="{D4D1A46B-7797-456A-AF8F-16CBB69D685F}">
      <dgm:prSet/>
      <dgm:spPr/>
      <dgm:t>
        <a:bodyPr/>
        <a:lstStyle/>
        <a:p>
          <a:endParaRPr lang="en-GB" b="1">
            <a:solidFill>
              <a:schemeClr val="tx1"/>
            </a:solidFill>
            <a:latin typeface="Arial" panose="020B0604020202020204" pitchFamily="34" charset="0"/>
            <a:cs typeface="Arial" panose="020B0604020202020204" pitchFamily="34" charset="0"/>
          </a:endParaRPr>
        </a:p>
      </dgm:t>
    </dgm:pt>
    <dgm:pt modelId="{7FECD771-06A1-4E49-9A35-406398F530C3}" type="sibTrans" cxnId="{D4D1A46B-7797-456A-AF8F-16CBB69D685F}">
      <dgm:prSet/>
      <dgm:spPr/>
      <dgm:t>
        <a:bodyPr/>
        <a:lstStyle/>
        <a:p>
          <a:endParaRPr lang="en-GB" b="1">
            <a:solidFill>
              <a:schemeClr val="tx1"/>
            </a:solidFill>
            <a:latin typeface="Arial" panose="020B0604020202020204" pitchFamily="34" charset="0"/>
            <a:cs typeface="Arial" panose="020B0604020202020204" pitchFamily="34" charset="0"/>
          </a:endParaRPr>
        </a:p>
      </dgm:t>
    </dgm:pt>
    <dgm:pt modelId="{86EC2433-3678-4958-AF10-C1F5AAC50BA6}">
      <dgm:prSet phldrT="[Text]"/>
      <dgm:spPr/>
      <dgm:t>
        <a:bodyPr/>
        <a:lstStyle/>
        <a:p>
          <a:r>
            <a:rPr lang="en-US" b="1">
              <a:latin typeface="Arial" panose="020B0604020202020204" pitchFamily="34" charset="0"/>
              <a:cs typeface="Arial" panose="020B0604020202020204" pitchFamily="34" charset="0"/>
            </a:rPr>
            <a:t>14. Outcome and Implementation</a:t>
          </a:r>
          <a:endParaRPr lang="en-GB" b="1">
            <a:latin typeface="Arial" panose="020B0604020202020204" pitchFamily="34" charset="0"/>
            <a:cs typeface="Arial" panose="020B0604020202020204" pitchFamily="34" charset="0"/>
          </a:endParaRPr>
        </a:p>
      </dgm:t>
    </dgm:pt>
    <dgm:pt modelId="{4FD23538-7DB5-49DE-9FF0-A2E8A47E4063}" type="parTrans" cxnId="{38DA57ED-1D7E-41C9-B7AA-BB93E4D8F129}">
      <dgm:prSet/>
      <dgm:spPr/>
      <dgm:t>
        <a:bodyPr/>
        <a:lstStyle/>
        <a:p>
          <a:endParaRPr lang="en-GB" b="1">
            <a:solidFill>
              <a:schemeClr val="tx1"/>
            </a:solidFill>
            <a:latin typeface="Arial" panose="020B0604020202020204" pitchFamily="34" charset="0"/>
            <a:cs typeface="Arial" panose="020B0604020202020204" pitchFamily="34" charset="0"/>
          </a:endParaRPr>
        </a:p>
      </dgm:t>
    </dgm:pt>
    <dgm:pt modelId="{0F2623DD-65F7-4918-B281-18A39E282864}" type="sibTrans" cxnId="{38DA57ED-1D7E-41C9-B7AA-BB93E4D8F129}">
      <dgm:prSet/>
      <dgm:spPr/>
      <dgm:t>
        <a:bodyPr/>
        <a:lstStyle/>
        <a:p>
          <a:endParaRPr lang="en-GB" b="1">
            <a:solidFill>
              <a:schemeClr val="tx1"/>
            </a:solidFill>
            <a:latin typeface="Arial" panose="020B0604020202020204" pitchFamily="34" charset="0"/>
            <a:cs typeface="Arial" panose="020B0604020202020204" pitchFamily="34" charset="0"/>
          </a:endParaRPr>
        </a:p>
      </dgm:t>
    </dgm:pt>
    <dgm:pt modelId="{40059631-09D6-4C38-A0DA-0A0A2A564BB6}" type="pres">
      <dgm:prSet presAssocID="{ECBC4D3D-E4E9-41C0-AEB3-67E2E2D23AF5}" presName="diagram" presStyleCnt="0">
        <dgm:presLayoutVars>
          <dgm:dir/>
          <dgm:resizeHandles val="exact"/>
        </dgm:presLayoutVars>
      </dgm:prSet>
      <dgm:spPr/>
    </dgm:pt>
    <dgm:pt modelId="{76907E1E-987C-4474-9F62-98E3B24B7535}" type="pres">
      <dgm:prSet presAssocID="{4F98F7BC-F01C-4DBA-8C69-1BAFE3EB3A3B}" presName="node" presStyleLbl="node1" presStyleIdx="0" presStyleCnt="14">
        <dgm:presLayoutVars>
          <dgm:bulletEnabled val="1"/>
        </dgm:presLayoutVars>
      </dgm:prSet>
      <dgm:spPr/>
    </dgm:pt>
    <dgm:pt modelId="{0DB68D9B-9FA5-43CA-BB3C-C1AFF23B5EC4}" type="pres">
      <dgm:prSet presAssocID="{183CB4C4-E0A6-4EBE-B28E-33322B1E8810}" presName="sibTrans" presStyleLbl="sibTrans2D1" presStyleIdx="0" presStyleCnt="13"/>
      <dgm:spPr/>
    </dgm:pt>
    <dgm:pt modelId="{E7C39B06-241B-4253-946C-CEB7775D4F18}" type="pres">
      <dgm:prSet presAssocID="{183CB4C4-E0A6-4EBE-B28E-33322B1E8810}" presName="connectorText" presStyleLbl="sibTrans2D1" presStyleIdx="0" presStyleCnt="13"/>
      <dgm:spPr/>
    </dgm:pt>
    <dgm:pt modelId="{08823388-88B6-4477-A0E4-FFDD9D187E25}" type="pres">
      <dgm:prSet presAssocID="{598A2F92-69EE-41BA-918E-D1585D2CBEF7}" presName="node" presStyleLbl="node1" presStyleIdx="1" presStyleCnt="14">
        <dgm:presLayoutVars>
          <dgm:bulletEnabled val="1"/>
        </dgm:presLayoutVars>
      </dgm:prSet>
      <dgm:spPr/>
    </dgm:pt>
    <dgm:pt modelId="{09EB289F-299E-4939-B77B-F8C0C2CD40EA}" type="pres">
      <dgm:prSet presAssocID="{CEF5B34E-8DF0-414D-9608-A47AC7C947F2}" presName="sibTrans" presStyleLbl="sibTrans2D1" presStyleIdx="1" presStyleCnt="13"/>
      <dgm:spPr/>
    </dgm:pt>
    <dgm:pt modelId="{1290007B-A0B6-4937-ACB5-4648BB26B456}" type="pres">
      <dgm:prSet presAssocID="{CEF5B34E-8DF0-414D-9608-A47AC7C947F2}" presName="connectorText" presStyleLbl="sibTrans2D1" presStyleIdx="1" presStyleCnt="13"/>
      <dgm:spPr/>
    </dgm:pt>
    <dgm:pt modelId="{3CB340A2-C89F-4695-914B-AEF6F105ED40}" type="pres">
      <dgm:prSet presAssocID="{F203D1CE-203E-4B47-9DD2-C8A6E319D186}" presName="node" presStyleLbl="node1" presStyleIdx="2" presStyleCnt="14">
        <dgm:presLayoutVars>
          <dgm:bulletEnabled val="1"/>
        </dgm:presLayoutVars>
      </dgm:prSet>
      <dgm:spPr/>
    </dgm:pt>
    <dgm:pt modelId="{68D3D6F8-8B3E-45F4-A4CC-8B6AED931A98}" type="pres">
      <dgm:prSet presAssocID="{A8FA5DE0-0109-4B58-A5C1-DCFBE6E81EA1}" presName="sibTrans" presStyleLbl="sibTrans2D1" presStyleIdx="2" presStyleCnt="13"/>
      <dgm:spPr/>
    </dgm:pt>
    <dgm:pt modelId="{3DE71E82-3A32-4100-B989-211AC7CA947B}" type="pres">
      <dgm:prSet presAssocID="{A8FA5DE0-0109-4B58-A5C1-DCFBE6E81EA1}" presName="connectorText" presStyleLbl="sibTrans2D1" presStyleIdx="2" presStyleCnt="13"/>
      <dgm:spPr/>
    </dgm:pt>
    <dgm:pt modelId="{B76EDF61-AF93-45C6-B772-89BEBD528256}" type="pres">
      <dgm:prSet presAssocID="{AA8D7C3B-F35E-4E07-93EC-FF36AED16AB8}" presName="node" presStyleLbl="node1" presStyleIdx="3" presStyleCnt="14">
        <dgm:presLayoutVars>
          <dgm:bulletEnabled val="1"/>
        </dgm:presLayoutVars>
      </dgm:prSet>
      <dgm:spPr/>
    </dgm:pt>
    <dgm:pt modelId="{A2352397-03E9-4DF7-971F-98247038529F}" type="pres">
      <dgm:prSet presAssocID="{0BC83C2A-DD78-4B17-ABF7-9FE23DE1B574}" presName="sibTrans" presStyleLbl="sibTrans2D1" presStyleIdx="3" presStyleCnt="13"/>
      <dgm:spPr/>
    </dgm:pt>
    <dgm:pt modelId="{C3D0AB6C-6965-4E06-B35C-B51231B62B81}" type="pres">
      <dgm:prSet presAssocID="{0BC83C2A-DD78-4B17-ABF7-9FE23DE1B574}" presName="connectorText" presStyleLbl="sibTrans2D1" presStyleIdx="3" presStyleCnt="13"/>
      <dgm:spPr/>
    </dgm:pt>
    <dgm:pt modelId="{9F9469A3-3A4B-49A7-88A1-A9BE65527CAD}" type="pres">
      <dgm:prSet presAssocID="{F7DB4DD8-4952-46EF-B20A-C7E3C4C47E21}" presName="node" presStyleLbl="node1" presStyleIdx="4" presStyleCnt="14">
        <dgm:presLayoutVars>
          <dgm:bulletEnabled val="1"/>
        </dgm:presLayoutVars>
      </dgm:prSet>
      <dgm:spPr/>
    </dgm:pt>
    <dgm:pt modelId="{3859F886-6A93-47F0-BA07-E36A239012A5}" type="pres">
      <dgm:prSet presAssocID="{E302B1FC-0E3C-46AE-BA57-CCE4DB06C6B3}" presName="sibTrans" presStyleLbl="sibTrans2D1" presStyleIdx="4" presStyleCnt="13"/>
      <dgm:spPr/>
    </dgm:pt>
    <dgm:pt modelId="{5FA1101B-1569-4CAF-9208-6D6A763C5D45}" type="pres">
      <dgm:prSet presAssocID="{E302B1FC-0E3C-46AE-BA57-CCE4DB06C6B3}" presName="connectorText" presStyleLbl="sibTrans2D1" presStyleIdx="4" presStyleCnt="13"/>
      <dgm:spPr/>
    </dgm:pt>
    <dgm:pt modelId="{BD7471FB-1A74-46AE-A8D6-E7EB2093495D}" type="pres">
      <dgm:prSet presAssocID="{6E6AADA4-10A5-4628-8303-444E7CC56210}" presName="node" presStyleLbl="node1" presStyleIdx="5" presStyleCnt="14">
        <dgm:presLayoutVars>
          <dgm:bulletEnabled val="1"/>
        </dgm:presLayoutVars>
      </dgm:prSet>
      <dgm:spPr/>
    </dgm:pt>
    <dgm:pt modelId="{BF758690-82A8-460A-99CE-2A7412E809DA}" type="pres">
      <dgm:prSet presAssocID="{0D2E5BBD-0985-4DD3-AD78-87D9D355ACD8}" presName="sibTrans" presStyleLbl="sibTrans2D1" presStyleIdx="5" presStyleCnt="13"/>
      <dgm:spPr/>
    </dgm:pt>
    <dgm:pt modelId="{03223549-9885-4290-BB08-208443214AE5}" type="pres">
      <dgm:prSet presAssocID="{0D2E5BBD-0985-4DD3-AD78-87D9D355ACD8}" presName="connectorText" presStyleLbl="sibTrans2D1" presStyleIdx="5" presStyleCnt="13"/>
      <dgm:spPr/>
    </dgm:pt>
    <dgm:pt modelId="{358BD246-CD42-4EA1-A704-AA561F737CD2}" type="pres">
      <dgm:prSet presAssocID="{07EB059A-A2D4-428D-AB70-34C22C5CFBC2}" presName="node" presStyleLbl="node1" presStyleIdx="6" presStyleCnt="14">
        <dgm:presLayoutVars>
          <dgm:bulletEnabled val="1"/>
        </dgm:presLayoutVars>
      </dgm:prSet>
      <dgm:spPr/>
    </dgm:pt>
    <dgm:pt modelId="{66AFB990-018B-4BD7-93C3-CD93DE6DCE4C}" type="pres">
      <dgm:prSet presAssocID="{01061266-08DB-40FC-8E8C-3890A13F3ED4}" presName="sibTrans" presStyleLbl="sibTrans2D1" presStyleIdx="6" presStyleCnt="13"/>
      <dgm:spPr/>
    </dgm:pt>
    <dgm:pt modelId="{7356EDD2-0D81-4702-B7DD-3D275321490D}" type="pres">
      <dgm:prSet presAssocID="{01061266-08DB-40FC-8E8C-3890A13F3ED4}" presName="connectorText" presStyleLbl="sibTrans2D1" presStyleIdx="6" presStyleCnt="13"/>
      <dgm:spPr/>
    </dgm:pt>
    <dgm:pt modelId="{F1A71A96-33B0-41F3-BC37-124760F2D4D0}" type="pres">
      <dgm:prSet presAssocID="{5F1965B5-E7F9-436E-9DB7-EA610C31AD58}" presName="node" presStyleLbl="node1" presStyleIdx="7" presStyleCnt="14">
        <dgm:presLayoutVars>
          <dgm:bulletEnabled val="1"/>
        </dgm:presLayoutVars>
      </dgm:prSet>
      <dgm:spPr/>
    </dgm:pt>
    <dgm:pt modelId="{86EC8127-E67E-4D98-B4C1-D4E926F5EFCB}" type="pres">
      <dgm:prSet presAssocID="{1749AC52-B364-4EF7-986E-E0A9AEA7ACD8}" presName="sibTrans" presStyleLbl="sibTrans2D1" presStyleIdx="7" presStyleCnt="13"/>
      <dgm:spPr/>
    </dgm:pt>
    <dgm:pt modelId="{3E064242-0B61-40D3-BA8B-EB812E35C6CD}" type="pres">
      <dgm:prSet presAssocID="{1749AC52-B364-4EF7-986E-E0A9AEA7ACD8}" presName="connectorText" presStyleLbl="sibTrans2D1" presStyleIdx="7" presStyleCnt="13"/>
      <dgm:spPr/>
    </dgm:pt>
    <dgm:pt modelId="{86202F2C-41C7-44F6-A129-81A15EC0E449}" type="pres">
      <dgm:prSet presAssocID="{F5D41E69-3ABA-4DAF-A17D-1B2B182433BA}" presName="node" presStyleLbl="node1" presStyleIdx="8" presStyleCnt="14">
        <dgm:presLayoutVars>
          <dgm:bulletEnabled val="1"/>
        </dgm:presLayoutVars>
      </dgm:prSet>
      <dgm:spPr/>
    </dgm:pt>
    <dgm:pt modelId="{91C02EBA-5290-48CC-8907-37837288F9B7}" type="pres">
      <dgm:prSet presAssocID="{5E9FD216-DCB0-4D7F-B9F9-5451172658D0}" presName="sibTrans" presStyleLbl="sibTrans2D1" presStyleIdx="8" presStyleCnt="13"/>
      <dgm:spPr/>
    </dgm:pt>
    <dgm:pt modelId="{15EC6F90-1603-4725-8767-CE5447C7EDBC}" type="pres">
      <dgm:prSet presAssocID="{5E9FD216-DCB0-4D7F-B9F9-5451172658D0}" presName="connectorText" presStyleLbl="sibTrans2D1" presStyleIdx="8" presStyleCnt="13"/>
      <dgm:spPr/>
    </dgm:pt>
    <dgm:pt modelId="{5684467D-6351-46A5-BF4B-64360617616C}" type="pres">
      <dgm:prSet presAssocID="{32856799-ED14-4C0C-8CD2-24901CF07781}" presName="node" presStyleLbl="node1" presStyleIdx="9" presStyleCnt="14">
        <dgm:presLayoutVars>
          <dgm:bulletEnabled val="1"/>
        </dgm:presLayoutVars>
      </dgm:prSet>
      <dgm:spPr/>
    </dgm:pt>
    <dgm:pt modelId="{89AE83FC-28A9-4482-87D1-DD24F642E27C}" type="pres">
      <dgm:prSet presAssocID="{728141A1-A5EC-4463-900C-C84EE36DC20E}" presName="sibTrans" presStyleLbl="sibTrans2D1" presStyleIdx="9" presStyleCnt="13"/>
      <dgm:spPr/>
    </dgm:pt>
    <dgm:pt modelId="{BD58A9A6-325C-41F1-8220-59F5832CC656}" type="pres">
      <dgm:prSet presAssocID="{728141A1-A5EC-4463-900C-C84EE36DC20E}" presName="connectorText" presStyleLbl="sibTrans2D1" presStyleIdx="9" presStyleCnt="13"/>
      <dgm:spPr/>
    </dgm:pt>
    <dgm:pt modelId="{83AD4655-5FE2-4217-81F5-AD4CA2A86BDA}" type="pres">
      <dgm:prSet presAssocID="{3E7B6BA7-72D3-4175-B759-2E7C21A1B306}" presName="node" presStyleLbl="node1" presStyleIdx="10" presStyleCnt="14">
        <dgm:presLayoutVars>
          <dgm:bulletEnabled val="1"/>
        </dgm:presLayoutVars>
      </dgm:prSet>
      <dgm:spPr/>
    </dgm:pt>
    <dgm:pt modelId="{E423CAD4-17E5-43D3-B899-014A2DFECEBC}" type="pres">
      <dgm:prSet presAssocID="{22608DF9-5C67-4C57-A0D0-6986741F943E}" presName="sibTrans" presStyleLbl="sibTrans2D1" presStyleIdx="10" presStyleCnt="13"/>
      <dgm:spPr/>
    </dgm:pt>
    <dgm:pt modelId="{A59D6BF7-023A-4C2E-9F34-EDBB40DCB64A}" type="pres">
      <dgm:prSet presAssocID="{22608DF9-5C67-4C57-A0D0-6986741F943E}" presName="connectorText" presStyleLbl="sibTrans2D1" presStyleIdx="10" presStyleCnt="13"/>
      <dgm:spPr/>
    </dgm:pt>
    <dgm:pt modelId="{F4492CCC-78AD-4B16-908B-EA90714EC7CA}" type="pres">
      <dgm:prSet presAssocID="{DAB3DD9B-639A-4FD8-9FE7-9738D03C72D6}" presName="node" presStyleLbl="node1" presStyleIdx="11" presStyleCnt="14">
        <dgm:presLayoutVars>
          <dgm:bulletEnabled val="1"/>
        </dgm:presLayoutVars>
      </dgm:prSet>
      <dgm:spPr/>
    </dgm:pt>
    <dgm:pt modelId="{89E5BE38-1A85-4A26-B6B1-DA01C37338A1}" type="pres">
      <dgm:prSet presAssocID="{9E192CB3-5652-4A55-93D9-E293EB698260}" presName="sibTrans" presStyleLbl="sibTrans2D1" presStyleIdx="11" presStyleCnt="13"/>
      <dgm:spPr/>
    </dgm:pt>
    <dgm:pt modelId="{595E0578-013A-4DD9-8B40-44A1600FCA70}" type="pres">
      <dgm:prSet presAssocID="{9E192CB3-5652-4A55-93D9-E293EB698260}" presName="connectorText" presStyleLbl="sibTrans2D1" presStyleIdx="11" presStyleCnt="13"/>
      <dgm:spPr/>
    </dgm:pt>
    <dgm:pt modelId="{86E47BB1-BFAD-4E24-955C-C23B2F2A2EF9}" type="pres">
      <dgm:prSet presAssocID="{EE501592-EFC5-4BC7-82AD-7D9E2CEC7567}" presName="node" presStyleLbl="node1" presStyleIdx="12" presStyleCnt="14">
        <dgm:presLayoutVars>
          <dgm:bulletEnabled val="1"/>
        </dgm:presLayoutVars>
      </dgm:prSet>
      <dgm:spPr/>
    </dgm:pt>
    <dgm:pt modelId="{12899B3D-E99F-464B-BA7A-440449C2BB27}" type="pres">
      <dgm:prSet presAssocID="{7FECD771-06A1-4E49-9A35-406398F530C3}" presName="sibTrans" presStyleLbl="sibTrans2D1" presStyleIdx="12" presStyleCnt="13"/>
      <dgm:spPr/>
    </dgm:pt>
    <dgm:pt modelId="{1722C1F5-A864-4296-B83A-F2B0B4356887}" type="pres">
      <dgm:prSet presAssocID="{7FECD771-06A1-4E49-9A35-406398F530C3}" presName="connectorText" presStyleLbl="sibTrans2D1" presStyleIdx="12" presStyleCnt="13"/>
      <dgm:spPr/>
    </dgm:pt>
    <dgm:pt modelId="{2AB1C9B4-8EF9-4795-8B80-03F5484C63E3}" type="pres">
      <dgm:prSet presAssocID="{86EC2433-3678-4958-AF10-C1F5AAC50BA6}" presName="node" presStyleLbl="node1" presStyleIdx="13" presStyleCnt="14">
        <dgm:presLayoutVars>
          <dgm:bulletEnabled val="1"/>
        </dgm:presLayoutVars>
      </dgm:prSet>
      <dgm:spPr/>
    </dgm:pt>
  </dgm:ptLst>
  <dgm:cxnLst>
    <dgm:cxn modelId="{78A05D04-BA3D-4725-8695-051AAB287C14}" srcId="{ECBC4D3D-E4E9-41C0-AEB3-67E2E2D23AF5}" destId="{3E7B6BA7-72D3-4175-B759-2E7C21A1B306}" srcOrd="10" destOrd="0" parTransId="{631D14A9-46BC-48F6-B132-66DD1EED541C}" sibTransId="{22608DF9-5C67-4C57-A0D0-6986741F943E}"/>
    <dgm:cxn modelId="{C5D58B08-81E4-4E49-A7E9-01AB818087EF}" type="presOf" srcId="{01061266-08DB-40FC-8E8C-3890A13F3ED4}" destId="{66AFB990-018B-4BD7-93C3-CD93DE6DCE4C}" srcOrd="0" destOrd="0" presId="urn:microsoft.com/office/officeart/2005/8/layout/process5"/>
    <dgm:cxn modelId="{61A6D30B-EB90-4A5D-8D0E-3D8195EBE953}" type="presOf" srcId="{ECBC4D3D-E4E9-41C0-AEB3-67E2E2D23AF5}" destId="{40059631-09D6-4C38-A0DA-0A0A2A564BB6}" srcOrd="0" destOrd="0" presId="urn:microsoft.com/office/officeart/2005/8/layout/process5"/>
    <dgm:cxn modelId="{9D6E8B0D-150A-4947-8D6F-EAECB7311B8C}" type="presOf" srcId="{DAB3DD9B-639A-4FD8-9FE7-9738D03C72D6}" destId="{F4492CCC-78AD-4B16-908B-EA90714EC7CA}" srcOrd="0" destOrd="0" presId="urn:microsoft.com/office/officeart/2005/8/layout/process5"/>
    <dgm:cxn modelId="{9AA89F0D-64E5-4551-B53D-596DAC51CDB2}" type="presOf" srcId="{5E9FD216-DCB0-4D7F-B9F9-5451172658D0}" destId="{91C02EBA-5290-48CC-8907-37837288F9B7}" srcOrd="0" destOrd="0" presId="urn:microsoft.com/office/officeart/2005/8/layout/process5"/>
    <dgm:cxn modelId="{1BC55410-3F47-4ACA-9E5D-A4EE8FDD5E4F}" type="presOf" srcId="{F203D1CE-203E-4B47-9DD2-C8A6E319D186}" destId="{3CB340A2-C89F-4695-914B-AEF6F105ED40}" srcOrd="0" destOrd="0" presId="urn:microsoft.com/office/officeart/2005/8/layout/process5"/>
    <dgm:cxn modelId="{E5432817-5433-4231-9AB8-0BA08FC788AF}" type="presOf" srcId="{7FECD771-06A1-4E49-9A35-406398F530C3}" destId="{12899B3D-E99F-464B-BA7A-440449C2BB27}" srcOrd="0" destOrd="0" presId="urn:microsoft.com/office/officeart/2005/8/layout/process5"/>
    <dgm:cxn modelId="{A075BE1A-AF41-47C3-9794-5DB67BA22EC7}" srcId="{ECBC4D3D-E4E9-41C0-AEB3-67E2E2D23AF5}" destId="{F7DB4DD8-4952-46EF-B20A-C7E3C4C47E21}" srcOrd="4" destOrd="0" parTransId="{3931DC7E-2515-463E-965B-9207FE996F01}" sibTransId="{E302B1FC-0E3C-46AE-BA57-CCE4DB06C6B3}"/>
    <dgm:cxn modelId="{0BC83329-4773-45CC-B4EC-DFF6901D819B}" type="presOf" srcId="{9E192CB3-5652-4A55-93D9-E293EB698260}" destId="{595E0578-013A-4DD9-8B40-44A1600FCA70}" srcOrd="1" destOrd="0" presId="urn:microsoft.com/office/officeart/2005/8/layout/process5"/>
    <dgm:cxn modelId="{2288CF30-7F75-4A40-99D3-37D0689AFEE9}" type="presOf" srcId="{1749AC52-B364-4EF7-986E-E0A9AEA7ACD8}" destId="{3E064242-0B61-40D3-BA8B-EB812E35C6CD}" srcOrd="1" destOrd="0" presId="urn:microsoft.com/office/officeart/2005/8/layout/process5"/>
    <dgm:cxn modelId="{65E1FE33-4F30-476D-9F3F-9EC5023BAD19}" type="presOf" srcId="{F7DB4DD8-4952-46EF-B20A-C7E3C4C47E21}" destId="{9F9469A3-3A4B-49A7-88A1-A9BE65527CAD}" srcOrd="0" destOrd="0" presId="urn:microsoft.com/office/officeart/2005/8/layout/process5"/>
    <dgm:cxn modelId="{8232DF3D-65EE-42D6-9B1E-868F93DF1286}" srcId="{ECBC4D3D-E4E9-41C0-AEB3-67E2E2D23AF5}" destId="{DAB3DD9B-639A-4FD8-9FE7-9738D03C72D6}" srcOrd="11" destOrd="0" parTransId="{B65AFA1D-4D4A-47A3-B45C-4F793E4849EC}" sibTransId="{9E192CB3-5652-4A55-93D9-E293EB698260}"/>
    <dgm:cxn modelId="{E86BEB3D-6E99-46CB-BC74-A940A48BE38D}" srcId="{ECBC4D3D-E4E9-41C0-AEB3-67E2E2D23AF5}" destId="{4F98F7BC-F01C-4DBA-8C69-1BAFE3EB3A3B}" srcOrd="0" destOrd="0" parTransId="{82278F99-2CD2-4422-8E85-4F6602764742}" sibTransId="{183CB4C4-E0A6-4EBE-B28E-33322B1E8810}"/>
    <dgm:cxn modelId="{159A775C-D714-4D5C-BE36-F7912810C3AA}" type="presOf" srcId="{0BC83C2A-DD78-4B17-ABF7-9FE23DE1B574}" destId="{A2352397-03E9-4DF7-971F-98247038529F}" srcOrd="0" destOrd="0" presId="urn:microsoft.com/office/officeart/2005/8/layout/process5"/>
    <dgm:cxn modelId="{EBD61064-E54F-4676-ADB4-3039CFDD962E}" type="presOf" srcId="{0BC83C2A-DD78-4B17-ABF7-9FE23DE1B574}" destId="{C3D0AB6C-6965-4E06-B35C-B51231B62B81}" srcOrd="1" destOrd="0" presId="urn:microsoft.com/office/officeart/2005/8/layout/process5"/>
    <dgm:cxn modelId="{44287045-8BED-48C6-83A9-D4ACB5A3165B}" type="presOf" srcId="{5E9FD216-DCB0-4D7F-B9F9-5451172658D0}" destId="{15EC6F90-1603-4725-8767-CE5447C7EDBC}" srcOrd="1" destOrd="0" presId="urn:microsoft.com/office/officeart/2005/8/layout/process5"/>
    <dgm:cxn modelId="{EBD82A67-D3BC-49C4-BF05-719614E13B62}" srcId="{ECBC4D3D-E4E9-41C0-AEB3-67E2E2D23AF5}" destId="{F203D1CE-203E-4B47-9DD2-C8A6E319D186}" srcOrd="2" destOrd="0" parTransId="{3C8A40B1-1AE5-4EB4-8274-6A9F70149D79}" sibTransId="{A8FA5DE0-0109-4B58-A5C1-DCFBE6E81EA1}"/>
    <dgm:cxn modelId="{B5CE9769-AF54-4D21-B47D-DB798519419F}" type="presOf" srcId="{5F1965B5-E7F9-436E-9DB7-EA610C31AD58}" destId="{F1A71A96-33B0-41F3-BC37-124760F2D4D0}" srcOrd="0" destOrd="0" presId="urn:microsoft.com/office/officeart/2005/8/layout/process5"/>
    <dgm:cxn modelId="{D4D1A46B-7797-456A-AF8F-16CBB69D685F}" srcId="{ECBC4D3D-E4E9-41C0-AEB3-67E2E2D23AF5}" destId="{EE501592-EFC5-4BC7-82AD-7D9E2CEC7567}" srcOrd="12" destOrd="0" parTransId="{3DC2D339-CD58-45E9-9228-D90327C0C64D}" sibTransId="{7FECD771-06A1-4E49-9A35-406398F530C3}"/>
    <dgm:cxn modelId="{AADBA14D-D46D-45B2-881E-F7EE64FB43D5}" type="presOf" srcId="{32856799-ED14-4C0C-8CD2-24901CF07781}" destId="{5684467D-6351-46A5-BF4B-64360617616C}" srcOrd="0" destOrd="0" presId="urn:microsoft.com/office/officeart/2005/8/layout/process5"/>
    <dgm:cxn modelId="{0BD2504E-8B53-4AB4-BBBB-C9C65DAF1B6E}" type="presOf" srcId="{183CB4C4-E0A6-4EBE-B28E-33322B1E8810}" destId="{E7C39B06-241B-4253-946C-CEB7775D4F18}" srcOrd="1" destOrd="0" presId="urn:microsoft.com/office/officeart/2005/8/layout/process5"/>
    <dgm:cxn modelId="{B8324051-B9B0-423B-915C-B7693BE4D6E1}" type="presOf" srcId="{CEF5B34E-8DF0-414D-9608-A47AC7C947F2}" destId="{1290007B-A0B6-4937-ACB5-4648BB26B456}" srcOrd="1" destOrd="0" presId="urn:microsoft.com/office/officeart/2005/8/layout/process5"/>
    <dgm:cxn modelId="{7FAC107F-EBF0-46DA-B608-C56C6A27C759}" srcId="{ECBC4D3D-E4E9-41C0-AEB3-67E2E2D23AF5}" destId="{598A2F92-69EE-41BA-918E-D1585D2CBEF7}" srcOrd="1" destOrd="0" parTransId="{989A3EE2-B929-437F-8778-A3819CD105AA}" sibTransId="{CEF5B34E-8DF0-414D-9608-A47AC7C947F2}"/>
    <dgm:cxn modelId="{499F778A-15DB-4BA1-9109-00F0AE3D1CB8}" type="presOf" srcId="{183CB4C4-E0A6-4EBE-B28E-33322B1E8810}" destId="{0DB68D9B-9FA5-43CA-BB3C-C1AFF23B5EC4}" srcOrd="0" destOrd="0" presId="urn:microsoft.com/office/officeart/2005/8/layout/process5"/>
    <dgm:cxn modelId="{556F6894-7048-4ABD-B9B3-F0343156F222}" srcId="{ECBC4D3D-E4E9-41C0-AEB3-67E2E2D23AF5}" destId="{6E6AADA4-10A5-4628-8303-444E7CC56210}" srcOrd="5" destOrd="0" parTransId="{8AEBFE4B-ACC2-43A2-966B-00FB6A16E6A0}" sibTransId="{0D2E5BBD-0985-4DD3-AD78-87D9D355ACD8}"/>
    <dgm:cxn modelId="{A8E20A95-63E8-44E4-9DE0-F2008CF6D3B6}" type="presOf" srcId="{07EB059A-A2D4-428D-AB70-34C22C5CFBC2}" destId="{358BD246-CD42-4EA1-A704-AA561F737CD2}" srcOrd="0" destOrd="0" presId="urn:microsoft.com/office/officeart/2005/8/layout/process5"/>
    <dgm:cxn modelId="{B500EE95-9860-4401-9886-8A04CBA3C2CC}" srcId="{ECBC4D3D-E4E9-41C0-AEB3-67E2E2D23AF5}" destId="{32856799-ED14-4C0C-8CD2-24901CF07781}" srcOrd="9" destOrd="0" parTransId="{58F4884F-F646-4EFD-8D41-082FCC91E3B1}" sibTransId="{728141A1-A5EC-4463-900C-C84EE36DC20E}"/>
    <dgm:cxn modelId="{978D719E-CD33-4F81-A623-DD8433DF420B}" type="presOf" srcId="{EE501592-EFC5-4BC7-82AD-7D9E2CEC7567}" destId="{86E47BB1-BFAD-4E24-955C-C23B2F2A2EF9}" srcOrd="0" destOrd="0" presId="urn:microsoft.com/office/officeart/2005/8/layout/process5"/>
    <dgm:cxn modelId="{DE8938A1-8A36-4624-A57F-E52CC2C63726}" type="presOf" srcId="{598A2F92-69EE-41BA-918E-D1585D2CBEF7}" destId="{08823388-88B6-4477-A0E4-FFDD9D187E25}" srcOrd="0" destOrd="0" presId="urn:microsoft.com/office/officeart/2005/8/layout/process5"/>
    <dgm:cxn modelId="{185FA1A1-1636-4E89-AFB8-54E21F67D407}" type="presOf" srcId="{CEF5B34E-8DF0-414D-9608-A47AC7C947F2}" destId="{09EB289F-299E-4939-B77B-F8C0C2CD40EA}" srcOrd="0" destOrd="0" presId="urn:microsoft.com/office/officeart/2005/8/layout/process5"/>
    <dgm:cxn modelId="{80BA55A6-F9ED-4FD9-BBDC-57E07BE7CCD4}" type="presOf" srcId="{22608DF9-5C67-4C57-A0D0-6986741F943E}" destId="{A59D6BF7-023A-4C2E-9F34-EDBB40DCB64A}" srcOrd="1" destOrd="0" presId="urn:microsoft.com/office/officeart/2005/8/layout/process5"/>
    <dgm:cxn modelId="{046B8CA9-9BCA-45EB-AFE6-AF77325DC6B5}" srcId="{ECBC4D3D-E4E9-41C0-AEB3-67E2E2D23AF5}" destId="{5F1965B5-E7F9-436E-9DB7-EA610C31AD58}" srcOrd="7" destOrd="0" parTransId="{46ABC437-A911-4480-A5FB-8B4A5B5ABD9F}" sibTransId="{1749AC52-B364-4EF7-986E-E0A9AEA7ACD8}"/>
    <dgm:cxn modelId="{E3B494B1-8F0B-4A9D-BB0A-7669C24D5ABE}" type="presOf" srcId="{A8FA5DE0-0109-4B58-A5C1-DCFBE6E81EA1}" destId="{3DE71E82-3A32-4100-B989-211AC7CA947B}" srcOrd="1" destOrd="0" presId="urn:microsoft.com/office/officeart/2005/8/layout/process5"/>
    <dgm:cxn modelId="{065CD2B2-11C4-40C9-93FA-22B56A959372}" type="presOf" srcId="{0D2E5BBD-0985-4DD3-AD78-87D9D355ACD8}" destId="{03223549-9885-4290-BB08-208443214AE5}" srcOrd="1" destOrd="0" presId="urn:microsoft.com/office/officeart/2005/8/layout/process5"/>
    <dgm:cxn modelId="{4A1A0DB7-EAEB-46ED-95E8-3E0C6E758AE6}" type="presOf" srcId="{AA8D7C3B-F35E-4E07-93EC-FF36AED16AB8}" destId="{B76EDF61-AF93-45C6-B772-89BEBD528256}" srcOrd="0" destOrd="0" presId="urn:microsoft.com/office/officeart/2005/8/layout/process5"/>
    <dgm:cxn modelId="{60AE18C8-22F0-4F8A-A0C8-4CBA79CD84B5}" type="presOf" srcId="{A8FA5DE0-0109-4B58-A5C1-DCFBE6E81EA1}" destId="{68D3D6F8-8B3E-45F4-A4CC-8B6AED931A98}" srcOrd="0" destOrd="0" presId="urn:microsoft.com/office/officeart/2005/8/layout/process5"/>
    <dgm:cxn modelId="{094D57D1-A756-4420-A4A7-F9D7A3719EF1}" type="presOf" srcId="{6E6AADA4-10A5-4628-8303-444E7CC56210}" destId="{BD7471FB-1A74-46AE-A8D6-E7EB2093495D}" srcOrd="0" destOrd="0" presId="urn:microsoft.com/office/officeart/2005/8/layout/process5"/>
    <dgm:cxn modelId="{EF41D1D9-BDE8-4066-A60B-4AA50A4E5617}" type="presOf" srcId="{01061266-08DB-40FC-8E8C-3890A13F3ED4}" destId="{7356EDD2-0D81-4702-B7DD-3D275321490D}" srcOrd="1" destOrd="0" presId="urn:microsoft.com/office/officeart/2005/8/layout/process5"/>
    <dgm:cxn modelId="{023D4ADB-FB9F-4DE3-BAF8-973AAEFBB19C}" type="presOf" srcId="{3E7B6BA7-72D3-4175-B759-2E7C21A1B306}" destId="{83AD4655-5FE2-4217-81F5-AD4CA2A86BDA}" srcOrd="0" destOrd="0" presId="urn:microsoft.com/office/officeart/2005/8/layout/process5"/>
    <dgm:cxn modelId="{46B193DF-80E6-4858-BA4E-42030E1C6CFC}" srcId="{ECBC4D3D-E4E9-41C0-AEB3-67E2E2D23AF5}" destId="{F5D41E69-3ABA-4DAF-A17D-1B2B182433BA}" srcOrd="8" destOrd="0" parTransId="{F31D1802-D149-46F5-BEB5-056D6D8F2592}" sibTransId="{5E9FD216-DCB0-4D7F-B9F9-5451172658D0}"/>
    <dgm:cxn modelId="{85C199E0-88C0-499D-AEBC-52FA49BAAFD8}" type="presOf" srcId="{0D2E5BBD-0985-4DD3-AD78-87D9D355ACD8}" destId="{BF758690-82A8-460A-99CE-2A7412E809DA}" srcOrd="0" destOrd="0" presId="urn:microsoft.com/office/officeart/2005/8/layout/process5"/>
    <dgm:cxn modelId="{6D0364E1-5BC8-45B0-AD75-C088DA540887}" srcId="{ECBC4D3D-E4E9-41C0-AEB3-67E2E2D23AF5}" destId="{AA8D7C3B-F35E-4E07-93EC-FF36AED16AB8}" srcOrd="3" destOrd="0" parTransId="{A2CABCA7-AA8D-4592-943F-606095BED6DE}" sibTransId="{0BC83C2A-DD78-4B17-ABF7-9FE23DE1B574}"/>
    <dgm:cxn modelId="{9F068EE9-4FF2-4F26-9FCF-03D89B69D286}" srcId="{ECBC4D3D-E4E9-41C0-AEB3-67E2E2D23AF5}" destId="{07EB059A-A2D4-428D-AB70-34C22C5CFBC2}" srcOrd="6" destOrd="0" parTransId="{36728DD7-FDC0-44C0-BD00-99EEA4D3F257}" sibTransId="{01061266-08DB-40FC-8E8C-3890A13F3ED4}"/>
    <dgm:cxn modelId="{8F52CBEA-C156-4BDF-8D81-7B38A3E840A3}" type="presOf" srcId="{7FECD771-06A1-4E49-9A35-406398F530C3}" destId="{1722C1F5-A864-4296-B83A-F2B0B4356887}" srcOrd="1" destOrd="0" presId="urn:microsoft.com/office/officeart/2005/8/layout/process5"/>
    <dgm:cxn modelId="{38DA57ED-1D7E-41C9-B7AA-BB93E4D8F129}" srcId="{ECBC4D3D-E4E9-41C0-AEB3-67E2E2D23AF5}" destId="{86EC2433-3678-4958-AF10-C1F5AAC50BA6}" srcOrd="13" destOrd="0" parTransId="{4FD23538-7DB5-49DE-9FF0-A2E8A47E4063}" sibTransId="{0F2623DD-65F7-4918-B281-18A39E282864}"/>
    <dgm:cxn modelId="{AE69EBED-D20A-48D0-AD97-343931EB5C88}" type="presOf" srcId="{E302B1FC-0E3C-46AE-BA57-CCE4DB06C6B3}" destId="{5FA1101B-1569-4CAF-9208-6D6A763C5D45}" srcOrd="1" destOrd="0" presId="urn:microsoft.com/office/officeart/2005/8/layout/process5"/>
    <dgm:cxn modelId="{7867BEEE-04A7-47EE-BF26-1F6BCF4309DF}" type="presOf" srcId="{728141A1-A5EC-4463-900C-C84EE36DC20E}" destId="{BD58A9A6-325C-41F1-8220-59F5832CC656}" srcOrd="1" destOrd="0" presId="urn:microsoft.com/office/officeart/2005/8/layout/process5"/>
    <dgm:cxn modelId="{7EEE00EF-103D-4E35-A5AB-752318DF9E1B}" type="presOf" srcId="{4F98F7BC-F01C-4DBA-8C69-1BAFE3EB3A3B}" destId="{76907E1E-987C-4474-9F62-98E3B24B7535}" srcOrd="0" destOrd="0" presId="urn:microsoft.com/office/officeart/2005/8/layout/process5"/>
    <dgm:cxn modelId="{879E4DF0-0AF0-477F-8EF6-AE23FC50DC05}" type="presOf" srcId="{9E192CB3-5652-4A55-93D9-E293EB698260}" destId="{89E5BE38-1A85-4A26-B6B1-DA01C37338A1}" srcOrd="0" destOrd="0" presId="urn:microsoft.com/office/officeart/2005/8/layout/process5"/>
    <dgm:cxn modelId="{EF99E3F1-5F4A-4663-8CCA-E052D5322E08}" type="presOf" srcId="{E302B1FC-0E3C-46AE-BA57-CCE4DB06C6B3}" destId="{3859F886-6A93-47F0-BA07-E36A239012A5}" srcOrd="0" destOrd="0" presId="urn:microsoft.com/office/officeart/2005/8/layout/process5"/>
    <dgm:cxn modelId="{2388C3F2-637C-499B-A18D-D1C23F93741D}" type="presOf" srcId="{22608DF9-5C67-4C57-A0D0-6986741F943E}" destId="{E423CAD4-17E5-43D3-B899-014A2DFECEBC}" srcOrd="0" destOrd="0" presId="urn:microsoft.com/office/officeart/2005/8/layout/process5"/>
    <dgm:cxn modelId="{DF6569F3-E532-464D-A193-9DEAF3BE12E0}" type="presOf" srcId="{86EC2433-3678-4958-AF10-C1F5AAC50BA6}" destId="{2AB1C9B4-8EF9-4795-8B80-03F5484C63E3}" srcOrd="0" destOrd="0" presId="urn:microsoft.com/office/officeart/2005/8/layout/process5"/>
    <dgm:cxn modelId="{513DA2F8-A100-4A7A-9662-A883385EE1D1}" type="presOf" srcId="{F5D41E69-3ABA-4DAF-A17D-1B2B182433BA}" destId="{86202F2C-41C7-44F6-A129-81A15EC0E449}" srcOrd="0" destOrd="0" presId="urn:microsoft.com/office/officeart/2005/8/layout/process5"/>
    <dgm:cxn modelId="{6C0696F9-C82A-43C4-B9E8-25BBF3C928C5}" type="presOf" srcId="{1749AC52-B364-4EF7-986E-E0A9AEA7ACD8}" destId="{86EC8127-E67E-4D98-B4C1-D4E926F5EFCB}" srcOrd="0" destOrd="0" presId="urn:microsoft.com/office/officeart/2005/8/layout/process5"/>
    <dgm:cxn modelId="{BEDC45FC-C734-4248-8FCF-38A8D61347AD}" type="presOf" srcId="{728141A1-A5EC-4463-900C-C84EE36DC20E}" destId="{89AE83FC-28A9-4482-87D1-DD24F642E27C}" srcOrd="0" destOrd="0" presId="urn:microsoft.com/office/officeart/2005/8/layout/process5"/>
    <dgm:cxn modelId="{B1CF853B-5541-4961-A67B-4A58287303F4}" type="presParOf" srcId="{40059631-09D6-4C38-A0DA-0A0A2A564BB6}" destId="{76907E1E-987C-4474-9F62-98E3B24B7535}" srcOrd="0" destOrd="0" presId="urn:microsoft.com/office/officeart/2005/8/layout/process5"/>
    <dgm:cxn modelId="{62AD3177-1441-4D45-8BB1-5D9DD3AA3A3B}" type="presParOf" srcId="{40059631-09D6-4C38-A0DA-0A0A2A564BB6}" destId="{0DB68D9B-9FA5-43CA-BB3C-C1AFF23B5EC4}" srcOrd="1" destOrd="0" presId="urn:microsoft.com/office/officeart/2005/8/layout/process5"/>
    <dgm:cxn modelId="{536821A6-7648-4094-9754-1C04AD607D33}" type="presParOf" srcId="{0DB68D9B-9FA5-43CA-BB3C-C1AFF23B5EC4}" destId="{E7C39B06-241B-4253-946C-CEB7775D4F18}" srcOrd="0" destOrd="0" presId="urn:microsoft.com/office/officeart/2005/8/layout/process5"/>
    <dgm:cxn modelId="{28B719A1-AC17-45FF-917D-A50DCE3641E8}" type="presParOf" srcId="{40059631-09D6-4C38-A0DA-0A0A2A564BB6}" destId="{08823388-88B6-4477-A0E4-FFDD9D187E25}" srcOrd="2" destOrd="0" presId="urn:microsoft.com/office/officeart/2005/8/layout/process5"/>
    <dgm:cxn modelId="{E5C9280C-1C37-4ABD-8690-2D0E4B56243C}" type="presParOf" srcId="{40059631-09D6-4C38-A0DA-0A0A2A564BB6}" destId="{09EB289F-299E-4939-B77B-F8C0C2CD40EA}" srcOrd="3" destOrd="0" presId="urn:microsoft.com/office/officeart/2005/8/layout/process5"/>
    <dgm:cxn modelId="{65881DA9-240F-4D33-BD66-3C9F64AEDBE2}" type="presParOf" srcId="{09EB289F-299E-4939-B77B-F8C0C2CD40EA}" destId="{1290007B-A0B6-4937-ACB5-4648BB26B456}" srcOrd="0" destOrd="0" presId="urn:microsoft.com/office/officeart/2005/8/layout/process5"/>
    <dgm:cxn modelId="{B4D982CA-78F1-4E40-942D-0BB0ADA76354}" type="presParOf" srcId="{40059631-09D6-4C38-A0DA-0A0A2A564BB6}" destId="{3CB340A2-C89F-4695-914B-AEF6F105ED40}" srcOrd="4" destOrd="0" presId="urn:microsoft.com/office/officeart/2005/8/layout/process5"/>
    <dgm:cxn modelId="{FFAE6AA8-4B28-44E9-BFD5-5EEB7A484641}" type="presParOf" srcId="{40059631-09D6-4C38-A0DA-0A0A2A564BB6}" destId="{68D3D6F8-8B3E-45F4-A4CC-8B6AED931A98}" srcOrd="5" destOrd="0" presId="urn:microsoft.com/office/officeart/2005/8/layout/process5"/>
    <dgm:cxn modelId="{067EE5D2-E7C4-4A1D-987A-1A7F5F233579}" type="presParOf" srcId="{68D3D6F8-8B3E-45F4-A4CC-8B6AED931A98}" destId="{3DE71E82-3A32-4100-B989-211AC7CA947B}" srcOrd="0" destOrd="0" presId="urn:microsoft.com/office/officeart/2005/8/layout/process5"/>
    <dgm:cxn modelId="{00FF1DAA-0FFE-4BCF-B0F1-F667F46A15F8}" type="presParOf" srcId="{40059631-09D6-4C38-A0DA-0A0A2A564BB6}" destId="{B76EDF61-AF93-45C6-B772-89BEBD528256}" srcOrd="6" destOrd="0" presId="urn:microsoft.com/office/officeart/2005/8/layout/process5"/>
    <dgm:cxn modelId="{B245C2BB-673F-4D4A-ACAE-457665EC3DE4}" type="presParOf" srcId="{40059631-09D6-4C38-A0DA-0A0A2A564BB6}" destId="{A2352397-03E9-4DF7-971F-98247038529F}" srcOrd="7" destOrd="0" presId="urn:microsoft.com/office/officeart/2005/8/layout/process5"/>
    <dgm:cxn modelId="{34C0F6B8-E0B0-4CAB-8C26-2603CF4E79E9}" type="presParOf" srcId="{A2352397-03E9-4DF7-971F-98247038529F}" destId="{C3D0AB6C-6965-4E06-B35C-B51231B62B81}" srcOrd="0" destOrd="0" presId="urn:microsoft.com/office/officeart/2005/8/layout/process5"/>
    <dgm:cxn modelId="{118CC53D-1DF2-4944-8B5A-C97BFE25796D}" type="presParOf" srcId="{40059631-09D6-4C38-A0DA-0A0A2A564BB6}" destId="{9F9469A3-3A4B-49A7-88A1-A9BE65527CAD}" srcOrd="8" destOrd="0" presId="urn:microsoft.com/office/officeart/2005/8/layout/process5"/>
    <dgm:cxn modelId="{784EE969-E60E-417A-B129-5F6FC282B922}" type="presParOf" srcId="{40059631-09D6-4C38-A0DA-0A0A2A564BB6}" destId="{3859F886-6A93-47F0-BA07-E36A239012A5}" srcOrd="9" destOrd="0" presId="urn:microsoft.com/office/officeart/2005/8/layout/process5"/>
    <dgm:cxn modelId="{7CC8C780-75C0-4C51-AEBA-2A9C1FADE903}" type="presParOf" srcId="{3859F886-6A93-47F0-BA07-E36A239012A5}" destId="{5FA1101B-1569-4CAF-9208-6D6A763C5D45}" srcOrd="0" destOrd="0" presId="urn:microsoft.com/office/officeart/2005/8/layout/process5"/>
    <dgm:cxn modelId="{AB02CDD9-2E2D-4149-A17C-8F3DC118BE97}" type="presParOf" srcId="{40059631-09D6-4C38-A0DA-0A0A2A564BB6}" destId="{BD7471FB-1A74-46AE-A8D6-E7EB2093495D}" srcOrd="10" destOrd="0" presId="urn:microsoft.com/office/officeart/2005/8/layout/process5"/>
    <dgm:cxn modelId="{1E876155-2110-4D06-AD93-7B0E704C38F4}" type="presParOf" srcId="{40059631-09D6-4C38-A0DA-0A0A2A564BB6}" destId="{BF758690-82A8-460A-99CE-2A7412E809DA}" srcOrd="11" destOrd="0" presId="urn:microsoft.com/office/officeart/2005/8/layout/process5"/>
    <dgm:cxn modelId="{991EA579-AB00-4A51-B01F-8D39E734AFC6}" type="presParOf" srcId="{BF758690-82A8-460A-99CE-2A7412E809DA}" destId="{03223549-9885-4290-BB08-208443214AE5}" srcOrd="0" destOrd="0" presId="urn:microsoft.com/office/officeart/2005/8/layout/process5"/>
    <dgm:cxn modelId="{ED34B4A2-BF64-4755-ABD0-CF0D2076BC28}" type="presParOf" srcId="{40059631-09D6-4C38-A0DA-0A0A2A564BB6}" destId="{358BD246-CD42-4EA1-A704-AA561F737CD2}" srcOrd="12" destOrd="0" presId="urn:microsoft.com/office/officeart/2005/8/layout/process5"/>
    <dgm:cxn modelId="{A8BDF180-3320-45AA-B1F5-A87E612CA496}" type="presParOf" srcId="{40059631-09D6-4C38-A0DA-0A0A2A564BB6}" destId="{66AFB990-018B-4BD7-93C3-CD93DE6DCE4C}" srcOrd="13" destOrd="0" presId="urn:microsoft.com/office/officeart/2005/8/layout/process5"/>
    <dgm:cxn modelId="{D750EB19-00A5-4C07-B72B-00421F1991CF}" type="presParOf" srcId="{66AFB990-018B-4BD7-93C3-CD93DE6DCE4C}" destId="{7356EDD2-0D81-4702-B7DD-3D275321490D}" srcOrd="0" destOrd="0" presId="urn:microsoft.com/office/officeart/2005/8/layout/process5"/>
    <dgm:cxn modelId="{789748AF-4585-4828-8012-6995487FDE8E}" type="presParOf" srcId="{40059631-09D6-4C38-A0DA-0A0A2A564BB6}" destId="{F1A71A96-33B0-41F3-BC37-124760F2D4D0}" srcOrd="14" destOrd="0" presId="urn:microsoft.com/office/officeart/2005/8/layout/process5"/>
    <dgm:cxn modelId="{E3937945-232B-4F38-BE1D-02382CB49140}" type="presParOf" srcId="{40059631-09D6-4C38-A0DA-0A0A2A564BB6}" destId="{86EC8127-E67E-4D98-B4C1-D4E926F5EFCB}" srcOrd="15" destOrd="0" presId="urn:microsoft.com/office/officeart/2005/8/layout/process5"/>
    <dgm:cxn modelId="{365390CD-E454-482E-B346-6FCEED9FAED3}" type="presParOf" srcId="{86EC8127-E67E-4D98-B4C1-D4E926F5EFCB}" destId="{3E064242-0B61-40D3-BA8B-EB812E35C6CD}" srcOrd="0" destOrd="0" presId="urn:microsoft.com/office/officeart/2005/8/layout/process5"/>
    <dgm:cxn modelId="{53066642-ED29-4121-8619-BA025DB58CC8}" type="presParOf" srcId="{40059631-09D6-4C38-A0DA-0A0A2A564BB6}" destId="{86202F2C-41C7-44F6-A129-81A15EC0E449}" srcOrd="16" destOrd="0" presId="urn:microsoft.com/office/officeart/2005/8/layout/process5"/>
    <dgm:cxn modelId="{D3EBBD2C-AEE0-45DE-B655-B646301B9851}" type="presParOf" srcId="{40059631-09D6-4C38-A0DA-0A0A2A564BB6}" destId="{91C02EBA-5290-48CC-8907-37837288F9B7}" srcOrd="17" destOrd="0" presId="urn:microsoft.com/office/officeart/2005/8/layout/process5"/>
    <dgm:cxn modelId="{00987899-D1C8-486C-825D-B05C417378BD}" type="presParOf" srcId="{91C02EBA-5290-48CC-8907-37837288F9B7}" destId="{15EC6F90-1603-4725-8767-CE5447C7EDBC}" srcOrd="0" destOrd="0" presId="urn:microsoft.com/office/officeart/2005/8/layout/process5"/>
    <dgm:cxn modelId="{BF06B89D-E383-482C-BF02-E3BDD0D14DFB}" type="presParOf" srcId="{40059631-09D6-4C38-A0DA-0A0A2A564BB6}" destId="{5684467D-6351-46A5-BF4B-64360617616C}" srcOrd="18" destOrd="0" presId="urn:microsoft.com/office/officeart/2005/8/layout/process5"/>
    <dgm:cxn modelId="{348568BE-7EF1-4E98-8340-C2B852A72796}" type="presParOf" srcId="{40059631-09D6-4C38-A0DA-0A0A2A564BB6}" destId="{89AE83FC-28A9-4482-87D1-DD24F642E27C}" srcOrd="19" destOrd="0" presId="urn:microsoft.com/office/officeart/2005/8/layout/process5"/>
    <dgm:cxn modelId="{670C7601-52DF-4D11-9EE3-4F77725599EB}" type="presParOf" srcId="{89AE83FC-28A9-4482-87D1-DD24F642E27C}" destId="{BD58A9A6-325C-41F1-8220-59F5832CC656}" srcOrd="0" destOrd="0" presId="urn:microsoft.com/office/officeart/2005/8/layout/process5"/>
    <dgm:cxn modelId="{DAF6E86F-5892-4E47-A1D4-C0A82C1872E5}" type="presParOf" srcId="{40059631-09D6-4C38-A0DA-0A0A2A564BB6}" destId="{83AD4655-5FE2-4217-81F5-AD4CA2A86BDA}" srcOrd="20" destOrd="0" presId="urn:microsoft.com/office/officeart/2005/8/layout/process5"/>
    <dgm:cxn modelId="{63DC55B9-2E98-4FF7-B93A-5C1346E8D93B}" type="presParOf" srcId="{40059631-09D6-4C38-A0DA-0A0A2A564BB6}" destId="{E423CAD4-17E5-43D3-B899-014A2DFECEBC}" srcOrd="21" destOrd="0" presId="urn:microsoft.com/office/officeart/2005/8/layout/process5"/>
    <dgm:cxn modelId="{02943FAD-532F-493D-82A5-DB7E22273D7B}" type="presParOf" srcId="{E423CAD4-17E5-43D3-B899-014A2DFECEBC}" destId="{A59D6BF7-023A-4C2E-9F34-EDBB40DCB64A}" srcOrd="0" destOrd="0" presId="urn:microsoft.com/office/officeart/2005/8/layout/process5"/>
    <dgm:cxn modelId="{ED616126-629D-415D-91C2-2542A5025618}" type="presParOf" srcId="{40059631-09D6-4C38-A0DA-0A0A2A564BB6}" destId="{F4492CCC-78AD-4B16-908B-EA90714EC7CA}" srcOrd="22" destOrd="0" presId="urn:microsoft.com/office/officeart/2005/8/layout/process5"/>
    <dgm:cxn modelId="{3778E254-3A1B-43E2-9924-69F9FE5F7B37}" type="presParOf" srcId="{40059631-09D6-4C38-A0DA-0A0A2A564BB6}" destId="{89E5BE38-1A85-4A26-B6B1-DA01C37338A1}" srcOrd="23" destOrd="0" presId="urn:microsoft.com/office/officeart/2005/8/layout/process5"/>
    <dgm:cxn modelId="{5B250D55-3601-4FA9-B80F-1FBEB064AB9B}" type="presParOf" srcId="{89E5BE38-1A85-4A26-B6B1-DA01C37338A1}" destId="{595E0578-013A-4DD9-8B40-44A1600FCA70}" srcOrd="0" destOrd="0" presId="urn:microsoft.com/office/officeart/2005/8/layout/process5"/>
    <dgm:cxn modelId="{10FBCA94-857B-407C-851C-37CE006346EF}" type="presParOf" srcId="{40059631-09D6-4C38-A0DA-0A0A2A564BB6}" destId="{86E47BB1-BFAD-4E24-955C-C23B2F2A2EF9}" srcOrd="24" destOrd="0" presId="urn:microsoft.com/office/officeart/2005/8/layout/process5"/>
    <dgm:cxn modelId="{DCF1A555-9078-4DE4-9071-824D5703A17D}" type="presParOf" srcId="{40059631-09D6-4C38-A0DA-0A0A2A564BB6}" destId="{12899B3D-E99F-464B-BA7A-440449C2BB27}" srcOrd="25" destOrd="0" presId="urn:microsoft.com/office/officeart/2005/8/layout/process5"/>
    <dgm:cxn modelId="{9D578606-DB27-4833-9B43-FA153B94860F}" type="presParOf" srcId="{12899B3D-E99F-464B-BA7A-440449C2BB27}" destId="{1722C1F5-A864-4296-B83A-F2B0B4356887}" srcOrd="0" destOrd="0" presId="urn:microsoft.com/office/officeart/2005/8/layout/process5"/>
    <dgm:cxn modelId="{6EAFC4DE-B168-4D16-8809-76749829AA42}" type="presParOf" srcId="{40059631-09D6-4C38-A0DA-0A0A2A564BB6}" destId="{2AB1C9B4-8EF9-4795-8B80-03F5484C63E3}" srcOrd="2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07E1E-987C-4474-9F62-98E3B24B7535}">
      <dsp:nvSpPr>
        <dsp:cNvPr id="0" name=""/>
        <dsp:cNvSpPr/>
      </dsp:nvSpPr>
      <dsp:spPr>
        <a:xfrm>
          <a:off x="5336" y="293588"/>
          <a:ext cx="1654174" cy="992504"/>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1. Commencing Job Evaluation</a:t>
          </a:r>
          <a:endParaRPr lang="en-GB" sz="1300" b="1" kern="1200">
            <a:latin typeface="Arial" panose="020B0604020202020204" pitchFamily="34" charset="0"/>
            <a:cs typeface="Arial" panose="020B0604020202020204" pitchFamily="34" charset="0"/>
          </a:endParaRPr>
        </a:p>
      </dsp:txBody>
      <dsp:txXfrm>
        <a:off x="34405" y="322657"/>
        <a:ext cx="1596036" cy="934366"/>
      </dsp:txXfrm>
    </dsp:sp>
    <dsp:sp modelId="{0DB68D9B-9FA5-43CA-BB3C-C1AFF23B5EC4}">
      <dsp:nvSpPr>
        <dsp:cNvPr id="0" name=""/>
        <dsp:cNvSpPr/>
      </dsp:nvSpPr>
      <dsp:spPr>
        <a:xfrm>
          <a:off x="1805077" y="584723"/>
          <a:ext cx="350684" cy="410235"/>
        </a:xfrm>
        <a:prstGeom prst="rightArrow">
          <a:avLst>
            <a:gd name="adj1" fmla="val 60000"/>
            <a:gd name="adj2" fmla="val 5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b="1" kern="1200">
            <a:solidFill>
              <a:schemeClr val="tx1"/>
            </a:solidFill>
            <a:latin typeface="Arial" panose="020B0604020202020204" pitchFamily="34" charset="0"/>
            <a:cs typeface="Arial" panose="020B0604020202020204" pitchFamily="34" charset="0"/>
          </a:endParaRPr>
        </a:p>
      </dsp:txBody>
      <dsp:txXfrm>
        <a:off x="1805077" y="666770"/>
        <a:ext cx="245479" cy="246141"/>
      </dsp:txXfrm>
    </dsp:sp>
    <dsp:sp modelId="{08823388-88B6-4477-A0E4-FFDD9D187E25}">
      <dsp:nvSpPr>
        <dsp:cNvPr id="0" name=""/>
        <dsp:cNvSpPr/>
      </dsp:nvSpPr>
      <dsp:spPr>
        <a:xfrm>
          <a:off x="2321179" y="293588"/>
          <a:ext cx="1654174" cy="992504"/>
        </a:xfrm>
        <a:prstGeom prst="roundRect">
          <a:avLst>
            <a:gd name="adj" fmla="val 10000"/>
          </a:avLst>
        </a:prstGeom>
        <a:gradFill rotWithShape="0">
          <a:gsLst>
            <a:gs pos="0">
              <a:schemeClr val="accent5">
                <a:hueOff val="-519888"/>
                <a:satOff val="-1340"/>
                <a:lumOff val="-905"/>
                <a:alphaOff val="0"/>
                <a:lumMod val="110000"/>
                <a:satMod val="105000"/>
                <a:tint val="67000"/>
              </a:schemeClr>
            </a:gs>
            <a:gs pos="50000">
              <a:schemeClr val="accent5">
                <a:hueOff val="-519888"/>
                <a:satOff val="-1340"/>
                <a:lumOff val="-905"/>
                <a:alphaOff val="0"/>
                <a:lumMod val="105000"/>
                <a:satMod val="103000"/>
                <a:tint val="73000"/>
              </a:schemeClr>
            </a:gs>
            <a:gs pos="100000">
              <a:schemeClr val="accent5">
                <a:hueOff val="-519888"/>
                <a:satOff val="-1340"/>
                <a:lumOff val="-90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2. Preparatory Work</a:t>
          </a:r>
          <a:endParaRPr lang="en-GB" sz="1300" b="1" kern="1200">
            <a:latin typeface="Arial" panose="020B0604020202020204" pitchFamily="34" charset="0"/>
            <a:cs typeface="Arial" panose="020B0604020202020204" pitchFamily="34" charset="0"/>
          </a:endParaRPr>
        </a:p>
      </dsp:txBody>
      <dsp:txXfrm>
        <a:off x="2350248" y="322657"/>
        <a:ext cx="1596036" cy="934366"/>
      </dsp:txXfrm>
    </dsp:sp>
    <dsp:sp modelId="{09EB289F-299E-4939-B77B-F8C0C2CD40EA}">
      <dsp:nvSpPr>
        <dsp:cNvPr id="0" name=""/>
        <dsp:cNvSpPr/>
      </dsp:nvSpPr>
      <dsp:spPr>
        <a:xfrm>
          <a:off x="4120921" y="584723"/>
          <a:ext cx="350684" cy="410235"/>
        </a:xfrm>
        <a:prstGeom prst="rightArrow">
          <a:avLst>
            <a:gd name="adj1" fmla="val 60000"/>
            <a:gd name="adj2" fmla="val 50000"/>
          </a:avLst>
        </a:prstGeom>
        <a:gradFill rotWithShape="0">
          <a:gsLst>
            <a:gs pos="0">
              <a:schemeClr val="accent5">
                <a:hueOff val="-563212"/>
                <a:satOff val="-1452"/>
                <a:lumOff val="-980"/>
                <a:alphaOff val="0"/>
                <a:lumMod val="110000"/>
                <a:satMod val="105000"/>
                <a:tint val="67000"/>
              </a:schemeClr>
            </a:gs>
            <a:gs pos="50000">
              <a:schemeClr val="accent5">
                <a:hueOff val="-563212"/>
                <a:satOff val="-1452"/>
                <a:lumOff val="-980"/>
                <a:alphaOff val="0"/>
                <a:lumMod val="105000"/>
                <a:satMod val="103000"/>
                <a:tint val="73000"/>
              </a:schemeClr>
            </a:gs>
            <a:gs pos="100000">
              <a:schemeClr val="accent5">
                <a:hueOff val="-563212"/>
                <a:satOff val="-1452"/>
                <a:lumOff val="-98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b="1" kern="1200">
            <a:solidFill>
              <a:schemeClr val="tx1"/>
            </a:solidFill>
            <a:latin typeface="Arial" panose="020B0604020202020204" pitchFamily="34" charset="0"/>
            <a:cs typeface="Arial" panose="020B0604020202020204" pitchFamily="34" charset="0"/>
          </a:endParaRPr>
        </a:p>
      </dsp:txBody>
      <dsp:txXfrm>
        <a:off x="4120921" y="666770"/>
        <a:ext cx="245479" cy="246141"/>
      </dsp:txXfrm>
    </dsp:sp>
    <dsp:sp modelId="{3CB340A2-C89F-4695-914B-AEF6F105ED40}">
      <dsp:nvSpPr>
        <dsp:cNvPr id="0" name=""/>
        <dsp:cNvSpPr/>
      </dsp:nvSpPr>
      <dsp:spPr>
        <a:xfrm>
          <a:off x="4637023" y="293588"/>
          <a:ext cx="1654174" cy="992504"/>
        </a:xfrm>
        <a:prstGeom prst="roundRect">
          <a:avLst>
            <a:gd name="adj" fmla="val 10000"/>
          </a:avLst>
        </a:prstGeom>
        <a:gradFill rotWithShape="0">
          <a:gsLst>
            <a:gs pos="0">
              <a:schemeClr val="accent5">
                <a:hueOff val="-1039776"/>
                <a:satOff val="-2680"/>
                <a:lumOff val="-1810"/>
                <a:alphaOff val="0"/>
                <a:lumMod val="110000"/>
                <a:satMod val="105000"/>
                <a:tint val="67000"/>
              </a:schemeClr>
            </a:gs>
            <a:gs pos="50000">
              <a:schemeClr val="accent5">
                <a:hueOff val="-1039776"/>
                <a:satOff val="-2680"/>
                <a:lumOff val="-1810"/>
                <a:alphaOff val="0"/>
                <a:lumMod val="105000"/>
                <a:satMod val="103000"/>
                <a:tint val="73000"/>
              </a:schemeClr>
            </a:gs>
            <a:gs pos="100000">
              <a:schemeClr val="accent5">
                <a:hueOff val="-1039776"/>
                <a:satOff val="-2680"/>
                <a:lumOff val="-181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3. Complete JDF1a Form</a:t>
          </a:r>
          <a:endParaRPr lang="en-GB" sz="1300" b="1" kern="1200">
            <a:latin typeface="Arial" panose="020B0604020202020204" pitchFamily="34" charset="0"/>
            <a:cs typeface="Arial" panose="020B0604020202020204" pitchFamily="34" charset="0"/>
          </a:endParaRPr>
        </a:p>
      </dsp:txBody>
      <dsp:txXfrm>
        <a:off x="4666092" y="322657"/>
        <a:ext cx="1596036" cy="934366"/>
      </dsp:txXfrm>
    </dsp:sp>
    <dsp:sp modelId="{68D3D6F8-8B3E-45F4-A4CC-8B6AED931A98}">
      <dsp:nvSpPr>
        <dsp:cNvPr id="0" name=""/>
        <dsp:cNvSpPr/>
      </dsp:nvSpPr>
      <dsp:spPr>
        <a:xfrm>
          <a:off x="6436764" y="584723"/>
          <a:ext cx="350684" cy="410235"/>
        </a:xfrm>
        <a:prstGeom prst="rightArrow">
          <a:avLst>
            <a:gd name="adj1" fmla="val 60000"/>
            <a:gd name="adj2" fmla="val 50000"/>
          </a:avLst>
        </a:prstGeom>
        <a:gradFill rotWithShape="0">
          <a:gsLst>
            <a:gs pos="0">
              <a:schemeClr val="accent5">
                <a:hueOff val="-1126424"/>
                <a:satOff val="-2903"/>
                <a:lumOff val="-1961"/>
                <a:alphaOff val="0"/>
                <a:lumMod val="110000"/>
                <a:satMod val="105000"/>
                <a:tint val="67000"/>
              </a:schemeClr>
            </a:gs>
            <a:gs pos="50000">
              <a:schemeClr val="accent5">
                <a:hueOff val="-1126424"/>
                <a:satOff val="-2903"/>
                <a:lumOff val="-1961"/>
                <a:alphaOff val="0"/>
                <a:lumMod val="105000"/>
                <a:satMod val="103000"/>
                <a:tint val="73000"/>
              </a:schemeClr>
            </a:gs>
            <a:gs pos="100000">
              <a:schemeClr val="accent5">
                <a:hueOff val="-1126424"/>
                <a:satOff val="-2903"/>
                <a:lumOff val="-1961"/>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b="1" kern="1200">
            <a:solidFill>
              <a:schemeClr val="tx1"/>
            </a:solidFill>
            <a:latin typeface="Arial" panose="020B0604020202020204" pitchFamily="34" charset="0"/>
            <a:cs typeface="Arial" panose="020B0604020202020204" pitchFamily="34" charset="0"/>
          </a:endParaRPr>
        </a:p>
      </dsp:txBody>
      <dsp:txXfrm>
        <a:off x="6436764" y="666770"/>
        <a:ext cx="245479" cy="246141"/>
      </dsp:txXfrm>
    </dsp:sp>
    <dsp:sp modelId="{B76EDF61-AF93-45C6-B772-89BEBD528256}">
      <dsp:nvSpPr>
        <dsp:cNvPr id="0" name=""/>
        <dsp:cNvSpPr/>
      </dsp:nvSpPr>
      <dsp:spPr>
        <a:xfrm>
          <a:off x="6952867" y="293588"/>
          <a:ext cx="1654174" cy="992504"/>
        </a:xfrm>
        <a:prstGeom prst="roundRect">
          <a:avLst>
            <a:gd name="adj" fmla="val 10000"/>
          </a:avLst>
        </a:prstGeom>
        <a:gradFill rotWithShape="0">
          <a:gsLst>
            <a:gs pos="0">
              <a:schemeClr val="accent5">
                <a:hueOff val="-1559664"/>
                <a:satOff val="-4020"/>
                <a:lumOff val="-2715"/>
                <a:alphaOff val="0"/>
                <a:lumMod val="110000"/>
                <a:satMod val="105000"/>
                <a:tint val="67000"/>
              </a:schemeClr>
            </a:gs>
            <a:gs pos="50000">
              <a:schemeClr val="accent5">
                <a:hueOff val="-1559664"/>
                <a:satOff val="-4020"/>
                <a:lumOff val="-2715"/>
                <a:alphaOff val="0"/>
                <a:lumMod val="105000"/>
                <a:satMod val="103000"/>
                <a:tint val="73000"/>
              </a:schemeClr>
            </a:gs>
            <a:gs pos="100000">
              <a:schemeClr val="accent5">
                <a:hueOff val="-1559664"/>
                <a:satOff val="-4020"/>
                <a:lumOff val="-271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4. Assign Job Evaluation Scheme Analyst</a:t>
          </a:r>
          <a:endParaRPr lang="en-GB" sz="1300" b="1" kern="1200">
            <a:latin typeface="Arial" panose="020B0604020202020204" pitchFamily="34" charset="0"/>
            <a:cs typeface="Arial" panose="020B0604020202020204" pitchFamily="34" charset="0"/>
          </a:endParaRPr>
        </a:p>
      </dsp:txBody>
      <dsp:txXfrm>
        <a:off x="6981936" y="322657"/>
        <a:ext cx="1596036" cy="934366"/>
      </dsp:txXfrm>
    </dsp:sp>
    <dsp:sp modelId="{A2352397-03E9-4DF7-971F-98247038529F}">
      <dsp:nvSpPr>
        <dsp:cNvPr id="0" name=""/>
        <dsp:cNvSpPr/>
      </dsp:nvSpPr>
      <dsp:spPr>
        <a:xfrm>
          <a:off x="8752608" y="584723"/>
          <a:ext cx="350684" cy="410235"/>
        </a:xfrm>
        <a:prstGeom prst="rightArrow">
          <a:avLst>
            <a:gd name="adj1" fmla="val 60000"/>
            <a:gd name="adj2" fmla="val 50000"/>
          </a:avLst>
        </a:prstGeom>
        <a:gradFill rotWithShape="0">
          <a:gsLst>
            <a:gs pos="0">
              <a:schemeClr val="accent5">
                <a:hueOff val="-1689636"/>
                <a:satOff val="-4355"/>
                <a:lumOff val="-2941"/>
                <a:alphaOff val="0"/>
                <a:lumMod val="110000"/>
                <a:satMod val="105000"/>
                <a:tint val="67000"/>
              </a:schemeClr>
            </a:gs>
            <a:gs pos="50000">
              <a:schemeClr val="accent5">
                <a:hueOff val="-1689636"/>
                <a:satOff val="-4355"/>
                <a:lumOff val="-2941"/>
                <a:alphaOff val="0"/>
                <a:lumMod val="105000"/>
                <a:satMod val="103000"/>
                <a:tint val="73000"/>
              </a:schemeClr>
            </a:gs>
            <a:gs pos="100000">
              <a:schemeClr val="accent5">
                <a:hueOff val="-1689636"/>
                <a:satOff val="-4355"/>
                <a:lumOff val="-2941"/>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b="1" kern="1200">
            <a:solidFill>
              <a:schemeClr val="tx1"/>
            </a:solidFill>
            <a:latin typeface="Arial" panose="020B0604020202020204" pitchFamily="34" charset="0"/>
            <a:cs typeface="Arial" panose="020B0604020202020204" pitchFamily="34" charset="0"/>
          </a:endParaRPr>
        </a:p>
      </dsp:txBody>
      <dsp:txXfrm>
        <a:off x="8752608" y="666770"/>
        <a:ext cx="245479" cy="246141"/>
      </dsp:txXfrm>
    </dsp:sp>
    <dsp:sp modelId="{9F9469A3-3A4B-49A7-88A1-A9BE65527CAD}">
      <dsp:nvSpPr>
        <dsp:cNvPr id="0" name=""/>
        <dsp:cNvSpPr/>
      </dsp:nvSpPr>
      <dsp:spPr>
        <a:xfrm>
          <a:off x="9268710" y="293588"/>
          <a:ext cx="1654174" cy="992504"/>
        </a:xfrm>
        <a:prstGeom prst="roundRect">
          <a:avLst>
            <a:gd name="adj" fmla="val 10000"/>
          </a:avLst>
        </a:prstGeom>
        <a:gradFill rotWithShape="0">
          <a:gsLst>
            <a:gs pos="0">
              <a:schemeClr val="accent5">
                <a:hueOff val="-2079552"/>
                <a:satOff val="-5360"/>
                <a:lumOff val="-3620"/>
                <a:alphaOff val="0"/>
                <a:lumMod val="110000"/>
                <a:satMod val="105000"/>
                <a:tint val="67000"/>
              </a:schemeClr>
            </a:gs>
            <a:gs pos="50000">
              <a:schemeClr val="accent5">
                <a:hueOff val="-2079552"/>
                <a:satOff val="-5360"/>
                <a:lumOff val="-3620"/>
                <a:alphaOff val="0"/>
                <a:lumMod val="105000"/>
                <a:satMod val="103000"/>
                <a:tint val="73000"/>
              </a:schemeClr>
            </a:gs>
            <a:gs pos="100000">
              <a:schemeClr val="accent5">
                <a:hueOff val="-2079552"/>
                <a:satOff val="-5360"/>
                <a:lumOff val="-362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5. Activity and Timeline Mapping</a:t>
          </a:r>
          <a:endParaRPr lang="en-GB" sz="1300" b="1" kern="1200">
            <a:latin typeface="Arial" panose="020B0604020202020204" pitchFamily="34" charset="0"/>
            <a:cs typeface="Arial" panose="020B0604020202020204" pitchFamily="34" charset="0"/>
          </a:endParaRPr>
        </a:p>
      </dsp:txBody>
      <dsp:txXfrm>
        <a:off x="9297779" y="322657"/>
        <a:ext cx="1596036" cy="934366"/>
      </dsp:txXfrm>
    </dsp:sp>
    <dsp:sp modelId="{3859F886-6A93-47F0-BA07-E36A239012A5}">
      <dsp:nvSpPr>
        <dsp:cNvPr id="0" name=""/>
        <dsp:cNvSpPr/>
      </dsp:nvSpPr>
      <dsp:spPr>
        <a:xfrm rot="5400000">
          <a:off x="9920455" y="1401885"/>
          <a:ext cx="350684" cy="410235"/>
        </a:xfrm>
        <a:prstGeom prst="rightArrow">
          <a:avLst>
            <a:gd name="adj1" fmla="val 60000"/>
            <a:gd name="adj2" fmla="val 50000"/>
          </a:avLst>
        </a:prstGeom>
        <a:gradFill rotWithShape="0">
          <a:gsLst>
            <a:gs pos="0">
              <a:schemeClr val="accent5">
                <a:hueOff val="-2252848"/>
                <a:satOff val="-5806"/>
                <a:lumOff val="-3922"/>
                <a:alphaOff val="0"/>
                <a:lumMod val="110000"/>
                <a:satMod val="105000"/>
                <a:tint val="67000"/>
              </a:schemeClr>
            </a:gs>
            <a:gs pos="50000">
              <a:schemeClr val="accent5">
                <a:hueOff val="-2252848"/>
                <a:satOff val="-5806"/>
                <a:lumOff val="-3922"/>
                <a:alphaOff val="0"/>
                <a:lumMod val="105000"/>
                <a:satMod val="103000"/>
                <a:tint val="73000"/>
              </a:schemeClr>
            </a:gs>
            <a:gs pos="100000">
              <a:schemeClr val="accent5">
                <a:hueOff val="-2252848"/>
                <a:satOff val="-5806"/>
                <a:lumOff val="-3922"/>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b="1" kern="1200">
            <a:solidFill>
              <a:schemeClr val="tx1"/>
            </a:solidFill>
            <a:latin typeface="Arial" panose="020B0604020202020204" pitchFamily="34" charset="0"/>
            <a:cs typeface="Arial" panose="020B0604020202020204" pitchFamily="34" charset="0"/>
          </a:endParaRPr>
        </a:p>
      </dsp:txBody>
      <dsp:txXfrm rot="-5400000">
        <a:off x="9972727" y="1431661"/>
        <a:ext cx="246141" cy="245479"/>
      </dsp:txXfrm>
    </dsp:sp>
    <dsp:sp modelId="{BD7471FB-1A74-46AE-A8D6-E7EB2093495D}">
      <dsp:nvSpPr>
        <dsp:cNvPr id="0" name=""/>
        <dsp:cNvSpPr/>
      </dsp:nvSpPr>
      <dsp:spPr>
        <a:xfrm>
          <a:off x="9268710" y="1947762"/>
          <a:ext cx="1654174" cy="992504"/>
        </a:xfrm>
        <a:prstGeom prst="roundRect">
          <a:avLst>
            <a:gd name="adj" fmla="val 10000"/>
          </a:avLst>
        </a:prstGeom>
        <a:gradFill rotWithShape="0">
          <a:gsLst>
            <a:gs pos="0">
              <a:schemeClr val="accent5">
                <a:hueOff val="-2599440"/>
                <a:satOff val="-6700"/>
                <a:lumOff val="-4525"/>
                <a:alphaOff val="0"/>
                <a:lumMod val="110000"/>
                <a:satMod val="105000"/>
                <a:tint val="67000"/>
              </a:schemeClr>
            </a:gs>
            <a:gs pos="50000">
              <a:schemeClr val="accent5">
                <a:hueOff val="-2599440"/>
                <a:satOff val="-6700"/>
                <a:lumOff val="-4525"/>
                <a:alphaOff val="0"/>
                <a:lumMod val="105000"/>
                <a:satMod val="103000"/>
                <a:tint val="73000"/>
              </a:schemeClr>
            </a:gs>
            <a:gs pos="100000">
              <a:schemeClr val="accent5">
                <a:hueOff val="-2599440"/>
                <a:satOff val="-6700"/>
                <a:lumOff val="-452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6. Communication Plan</a:t>
          </a:r>
          <a:endParaRPr lang="en-GB" sz="1300" b="1" kern="1200">
            <a:latin typeface="Arial" panose="020B0604020202020204" pitchFamily="34" charset="0"/>
            <a:cs typeface="Arial" panose="020B0604020202020204" pitchFamily="34" charset="0"/>
          </a:endParaRPr>
        </a:p>
      </dsp:txBody>
      <dsp:txXfrm>
        <a:off x="9297779" y="1976831"/>
        <a:ext cx="1596036" cy="934366"/>
      </dsp:txXfrm>
    </dsp:sp>
    <dsp:sp modelId="{BF758690-82A8-460A-99CE-2A7412E809DA}">
      <dsp:nvSpPr>
        <dsp:cNvPr id="0" name=""/>
        <dsp:cNvSpPr/>
      </dsp:nvSpPr>
      <dsp:spPr>
        <a:xfrm rot="10800000">
          <a:off x="8772458" y="2238897"/>
          <a:ext cx="350684" cy="410235"/>
        </a:xfrm>
        <a:prstGeom prst="rightArrow">
          <a:avLst>
            <a:gd name="adj1" fmla="val 60000"/>
            <a:gd name="adj2" fmla="val 50000"/>
          </a:avLst>
        </a:prstGeom>
        <a:gradFill rotWithShape="0">
          <a:gsLst>
            <a:gs pos="0">
              <a:schemeClr val="accent5">
                <a:hueOff val="-2816059"/>
                <a:satOff val="-7258"/>
                <a:lumOff val="-4902"/>
                <a:alphaOff val="0"/>
                <a:lumMod val="110000"/>
                <a:satMod val="105000"/>
                <a:tint val="67000"/>
              </a:schemeClr>
            </a:gs>
            <a:gs pos="50000">
              <a:schemeClr val="accent5">
                <a:hueOff val="-2816059"/>
                <a:satOff val="-7258"/>
                <a:lumOff val="-4902"/>
                <a:alphaOff val="0"/>
                <a:lumMod val="105000"/>
                <a:satMod val="103000"/>
                <a:tint val="73000"/>
              </a:schemeClr>
            </a:gs>
            <a:gs pos="100000">
              <a:schemeClr val="accent5">
                <a:hueOff val="-2816059"/>
                <a:satOff val="-7258"/>
                <a:lumOff val="-4902"/>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b="1" kern="1200">
            <a:solidFill>
              <a:schemeClr val="tx1"/>
            </a:solidFill>
            <a:latin typeface="Arial" panose="020B0604020202020204" pitchFamily="34" charset="0"/>
            <a:cs typeface="Arial" panose="020B0604020202020204" pitchFamily="34" charset="0"/>
          </a:endParaRPr>
        </a:p>
      </dsp:txBody>
      <dsp:txXfrm rot="10800000">
        <a:off x="8877663" y="2320944"/>
        <a:ext cx="245479" cy="246141"/>
      </dsp:txXfrm>
    </dsp:sp>
    <dsp:sp modelId="{358BD246-CD42-4EA1-A704-AA561F737CD2}">
      <dsp:nvSpPr>
        <dsp:cNvPr id="0" name=""/>
        <dsp:cNvSpPr/>
      </dsp:nvSpPr>
      <dsp:spPr>
        <a:xfrm>
          <a:off x="6952867" y="1947762"/>
          <a:ext cx="1654174" cy="992504"/>
        </a:xfrm>
        <a:prstGeom prst="roundRect">
          <a:avLst>
            <a:gd name="adj" fmla="val 10000"/>
          </a:avLst>
        </a:prstGeom>
        <a:gradFill rotWithShape="0">
          <a:gsLst>
            <a:gs pos="0">
              <a:schemeClr val="accent5">
                <a:hueOff val="-3119328"/>
                <a:satOff val="-8040"/>
                <a:lumOff val="-5430"/>
                <a:alphaOff val="0"/>
                <a:lumMod val="110000"/>
                <a:satMod val="105000"/>
                <a:tint val="67000"/>
              </a:schemeClr>
            </a:gs>
            <a:gs pos="50000">
              <a:schemeClr val="accent5">
                <a:hueOff val="-3119328"/>
                <a:satOff val="-8040"/>
                <a:lumOff val="-5430"/>
                <a:alphaOff val="0"/>
                <a:lumMod val="105000"/>
                <a:satMod val="103000"/>
                <a:tint val="73000"/>
              </a:schemeClr>
            </a:gs>
            <a:gs pos="100000">
              <a:schemeClr val="accent5">
                <a:hueOff val="-3119328"/>
                <a:satOff val="-8040"/>
                <a:lumOff val="-543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7. Focus Group</a:t>
          </a:r>
          <a:endParaRPr lang="en-GB" sz="1300" b="1" kern="1200">
            <a:latin typeface="Arial" panose="020B0604020202020204" pitchFamily="34" charset="0"/>
            <a:cs typeface="Arial" panose="020B0604020202020204" pitchFamily="34" charset="0"/>
          </a:endParaRPr>
        </a:p>
      </dsp:txBody>
      <dsp:txXfrm>
        <a:off x="6981936" y="1976831"/>
        <a:ext cx="1596036" cy="934366"/>
      </dsp:txXfrm>
    </dsp:sp>
    <dsp:sp modelId="{66AFB990-018B-4BD7-93C3-CD93DE6DCE4C}">
      <dsp:nvSpPr>
        <dsp:cNvPr id="0" name=""/>
        <dsp:cNvSpPr/>
      </dsp:nvSpPr>
      <dsp:spPr>
        <a:xfrm rot="10800000">
          <a:off x="6456614" y="2238897"/>
          <a:ext cx="350684" cy="410235"/>
        </a:xfrm>
        <a:prstGeom prst="rightArrow">
          <a:avLst>
            <a:gd name="adj1" fmla="val 60000"/>
            <a:gd name="adj2" fmla="val 50000"/>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b="1" kern="1200">
            <a:solidFill>
              <a:schemeClr val="tx1"/>
            </a:solidFill>
            <a:latin typeface="Arial" panose="020B0604020202020204" pitchFamily="34" charset="0"/>
            <a:cs typeface="Arial" panose="020B0604020202020204" pitchFamily="34" charset="0"/>
          </a:endParaRPr>
        </a:p>
      </dsp:txBody>
      <dsp:txXfrm rot="10800000">
        <a:off x="6561819" y="2320944"/>
        <a:ext cx="245479" cy="246141"/>
      </dsp:txXfrm>
    </dsp:sp>
    <dsp:sp modelId="{F1A71A96-33B0-41F3-BC37-124760F2D4D0}">
      <dsp:nvSpPr>
        <dsp:cNvPr id="0" name=""/>
        <dsp:cNvSpPr/>
      </dsp:nvSpPr>
      <dsp:spPr>
        <a:xfrm>
          <a:off x="4637023" y="1947762"/>
          <a:ext cx="1654174" cy="992504"/>
        </a:xfrm>
        <a:prstGeom prst="roundRect">
          <a:avLst>
            <a:gd name="adj" fmla="val 10000"/>
          </a:avLst>
        </a:prstGeom>
        <a:gradFill rotWithShape="0">
          <a:gsLst>
            <a:gs pos="0">
              <a:schemeClr val="accent5">
                <a:hueOff val="-3639215"/>
                <a:satOff val="-9379"/>
                <a:lumOff val="-6335"/>
                <a:alphaOff val="0"/>
                <a:lumMod val="110000"/>
                <a:satMod val="105000"/>
                <a:tint val="67000"/>
              </a:schemeClr>
            </a:gs>
            <a:gs pos="50000">
              <a:schemeClr val="accent5">
                <a:hueOff val="-3639215"/>
                <a:satOff val="-9379"/>
                <a:lumOff val="-6335"/>
                <a:alphaOff val="0"/>
                <a:lumMod val="105000"/>
                <a:satMod val="103000"/>
                <a:tint val="73000"/>
              </a:schemeClr>
            </a:gs>
            <a:gs pos="100000">
              <a:schemeClr val="accent5">
                <a:hueOff val="-3639215"/>
                <a:satOff val="-9379"/>
                <a:lumOff val="-633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8. </a:t>
          </a:r>
          <a:r>
            <a:rPr lang="en-US" sz="1300" b="1" kern="1200" err="1">
              <a:latin typeface="Arial" panose="020B0604020202020204" pitchFamily="34" charset="0"/>
              <a:cs typeface="Arial" panose="020B0604020202020204" pitchFamily="34" charset="0"/>
            </a:rPr>
            <a:t>Finalise</a:t>
          </a:r>
          <a:r>
            <a:rPr lang="en-US" sz="1300" b="1" kern="1200">
              <a:latin typeface="Arial" panose="020B0604020202020204" pitchFamily="34" charset="0"/>
              <a:cs typeface="Arial" panose="020B0604020202020204" pitchFamily="34" charset="0"/>
            </a:rPr>
            <a:t> Documentation</a:t>
          </a:r>
          <a:endParaRPr lang="en-GB" sz="1300" b="1" kern="1200">
            <a:latin typeface="Arial" panose="020B0604020202020204" pitchFamily="34" charset="0"/>
            <a:cs typeface="Arial" panose="020B0604020202020204" pitchFamily="34" charset="0"/>
          </a:endParaRPr>
        </a:p>
      </dsp:txBody>
      <dsp:txXfrm>
        <a:off x="4666092" y="1976831"/>
        <a:ext cx="1596036" cy="934366"/>
      </dsp:txXfrm>
    </dsp:sp>
    <dsp:sp modelId="{86EC8127-E67E-4D98-B4C1-D4E926F5EFCB}">
      <dsp:nvSpPr>
        <dsp:cNvPr id="0" name=""/>
        <dsp:cNvSpPr/>
      </dsp:nvSpPr>
      <dsp:spPr>
        <a:xfrm rot="10800000">
          <a:off x="4140771" y="2238897"/>
          <a:ext cx="350684" cy="410235"/>
        </a:xfrm>
        <a:prstGeom prst="rightArrow">
          <a:avLst>
            <a:gd name="adj1" fmla="val 60000"/>
            <a:gd name="adj2" fmla="val 50000"/>
          </a:avLst>
        </a:prstGeom>
        <a:gradFill rotWithShape="0">
          <a:gsLst>
            <a:gs pos="0">
              <a:schemeClr val="accent5">
                <a:hueOff val="-3942483"/>
                <a:satOff val="-10161"/>
                <a:lumOff val="-6863"/>
                <a:alphaOff val="0"/>
                <a:lumMod val="110000"/>
                <a:satMod val="105000"/>
                <a:tint val="67000"/>
              </a:schemeClr>
            </a:gs>
            <a:gs pos="50000">
              <a:schemeClr val="accent5">
                <a:hueOff val="-3942483"/>
                <a:satOff val="-10161"/>
                <a:lumOff val="-6863"/>
                <a:alphaOff val="0"/>
                <a:lumMod val="105000"/>
                <a:satMod val="103000"/>
                <a:tint val="73000"/>
              </a:schemeClr>
            </a:gs>
            <a:gs pos="100000">
              <a:schemeClr val="accent5">
                <a:hueOff val="-3942483"/>
                <a:satOff val="-10161"/>
                <a:lumOff val="-686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b="1" kern="1200">
            <a:solidFill>
              <a:schemeClr val="tx1"/>
            </a:solidFill>
            <a:latin typeface="Arial" panose="020B0604020202020204" pitchFamily="34" charset="0"/>
            <a:cs typeface="Arial" panose="020B0604020202020204" pitchFamily="34" charset="0"/>
          </a:endParaRPr>
        </a:p>
      </dsp:txBody>
      <dsp:txXfrm rot="10800000">
        <a:off x="4245976" y="2320944"/>
        <a:ext cx="245479" cy="246141"/>
      </dsp:txXfrm>
    </dsp:sp>
    <dsp:sp modelId="{86202F2C-41C7-44F6-A129-81A15EC0E449}">
      <dsp:nvSpPr>
        <dsp:cNvPr id="0" name=""/>
        <dsp:cNvSpPr/>
      </dsp:nvSpPr>
      <dsp:spPr>
        <a:xfrm>
          <a:off x="2321179" y="1947762"/>
          <a:ext cx="1654174" cy="992504"/>
        </a:xfrm>
        <a:prstGeom prst="roundRect">
          <a:avLst>
            <a:gd name="adj" fmla="val 10000"/>
          </a:avLst>
        </a:prstGeom>
        <a:gradFill rotWithShape="0">
          <a:gsLst>
            <a:gs pos="0">
              <a:schemeClr val="accent5">
                <a:hueOff val="-4159103"/>
                <a:satOff val="-10719"/>
                <a:lumOff val="-7240"/>
                <a:alphaOff val="0"/>
                <a:lumMod val="110000"/>
                <a:satMod val="105000"/>
                <a:tint val="67000"/>
              </a:schemeClr>
            </a:gs>
            <a:gs pos="50000">
              <a:schemeClr val="accent5">
                <a:hueOff val="-4159103"/>
                <a:satOff val="-10719"/>
                <a:lumOff val="-7240"/>
                <a:alphaOff val="0"/>
                <a:lumMod val="105000"/>
                <a:satMod val="103000"/>
                <a:tint val="73000"/>
              </a:schemeClr>
            </a:gs>
            <a:gs pos="100000">
              <a:schemeClr val="accent5">
                <a:hueOff val="-4159103"/>
                <a:satOff val="-10719"/>
                <a:lumOff val="-724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9. Job Evaluation Management Group (JEMG) Review</a:t>
          </a:r>
          <a:endParaRPr lang="en-GB" sz="1300" b="1" kern="1200">
            <a:latin typeface="Arial" panose="020B0604020202020204" pitchFamily="34" charset="0"/>
            <a:cs typeface="Arial" panose="020B0604020202020204" pitchFamily="34" charset="0"/>
          </a:endParaRPr>
        </a:p>
      </dsp:txBody>
      <dsp:txXfrm>
        <a:off x="2350248" y="1976831"/>
        <a:ext cx="1596036" cy="934366"/>
      </dsp:txXfrm>
    </dsp:sp>
    <dsp:sp modelId="{91C02EBA-5290-48CC-8907-37837288F9B7}">
      <dsp:nvSpPr>
        <dsp:cNvPr id="0" name=""/>
        <dsp:cNvSpPr/>
      </dsp:nvSpPr>
      <dsp:spPr>
        <a:xfrm rot="10800000">
          <a:off x="1824927" y="2238897"/>
          <a:ext cx="350684" cy="410235"/>
        </a:xfrm>
        <a:prstGeom prst="rightArrow">
          <a:avLst>
            <a:gd name="adj1" fmla="val 60000"/>
            <a:gd name="adj2" fmla="val 50000"/>
          </a:avLst>
        </a:prstGeom>
        <a:gradFill rotWithShape="0">
          <a:gsLst>
            <a:gs pos="0">
              <a:schemeClr val="accent5">
                <a:hueOff val="-4505695"/>
                <a:satOff val="-11613"/>
                <a:lumOff val="-7843"/>
                <a:alphaOff val="0"/>
                <a:lumMod val="110000"/>
                <a:satMod val="105000"/>
                <a:tint val="67000"/>
              </a:schemeClr>
            </a:gs>
            <a:gs pos="50000">
              <a:schemeClr val="accent5">
                <a:hueOff val="-4505695"/>
                <a:satOff val="-11613"/>
                <a:lumOff val="-7843"/>
                <a:alphaOff val="0"/>
                <a:lumMod val="105000"/>
                <a:satMod val="103000"/>
                <a:tint val="73000"/>
              </a:schemeClr>
            </a:gs>
            <a:gs pos="100000">
              <a:schemeClr val="accent5">
                <a:hueOff val="-4505695"/>
                <a:satOff val="-11613"/>
                <a:lumOff val="-784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b="1" kern="1200">
            <a:solidFill>
              <a:schemeClr val="tx1"/>
            </a:solidFill>
            <a:latin typeface="Arial" panose="020B0604020202020204" pitchFamily="34" charset="0"/>
            <a:cs typeface="Arial" panose="020B0604020202020204" pitchFamily="34" charset="0"/>
          </a:endParaRPr>
        </a:p>
      </dsp:txBody>
      <dsp:txXfrm rot="10800000">
        <a:off x="1930132" y="2320944"/>
        <a:ext cx="245479" cy="246141"/>
      </dsp:txXfrm>
    </dsp:sp>
    <dsp:sp modelId="{5684467D-6351-46A5-BF4B-64360617616C}">
      <dsp:nvSpPr>
        <dsp:cNvPr id="0" name=""/>
        <dsp:cNvSpPr/>
      </dsp:nvSpPr>
      <dsp:spPr>
        <a:xfrm>
          <a:off x="5336" y="1947762"/>
          <a:ext cx="1654174" cy="992504"/>
        </a:xfrm>
        <a:prstGeom prst="roundRect">
          <a:avLst>
            <a:gd name="adj" fmla="val 10000"/>
          </a:avLst>
        </a:prstGeom>
        <a:gradFill rotWithShape="0">
          <a:gsLst>
            <a:gs pos="0">
              <a:schemeClr val="accent5">
                <a:hueOff val="-4678991"/>
                <a:satOff val="-12059"/>
                <a:lumOff val="-8145"/>
                <a:alphaOff val="0"/>
                <a:lumMod val="110000"/>
                <a:satMod val="105000"/>
                <a:tint val="67000"/>
              </a:schemeClr>
            </a:gs>
            <a:gs pos="50000">
              <a:schemeClr val="accent5">
                <a:hueOff val="-4678991"/>
                <a:satOff val="-12059"/>
                <a:lumOff val="-8145"/>
                <a:alphaOff val="0"/>
                <a:lumMod val="105000"/>
                <a:satMod val="103000"/>
                <a:tint val="73000"/>
              </a:schemeClr>
            </a:gs>
            <a:gs pos="100000">
              <a:schemeClr val="accent5">
                <a:hueOff val="-4678991"/>
                <a:satOff val="-12059"/>
                <a:lumOff val="-814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10. Deputy Director Clearance</a:t>
          </a:r>
          <a:endParaRPr lang="en-GB" sz="1300" b="1" kern="1200">
            <a:latin typeface="Arial" panose="020B0604020202020204" pitchFamily="34" charset="0"/>
            <a:cs typeface="Arial" panose="020B0604020202020204" pitchFamily="34" charset="0"/>
          </a:endParaRPr>
        </a:p>
      </dsp:txBody>
      <dsp:txXfrm>
        <a:off x="34405" y="1976831"/>
        <a:ext cx="1596036" cy="934366"/>
      </dsp:txXfrm>
    </dsp:sp>
    <dsp:sp modelId="{89AE83FC-28A9-4482-87D1-DD24F642E27C}">
      <dsp:nvSpPr>
        <dsp:cNvPr id="0" name=""/>
        <dsp:cNvSpPr/>
      </dsp:nvSpPr>
      <dsp:spPr>
        <a:xfrm rot="5400000">
          <a:off x="657080" y="3056059"/>
          <a:ext cx="350684" cy="410235"/>
        </a:xfrm>
        <a:prstGeom prst="rightArrow">
          <a:avLst>
            <a:gd name="adj1" fmla="val 60000"/>
            <a:gd name="adj2" fmla="val 50000"/>
          </a:avLst>
        </a:prstGeom>
        <a:gradFill rotWithShape="0">
          <a:gsLst>
            <a:gs pos="0">
              <a:schemeClr val="accent5">
                <a:hueOff val="-5068907"/>
                <a:satOff val="-13064"/>
                <a:lumOff val="-8824"/>
                <a:alphaOff val="0"/>
                <a:lumMod val="110000"/>
                <a:satMod val="105000"/>
                <a:tint val="67000"/>
              </a:schemeClr>
            </a:gs>
            <a:gs pos="50000">
              <a:schemeClr val="accent5">
                <a:hueOff val="-5068907"/>
                <a:satOff val="-13064"/>
                <a:lumOff val="-8824"/>
                <a:alphaOff val="0"/>
                <a:lumMod val="105000"/>
                <a:satMod val="103000"/>
                <a:tint val="73000"/>
              </a:schemeClr>
            </a:gs>
            <a:gs pos="100000">
              <a:schemeClr val="accent5">
                <a:hueOff val="-5068907"/>
                <a:satOff val="-13064"/>
                <a:lumOff val="-8824"/>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b="1" kern="1200">
            <a:solidFill>
              <a:schemeClr val="tx1"/>
            </a:solidFill>
            <a:latin typeface="Arial" panose="020B0604020202020204" pitchFamily="34" charset="0"/>
            <a:cs typeface="Arial" panose="020B0604020202020204" pitchFamily="34" charset="0"/>
          </a:endParaRPr>
        </a:p>
      </dsp:txBody>
      <dsp:txXfrm rot="-5400000">
        <a:off x="709352" y="3085835"/>
        <a:ext cx="246141" cy="245479"/>
      </dsp:txXfrm>
    </dsp:sp>
    <dsp:sp modelId="{83AD4655-5FE2-4217-81F5-AD4CA2A86BDA}">
      <dsp:nvSpPr>
        <dsp:cNvPr id="0" name=""/>
        <dsp:cNvSpPr/>
      </dsp:nvSpPr>
      <dsp:spPr>
        <a:xfrm>
          <a:off x="5336" y="3601936"/>
          <a:ext cx="1654174" cy="992504"/>
        </a:xfrm>
        <a:prstGeom prst="roundRect">
          <a:avLst>
            <a:gd name="adj" fmla="val 10000"/>
          </a:avLst>
        </a:prstGeom>
        <a:gradFill rotWithShape="0">
          <a:gsLst>
            <a:gs pos="0">
              <a:schemeClr val="accent5">
                <a:hueOff val="-5198879"/>
                <a:satOff val="-13399"/>
                <a:lumOff val="-9050"/>
                <a:alphaOff val="0"/>
                <a:lumMod val="110000"/>
                <a:satMod val="105000"/>
                <a:tint val="67000"/>
              </a:schemeClr>
            </a:gs>
            <a:gs pos="50000">
              <a:schemeClr val="accent5">
                <a:hueOff val="-5198879"/>
                <a:satOff val="-13399"/>
                <a:lumOff val="-9050"/>
                <a:alphaOff val="0"/>
                <a:lumMod val="105000"/>
                <a:satMod val="103000"/>
                <a:tint val="73000"/>
              </a:schemeClr>
            </a:gs>
            <a:gs pos="100000">
              <a:schemeClr val="accent5">
                <a:hueOff val="-5198879"/>
                <a:satOff val="-13399"/>
                <a:lumOff val="-905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11. Trade Union Consultation and Wider Stakeholder Feedback</a:t>
          </a:r>
          <a:endParaRPr lang="en-GB" sz="1300" b="1" kern="1200">
            <a:latin typeface="Arial" panose="020B0604020202020204" pitchFamily="34" charset="0"/>
            <a:cs typeface="Arial" panose="020B0604020202020204" pitchFamily="34" charset="0"/>
          </a:endParaRPr>
        </a:p>
      </dsp:txBody>
      <dsp:txXfrm>
        <a:off x="34405" y="3631005"/>
        <a:ext cx="1596036" cy="934366"/>
      </dsp:txXfrm>
    </dsp:sp>
    <dsp:sp modelId="{E423CAD4-17E5-43D3-B899-014A2DFECEBC}">
      <dsp:nvSpPr>
        <dsp:cNvPr id="0" name=""/>
        <dsp:cNvSpPr/>
      </dsp:nvSpPr>
      <dsp:spPr>
        <a:xfrm>
          <a:off x="1805077" y="3893071"/>
          <a:ext cx="350684" cy="410235"/>
        </a:xfrm>
        <a:prstGeom prst="rightArrow">
          <a:avLst>
            <a:gd name="adj1" fmla="val 60000"/>
            <a:gd name="adj2" fmla="val 50000"/>
          </a:avLst>
        </a:prstGeom>
        <a:gradFill rotWithShape="0">
          <a:gsLst>
            <a:gs pos="0">
              <a:schemeClr val="accent5">
                <a:hueOff val="-5632119"/>
                <a:satOff val="-14516"/>
                <a:lumOff val="-9804"/>
                <a:alphaOff val="0"/>
                <a:lumMod val="110000"/>
                <a:satMod val="105000"/>
                <a:tint val="67000"/>
              </a:schemeClr>
            </a:gs>
            <a:gs pos="50000">
              <a:schemeClr val="accent5">
                <a:hueOff val="-5632119"/>
                <a:satOff val="-14516"/>
                <a:lumOff val="-9804"/>
                <a:alphaOff val="0"/>
                <a:lumMod val="105000"/>
                <a:satMod val="103000"/>
                <a:tint val="73000"/>
              </a:schemeClr>
            </a:gs>
            <a:gs pos="100000">
              <a:schemeClr val="accent5">
                <a:hueOff val="-5632119"/>
                <a:satOff val="-14516"/>
                <a:lumOff val="-9804"/>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b="1" kern="1200">
            <a:solidFill>
              <a:schemeClr val="tx1"/>
            </a:solidFill>
            <a:latin typeface="Arial" panose="020B0604020202020204" pitchFamily="34" charset="0"/>
            <a:cs typeface="Arial" panose="020B0604020202020204" pitchFamily="34" charset="0"/>
          </a:endParaRPr>
        </a:p>
      </dsp:txBody>
      <dsp:txXfrm>
        <a:off x="1805077" y="3975118"/>
        <a:ext cx="245479" cy="246141"/>
      </dsp:txXfrm>
    </dsp:sp>
    <dsp:sp modelId="{F4492CCC-78AD-4B16-908B-EA90714EC7CA}">
      <dsp:nvSpPr>
        <dsp:cNvPr id="0" name=""/>
        <dsp:cNvSpPr/>
      </dsp:nvSpPr>
      <dsp:spPr>
        <a:xfrm>
          <a:off x="2321179" y="3601936"/>
          <a:ext cx="1654174" cy="992504"/>
        </a:xfrm>
        <a:prstGeom prst="roundRect">
          <a:avLst>
            <a:gd name="adj" fmla="val 10000"/>
          </a:avLst>
        </a:prstGeom>
        <a:gradFill rotWithShape="0">
          <a:gsLst>
            <a:gs pos="0">
              <a:schemeClr val="accent5">
                <a:hueOff val="-5718767"/>
                <a:satOff val="-14739"/>
                <a:lumOff val="-9955"/>
                <a:alphaOff val="0"/>
                <a:lumMod val="110000"/>
                <a:satMod val="105000"/>
                <a:tint val="67000"/>
              </a:schemeClr>
            </a:gs>
            <a:gs pos="50000">
              <a:schemeClr val="accent5">
                <a:hueOff val="-5718767"/>
                <a:satOff val="-14739"/>
                <a:lumOff val="-9955"/>
                <a:alphaOff val="0"/>
                <a:lumMod val="105000"/>
                <a:satMod val="103000"/>
                <a:tint val="73000"/>
              </a:schemeClr>
            </a:gs>
            <a:gs pos="100000">
              <a:schemeClr val="accent5">
                <a:hueOff val="-5718767"/>
                <a:satOff val="-14739"/>
                <a:lumOff val="-995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12. Final Feedback Review Session and DD Sign Off</a:t>
          </a:r>
          <a:endParaRPr lang="en-GB" sz="1300" b="1" kern="1200">
            <a:latin typeface="Arial" panose="020B0604020202020204" pitchFamily="34" charset="0"/>
            <a:cs typeface="Arial" panose="020B0604020202020204" pitchFamily="34" charset="0"/>
          </a:endParaRPr>
        </a:p>
      </dsp:txBody>
      <dsp:txXfrm>
        <a:off x="2350248" y="3631005"/>
        <a:ext cx="1596036" cy="934366"/>
      </dsp:txXfrm>
    </dsp:sp>
    <dsp:sp modelId="{89E5BE38-1A85-4A26-B6B1-DA01C37338A1}">
      <dsp:nvSpPr>
        <dsp:cNvPr id="0" name=""/>
        <dsp:cNvSpPr/>
      </dsp:nvSpPr>
      <dsp:spPr>
        <a:xfrm>
          <a:off x="4120921" y="3893071"/>
          <a:ext cx="350684" cy="410235"/>
        </a:xfrm>
        <a:prstGeom prst="rightArrow">
          <a:avLst>
            <a:gd name="adj1" fmla="val 60000"/>
            <a:gd name="adj2" fmla="val 50000"/>
          </a:avLst>
        </a:prstGeom>
        <a:gradFill rotWithShape="0">
          <a:gsLst>
            <a:gs pos="0">
              <a:schemeClr val="accent5">
                <a:hueOff val="-6195331"/>
                <a:satOff val="-15967"/>
                <a:lumOff val="-10785"/>
                <a:alphaOff val="0"/>
                <a:lumMod val="110000"/>
                <a:satMod val="105000"/>
                <a:tint val="67000"/>
              </a:schemeClr>
            </a:gs>
            <a:gs pos="50000">
              <a:schemeClr val="accent5">
                <a:hueOff val="-6195331"/>
                <a:satOff val="-15967"/>
                <a:lumOff val="-10785"/>
                <a:alphaOff val="0"/>
                <a:lumMod val="105000"/>
                <a:satMod val="103000"/>
                <a:tint val="73000"/>
              </a:schemeClr>
            </a:gs>
            <a:gs pos="100000">
              <a:schemeClr val="accent5">
                <a:hueOff val="-6195331"/>
                <a:satOff val="-15967"/>
                <a:lumOff val="-1078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b="1" kern="1200">
            <a:solidFill>
              <a:schemeClr val="tx1"/>
            </a:solidFill>
            <a:latin typeface="Arial" panose="020B0604020202020204" pitchFamily="34" charset="0"/>
            <a:cs typeface="Arial" panose="020B0604020202020204" pitchFamily="34" charset="0"/>
          </a:endParaRPr>
        </a:p>
      </dsp:txBody>
      <dsp:txXfrm>
        <a:off x="4120921" y="3975118"/>
        <a:ext cx="245479" cy="246141"/>
      </dsp:txXfrm>
    </dsp:sp>
    <dsp:sp modelId="{86E47BB1-BFAD-4E24-955C-C23B2F2A2EF9}">
      <dsp:nvSpPr>
        <dsp:cNvPr id="0" name=""/>
        <dsp:cNvSpPr/>
      </dsp:nvSpPr>
      <dsp:spPr>
        <a:xfrm>
          <a:off x="4637023" y="3601936"/>
          <a:ext cx="1654174" cy="992504"/>
        </a:xfrm>
        <a:prstGeom prst="roundRect">
          <a:avLst>
            <a:gd name="adj" fmla="val 10000"/>
          </a:avLst>
        </a:prstGeom>
        <a:gradFill rotWithShape="0">
          <a:gsLst>
            <a:gs pos="0">
              <a:schemeClr val="accent5">
                <a:hueOff val="-6238655"/>
                <a:satOff val="-16079"/>
                <a:lumOff val="-10860"/>
                <a:alphaOff val="0"/>
                <a:lumMod val="110000"/>
                <a:satMod val="105000"/>
                <a:tint val="67000"/>
              </a:schemeClr>
            </a:gs>
            <a:gs pos="50000">
              <a:schemeClr val="accent5">
                <a:hueOff val="-6238655"/>
                <a:satOff val="-16079"/>
                <a:lumOff val="-10860"/>
                <a:alphaOff val="0"/>
                <a:lumMod val="105000"/>
                <a:satMod val="103000"/>
                <a:tint val="73000"/>
              </a:schemeClr>
            </a:gs>
            <a:gs pos="100000">
              <a:schemeClr val="accent5">
                <a:hueOff val="-6238655"/>
                <a:satOff val="-16079"/>
                <a:lumOff val="-1086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13 Panel Held</a:t>
          </a:r>
          <a:endParaRPr lang="en-GB" sz="1300" b="1" kern="1200">
            <a:latin typeface="Arial" panose="020B0604020202020204" pitchFamily="34" charset="0"/>
            <a:cs typeface="Arial" panose="020B0604020202020204" pitchFamily="34" charset="0"/>
          </a:endParaRPr>
        </a:p>
      </dsp:txBody>
      <dsp:txXfrm>
        <a:off x="4666092" y="3631005"/>
        <a:ext cx="1596036" cy="934366"/>
      </dsp:txXfrm>
    </dsp:sp>
    <dsp:sp modelId="{12899B3D-E99F-464B-BA7A-440449C2BB27}">
      <dsp:nvSpPr>
        <dsp:cNvPr id="0" name=""/>
        <dsp:cNvSpPr/>
      </dsp:nvSpPr>
      <dsp:spPr>
        <a:xfrm>
          <a:off x="6436764" y="3893071"/>
          <a:ext cx="350684" cy="410235"/>
        </a:xfrm>
        <a:prstGeom prst="rightArrow">
          <a:avLst>
            <a:gd name="adj1" fmla="val 60000"/>
            <a:gd name="adj2" fmla="val 50000"/>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b="1" kern="1200">
            <a:solidFill>
              <a:schemeClr val="tx1"/>
            </a:solidFill>
            <a:latin typeface="Arial" panose="020B0604020202020204" pitchFamily="34" charset="0"/>
            <a:cs typeface="Arial" panose="020B0604020202020204" pitchFamily="34" charset="0"/>
          </a:endParaRPr>
        </a:p>
      </dsp:txBody>
      <dsp:txXfrm>
        <a:off x="6436764" y="3975118"/>
        <a:ext cx="245479" cy="246141"/>
      </dsp:txXfrm>
    </dsp:sp>
    <dsp:sp modelId="{2AB1C9B4-8EF9-4795-8B80-03F5484C63E3}">
      <dsp:nvSpPr>
        <dsp:cNvPr id="0" name=""/>
        <dsp:cNvSpPr/>
      </dsp:nvSpPr>
      <dsp:spPr>
        <a:xfrm>
          <a:off x="6952867" y="3601936"/>
          <a:ext cx="1654174" cy="992504"/>
        </a:xfrm>
        <a:prstGeom prst="roundRect">
          <a:avLst>
            <a:gd name="adj" fmla="val 10000"/>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14. Outcome and Implementation</a:t>
          </a:r>
          <a:endParaRPr lang="en-GB" sz="1300" b="1" kern="1200">
            <a:latin typeface="Arial" panose="020B0604020202020204" pitchFamily="34" charset="0"/>
            <a:cs typeface="Arial" panose="020B0604020202020204" pitchFamily="34" charset="0"/>
          </a:endParaRPr>
        </a:p>
      </dsp:txBody>
      <dsp:txXfrm>
        <a:off x="6981936" y="3631005"/>
        <a:ext cx="1596036" cy="934366"/>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F6FB59-FA33-4535-9BA5-488559E55797}" type="datetimeFigureOut">
              <a:rPr lang="en-GB" smtClean="0"/>
              <a:t>04/10/2022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C402B1-70E3-4E58-BA86-954276C1BC44}" type="slidenum">
              <a:rPr lang="en-GB" smtClean="0"/>
              <a:t>‹#›</a:t>
            </a:fld>
            <a:endParaRPr lang="en-GB"/>
          </a:p>
        </p:txBody>
      </p:sp>
    </p:spTree>
    <p:extLst>
      <p:ext uri="{BB962C8B-B14F-4D97-AF65-F5344CB8AC3E}">
        <p14:creationId xmlns:p14="http://schemas.microsoft.com/office/powerpoint/2010/main" val="1996294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atin typeface="Trebuchet MS" panose="020B0603020202020204" pitchFamily="34" charset="0"/>
            </a:endParaRPr>
          </a:p>
        </p:txBody>
      </p:sp>
      <p:sp>
        <p:nvSpPr>
          <p:cNvPr id="4" name="Slide Number Placeholder 3"/>
          <p:cNvSpPr>
            <a:spLocks noGrp="1"/>
          </p:cNvSpPr>
          <p:nvPr>
            <p:ph type="sldNum" sz="quarter" idx="5"/>
          </p:nvPr>
        </p:nvSpPr>
        <p:spPr/>
        <p:txBody>
          <a:bodyPr/>
          <a:lstStyle/>
          <a:p>
            <a:fld id="{9F10AC86-77B7-4724-A72C-B45B40357B27}" type="slidenum">
              <a:rPr lang="en-GB" smtClean="0"/>
              <a:t>5</a:t>
            </a:fld>
            <a:endParaRPr lang="en-GB"/>
          </a:p>
        </p:txBody>
      </p:sp>
    </p:spTree>
    <p:extLst>
      <p:ext uri="{BB962C8B-B14F-4D97-AF65-F5344CB8AC3E}">
        <p14:creationId xmlns:p14="http://schemas.microsoft.com/office/powerpoint/2010/main" val="3871577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atin typeface="Trebuchet MS" panose="020B0603020202020204" pitchFamily="34" charset="0"/>
            </a:endParaRPr>
          </a:p>
        </p:txBody>
      </p:sp>
      <p:sp>
        <p:nvSpPr>
          <p:cNvPr id="4" name="Slide Number Placeholder 3"/>
          <p:cNvSpPr>
            <a:spLocks noGrp="1"/>
          </p:cNvSpPr>
          <p:nvPr>
            <p:ph type="sldNum" sz="quarter" idx="5"/>
          </p:nvPr>
        </p:nvSpPr>
        <p:spPr/>
        <p:txBody>
          <a:bodyPr/>
          <a:lstStyle/>
          <a:p>
            <a:fld id="{9F10AC86-77B7-4724-A72C-B45B40357B27}" type="slidenum">
              <a:rPr lang="en-GB" smtClean="0"/>
              <a:t>15</a:t>
            </a:fld>
            <a:endParaRPr lang="en-GB"/>
          </a:p>
        </p:txBody>
      </p:sp>
    </p:spTree>
    <p:extLst>
      <p:ext uri="{BB962C8B-B14F-4D97-AF65-F5344CB8AC3E}">
        <p14:creationId xmlns:p14="http://schemas.microsoft.com/office/powerpoint/2010/main" val="2550887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atin typeface="Trebuchet MS" panose="020B0603020202020204" pitchFamily="34" charset="0"/>
            </a:endParaRPr>
          </a:p>
        </p:txBody>
      </p:sp>
      <p:sp>
        <p:nvSpPr>
          <p:cNvPr id="4" name="Slide Number Placeholder 3"/>
          <p:cNvSpPr>
            <a:spLocks noGrp="1"/>
          </p:cNvSpPr>
          <p:nvPr>
            <p:ph type="sldNum" sz="quarter" idx="5"/>
          </p:nvPr>
        </p:nvSpPr>
        <p:spPr/>
        <p:txBody>
          <a:bodyPr/>
          <a:lstStyle/>
          <a:p>
            <a:fld id="{9F10AC86-77B7-4724-A72C-B45B40357B27}" type="slidenum">
              <a:rPr lang="en-GB" smtClean="0"/>
              <a:t>16</a:t>
            </a:fld>
            <a:endParaRPr lang="en-GB"/>
          </a:p>
        </p:txBody>
      </p:sp>
    </p:spTree>
    <p:extLst>
      <p:ext uri="{BB962C8B-B14F-4D97-AF65-F5344CB8AC3E}">
        <p14:creationId xmlns:p14="http://schemas.microsoft.com/office/powerpoint/2010/main" val="2375449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atin typeface="Trebuchet MS" panose="020B0603020202020204" pitchFamily="34" charset="0"/>
            </a:endParaRPr>
          </a:p>
        </p:txBody>
      </p:sp>
      <p:sp>
        <p:nvSpPr>
          <p:cNvPr id="4" name="Slide Number Placeholder 3"/>
          <p:cNvSpPr>
            <a:spLocks noGrp="1"/>
          </p:cNvSpPr>
          <p:nvPr>
            <p:ph type="sldNum" sz="quarter" idx="5"/>
          </p:nvPr>
        </p:nvSpPr>
        <p:spPr/>
        <p:txBody>
          <a:bodyPr/>
          <a:lstStyle/>
          <a:p>
            <a:fld id="{9F10AC86-77B7-4724-A72C-B45B40357B27}" type="slidenum">
              <a:rPr lang="en-GB" smtClean="0"/>
              <a:t>17</a:t>
            </a:fld>
            <a:endParaRPr lang="en-GB"/>
          </a:p>
        </p:txBody>
      </p:sp>
    </p:spTree>
    <p:extLst>
      <p:ext uri="{BB962C8B-B14F-4D97-AF65-F5344CB8AC3E}">
        <p14:creationId xmlns:p14="http://schemas.microsoft.com/office/powerpoint/2010/main" val="2726629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atin typeface="Trebuchet MS" panose="020B0603020202020204" pitchFamily="34" charset="0"/>
            </a:endParaRPr>
          </a:p>
        </p:txBody>
      </p:sp>
      <p:sp>
        <p:nvSpPr>
          <p:cNvPr id="4" name="Slide Number Placeholder 3"/>
          <p:cNvSpPr>
            <a:spLocks noGrp="1"/>
          </p:cNvSpPr>
          <p:nvPr>
            <p:ph type="sldNum" sz="quarter" idx="5"/>
          </p:nvPr>
        </p:nvSpPr>
        <p:spPr/>
        <p:txBody>
          <a:bodyPr/>
          <a:lstStyle/>
          <a:p>
            <a:fld id="{9F10AC86-77B7-4724-A72C-B45B40357B27}" type="slidenum">
              <a:rPr lang="en-GB" smtClean="0"/>
              <a:t>18</a:t>
            </a:fld>
            <a:endParaRPr lang="en-GB"/>
          </a:p>
        </p:txBody>
      </p:sp>
    </p:spTree>
    <p:extLst>
      <p:ext uri="{BB962C8B-B14F-4D97-AF65-F5344CB8AC3E}">
        <p14:creationId xmlns:p14="http://schemas.microsoft.com/office/powerpoint/2010/main" val="3584217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atin typeface="Trebuchet MS" panose="020B0603020202020204" pitchFamily="34" charset="0"/>
            </a:endParaRPr>
          </a:p>
        </p:txBody>
      </p:sp>
      <p:sp>
        <p:nvSpPr>
          <p:cNvPr id="4" name="Slide Number Placeholder 3"/>
          <p:cNvSpPr>
            <a:spLocks noGrp="1"/>
          </p:cNvSpPr>
          <p:nvPr>
            <p:ph type="sldNum" sz="quarter" idx="5"/>
          </p:nvPr>
        </p:nvSpPr>
        <p:spPr/>
        <p:txBody>
          <a:bodyPr/>
          <a:lstStyle/>
          <a:p>
            <a:fld id="{9F10AC86-77B7-4724-A72C-B45B40357B27}" type="slidenum">
              <a:rPr lang="en-GB" smtClean="0"/>
              <a:t>19</a:t>
            </a:fld>
            <a:endParaRPr lang="en-GB"/>
          </a:p>
        </p:txBody>
      </p:sp>
    </p:spTree>
    <p:extLst>
      <p:ext uri="{BB962C8B-B14F-4D97-AF65-F5344CB8AC3E}">
        <p14:creationId xmlns:p14="http://schemas.microsoft.com/office/powerpoint/2010/main" val="3227697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atin typeface="Trebuchet MS" panose="020B0603020202020204" pitchFamily="34" charset="0"/>
            </a:endParaRPr>
          </a:p>
        </p:txBody>
      </p:sp>
      <p:sp>
        <p:nvSpPr>
          <p:cNvPr id="4" name="Slide Number Placeholder 3"/>
          <p:cNvSpPr>
            <a:spLocks noGrp="1"/>
          </p:cNvSpPr>
          <p:nvPr>
            <p:ph type="sldNum" sz="quarter" idx="5"/>
          </p:nvPr>
        </p:nvSpPr>
        <p:spPr/>
        <p:txBody>
          <a:bodyPr/>
          <a:lstStyle/>
          <a:p>
            <a:fld id="{9F10AC86-77B7-4724-A72C-B45B40357B27}" type="slidenum">
              <a:rPr lang="en-GB" smtClean="0"/>
              <a:t>20</a:t>
            </a:fld>
            <a:endParaRPr lang="en-GB"/>
          </a:p>
        </p:txBody>
      </p:sp>
    </p:spTree>
    <p:extLst>
      <p:ext uri="{BB962C8B-B14F-4D97-AF65-F5344CB8AC3E}">
        <p14:creationId xmlns:p14="http://schemas.microsoft.com/office/powerpoint/2010/main" val="4123819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atin typeface="Trebuchet MS" panose="020B0603020202020204" pitchFamily="34" charset="0"/>
            </a:endParaRPr>
          </a:p>
        </p:txBody>
      </p:sp>
      <p:sp>
        <p:nvSpPr>
          <p:cNvPr id="4" name="Slide Number Placeholder 3"/>
          <p:cNvSpPr>
            <a:spLocks noGrp="1"/>
          </p:cNvSpPr>
          <p:nvPr>
            <p:ph type="sldNum" sz="quarter" idx="5"/>
          </p:nvPr>
        </p:nvSpPr>
        <p:spPr/>
        <p:txBody>
          <a:bodyPr/>
          <a:lstStyle/>
          <a:p>
            <a:fld id="{9F10AC86-77B7-4724-A72C-B45B40357B27}" type="slidenum">
              <a:rPr lang="en-GB" smtClean="0"/>
              <a:t>21</a:t>
            </a:fld>
            <a:endParaRPr lang="en-GB"/>
          </a:p>
        </p:txBody>
      </p:sp>
    </p:spTree>
    <p:extLst>
      <p:ext uri="{BB962C8B-B14F-4D97-AF65-F5344CB8AC3E}">
        <p14:creationId xmlns:p14="http://schemas.microsoft.com/office/powerpoint/2010/main" val="3423259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atin typeface="Trebuchet MS" panose="020B0603020202020204" pitchFamily="34" charset="0"/>
            </a:endParaRPr>
          </a:p>
        </p:txBody>
      </p:sp>
      <p:sp>
        <p:nvSpPr>
          <p:cNvPr id="4" name="Slide Number Placeholder 3"/>
          <p:cNvSpPr>
            <a:spLocks noGrp="1"/>
          </p:cNvSpPr>
          <p:nvPr>
            <p:ph type="sldNum" sz="quarter" idx="5"/>
          </p:nvPr>
        </p:nvSpPr>
        <p:spPr/>
        <p:txBody>
          <a:bodyPr/>
          <a:lstStyle/>
          <a:p>
            <a:fld id="{9F10AC86-77B7-4724-A72C-B45B40357B27}" type="slidenum">
              <a:rPr lang="en-GB" smtClean="0"/>
              <a:t>6</a:t>
            </a:fld>
            <a:endParaRPr lang="en-GB"/>
          </a:p>
        </p:txBody>
      </p:sp>
    </p:spTree>
    <p:extLst>
      <p:ext uri="{BB962C8B-B14F-4D97-AF65-F5344CB8AC3E}">
        <p14:creationId xmlns:p14="http://schemas.microsoft.com/office/powerpoint/2010/main" val="3502171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atin typeface="Trebuchet MS" panose="020B0603020202020204" pitchFamily="34" charset="0"/>
            </a:endParaRPr>
          </a:p>
        </p:txBody>
      </p:sp>
      <p:sp>
        <p:nvSpPr>
          <p:cNvPr id="4" name="Slide Number Placeholder 3"/>
          <p:cNvSpPr>
            <a:spLocks noGrp="1"/>
          </p:cNvSpPr>
          <p:nvPr>
            <p:ph type="sldNum" sz="quarter" idx="5"/>
          </p:nvPr>
        </p:nvSpPr>
        <p:spPr/>
        <p:txBody>
          <a:bodyPr/>
          <a:lstStyle/>
          <a:p>
            <a:fld id="{9F10AC86-77B7-4724-A72C-B45B40357B27}" type="slidenum">
              <a:rPr lang="en-GB" smtClean="0"/>
              <a:t>7</a:t>
            </a:fld>
            <a:endParaRPr lang="en-GB"/>
          </a:p>
        </p:txBody>
      </p:sp>
    </p:spTree>
    <p:extLst>
      <p:ext uri="{BB962C8B-B14F-4D97-AF65-F5344CB8AC3E}">
        <p14:creationId xmlns:p14="http://schemas.microsoft.com/office/powerpoint/2010/main" val="1296567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atin typeface="Trebuchet MS" panose="020B0603020202020204" pitchFamily="34" charset="0"/>
            </a:endParaRPr>
          </a:p>
        </p:txBody>
      </p:sp>
      <p:sp>
        <p:nvSpPr>
          <p:cNvPr id="4" name="Slide Number Placeholder 3"/>
          <p:cNvSpPr>
            <a:spLocks noGrp="1"/>
          </p:cNvSpPr>
          <p:nvPr>
            <p:ph type="sldNum" sz="quarter" idx="5"/>
          </p:nvPr>
        </p:nvSpPr>
        <p:spPr/>
        <p:txBody>
          <a:bodyPr/>
          <a:lstStyle/>
          <a:p>
            <a:fld id="{9F10AC86-77B7-4724-A72C-B45B40357B27}" type="slidenum">
              <a:rPr lang="en-GB" smtClean="0"/>
              <a:t>8</a:t>
            </a:fld>
            <a:endParaRPr lang="en-GB"/>
          </a:p>
        </p:txBody>
      </p:sp>
    </p:spTree>
    <p:extLst>
      <p:ext uri="{BB962C8B-B14F-4D97-AF65-F5344CB8AC3E}">
        <p14:creationId xmlns:p14="http://schemas.microsoft.com/office/powerpoint/2010/main" val="250875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atin typeface="Trebuchet MS" panose="020B0603020202020204" pitchFamily="34" charset="0"/>
            </a:endParaRPr>
          </a:p>
        </p:txBody>
      </p:sp>
      <p:sp>
        <p:nvSpPr>
          <p:cNvPr id="4" name="Slide Number Placeholder 3"/>
          <p:cNvSpPr>
            <a:spLocks noGrp="1"/>
          </p:cNvSpPr>
          <p:nvPr>
            <p:ph type="sldNum" sz="quarter" idx="5"/>
          </p:nvPr>
        </p:nvSpPr>
        <p:spPr/>
        <p:txBody>
          <a:bodyPr/>
          <a:lstStyle/>
          <a:p>
            <a:fld id="{9F10AC86-77B7-4724-A72C-B45B40357B27}" type="slidenum">
              <a:rPr lang="en-GB" smtClean="0"/>
              <a:t>10</a:t>
            </a:fld>
            <a:endParaRPr lang="en-GB"/>
          </a:p>
        </p:txBody>
      </p:sp>
    </p:spTree>
    <p:extLst>
      <p:ext uri="{BB962C8B-B14F-4D97-AF65-F5344CB8AC3E}">
        <p14:creationId xmlns:p14="http://schemas.microsoft.com/office/powerpoint/2010/main" val="3189668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atin typeface="Trebuchet MS" panose="020B0603020202020204" pitchFamily="34" charset="0"/>
            </a:endParaRPr>
          </a:p>
        </p:txBody>
      </p:sp>
      <p:sp>
        <p:nvSpPr>
          <p:cNvPr id="4" name="Slide Number Placeholder 3"/>
          <p:cNvSpPr>
            <a:spLocks noGrp="1"/>
          </p:cNvSpPr>
          <p:nvPr>
            <p:ph type="sldNum" sz="quarter" idx="5"/>
          </p:nvPr>
        </p:nvSpPr>
        <p:spPr/>
        <p:txBody>
          <a:bodyPr/>
          <a:lstStyle/>
          <a:p>
            <a:fld id="{9F10AC86-77B7-4724-A72C-B45B40357B27}" type="slidenum">
              <a:rPr lang="en-GB" smtClean="0"/>
              <a:t>11</a:t>
            </a:fld>
            <a:endParaRPr lang="en-GB"/>
          </a:p>
        </p:txBody>
      </p:sp>
    </p:spTree>
    <p:extLst>
      <p:ext uri="{BB962C8B-B14F-4D97-AF65-F5344CB8AC3E}">
        <p14:creationId xmlns:p14="http://schemas.microsoft.com/office/powerpoint/2010/main" val="892587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atin typeface="Trebuchet MS" panose="020B0603020202020204" pitchFamily="34" charset="0"/>
            </a:endParaRPr>
          </a:p>
        </p:txBody>
      </p:sp>
      <p:sp>
        <p:nvSpPr>
          <p:cNvPr id="4" name="Slide Number Placeholder 3"/>
          <p:cNvSpPr>
            <a:spLocks noGrp="1"/>
          </p:cNvSpPr>
          <p:nvPr>
            <p:ph type="sldNum" sz="quarter" idx="5"/>
          </p:nvPr>
        </p:nvSpPr>
        <p:spPr/>
        <p:txBody>
          <a:bodyPr/>
          <a:lstStyle/>
          <a:p>
            <a:fld id="{9F10AC86-77B7-4724-A72C-B45B40357B27}" type="slidenum">
              <a:rPr lang="en-GB" smtClean="0"/>
              <a:t>12</a:t>
            </a:fld>
            <a:endParaRPr lang="en-GB"/>
          </a:p>
        </p:txBody>
      </p:sp>
    </p:spTree>
    <p:extLst>
      <p:ext uri="{BB962C8B-B14F-4D97-AF65-F5344CB8AC3E}">
        <p14:creationId xmlns:p14="http://schemas.microsoft.com/office/powerpoint/2010/main" val="2082680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atin typeface="Trebuchet MS" panose="020B0603020202020204" pitchFamily="34" charset="0"/>
            </a:endParaRPr>
          </a:p>
        </p:txBody>
      </p:sp>
      <p:sp>
        <p:nvSpPr>
          <p:cNvPr id="4" name="Slide Number Placeholder 3"/>
          <p:cNvSpPr>
            <a:spLocks noGrp="1"/>
          </p:cNvSpPr>
          <p:nvPr>
            <p:ph type="sldNum" sz="quarter" idx="5"/>
          </p:nvPr>
        </p:nvSpPr>
        <p:spPr/>
        <p:txBody>
          <a:bodyPr/>
          <a:lstStyle/>
          <a:p>
            <a:fld id="{9F10AC86-77B7-4724-A72C-B45B40357B27}" type="slidenum">
              <a:rPr lang="en-GB" smtClean="0"/>
              <a:t>13</a:t>
            </a:fld>
            <a:endParaRPr lang="en-GB"/>
          </a:p>
        </p:txBody>
      </p:sp>
    </p:spTree>
    <p:extLst>
      <p:ext uri="{BB962C8B-B14F-4D97-AF65-F5344CB8AC3E}">
        <p14:creationId xmlns:p14="http://schemas.microsoft.com/office/powerpoint/2010/main" val="2335090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atin typeface="Trebuchet MS" panose="020B0603020202020204" pitchFamily="34" charset="0"/>
            </a:endParaRPr>
          </a:p>
        </p:txBody>
      </p:sp>
      <p:sp>
        <p:nvSpPr>
          <p:cNvPr id="4" name="Slide Number Placeholder 3"/>
          <p:cNvSpPr>
            <a:spLocks noGrp="1"/>
          </p:cNvSpPr>
          <p:nvPr>
            <p:ph type="sldNum" sz="quarter" idx="5"/>
          </p:nvPr>
        </p:nvSpPr>
        <p:spPr/>
        <p:txBody>
          <a:bodyPr/>
          <a:lstStyle/>
          <a:p>
            <a:fld id="{9F10AC86-77B7-4724-A72C-B45B40357B27}" type="slidenum">
              <a:rPr lang="en-GB" smtClean="0"/>
              <a:t>14</a:t>
            </a:fld>
            <a:endParaRPr lang="en-GB"/>
          </a:p>
        </p:txBody>
      </p:sp>
    </p:spTree>
    <p:extLst>
      <p:ext uri="{BB962C8B-B14F-4D97-AF65-F5344CB8AC3E}">
        <p14:creationId xmlns:p14="http://schemas.microsoft.com/office/powerpoint/2010/main" val="2899179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862D1-1675-3B4F-9A6A-51B011948592}"/>
              </a:ext>
            </a:extLst>
          </p:cNvPr>
          <p:cNvSpPr>
            <a:spLocks noGrp="1"/>
          </p:cNvSpPr>
          <p:nvPr>
            <p:ph type="title" hasCustomPrompt="1"/>
          </p:nvPr>
        </p:nvSpPr>
        <p:spPr>
          <a:xfrm>
            <a:off x="439385" y="2101929"/>
            <a:ext cx="11313413" cy="535648"/>
          </a:xfrm>
          <a:prstGeom prst="rect">
            <a:avLst/>
          </a:prstGeom>
        </p:spPr>
        <p:txBody>
          <a:bodyPr/>
          <a:lstStyle>
            <a:lvl1pPr>
              <a:defRPr sz="3600" b="1">
                <a:solidFill>
                  <a:srgbClr val="7030A0"/>
                </a:solidFill>
              </a:defRPr>
            </a:lvl1pPr>
          </a:lstStyle>
          <a:p>
            <a:r>
              <a:rPr lang="en-GB"/>
              <a:t>Presentation title goes here</a:t>
            </a:r>
            <a:endParaRPr lang="en-US"/>
          </a:p>
        </p:txBody>
      </p:sp>
      <p:sp>
        <p:nvSpPr>
          <p:cNvPr id="3" name="Content Placeholder 2">
            <a:extLst>
              <a:ext uri="{FF2B5EF4-FFF2-40B4-BE49-F238E27FC236}">
                <a16:creationId xmlns:a16="http://schemas.microsoft.com/office/drawing/2014/main" id="{26A9FAFB-EEB1-B94B-953A-0FDF5C583B7B}"/>
              </a:ext>
            </a:extLst>
          </p:cNvPr>
          <p:cNvSpPr>
            <a:spLocks noGrp="1"/>
          </p:cNvSpPr>
          <p:nvPr>
            <p:ph idx="1" hasCustomPrompt="1"/>
          </p:nvPr>
        </p:nvSpPr>
        <p:spPr>
          <a:xfrm>
            <a:off x="439385" y="2767846"/>
            <a:ext cx="11313413" cy="365126"/>
          </a:xfrm>
          <a:prstGeom prst="rect">
            <a:avLst/>
          </a:prstGeom>
        </p:spPr>
        <p:txBody>
          <a:bodyPr/>
          <a:lstStyle>
            <a:lvl1pPr>
              <a:buFontTx/>
              <a:buNone/>
              <a:defRPr sz="2400">
                <a:solidFill>
                  <a:srgbClr val="7030A0"/>
                </a:solidFill>
                <a:latin typeface="+mj-lt"/>
              </a:defRPr>
            </a:lvl1pPr>
            <a:lvl2pPr>
              <a:buFontTx/>
              <a:buNone/>
              <a:defRPr>
                <a:solidFill>
                  <a:srgbClr val="7030A0"/>
                </a:solidFill>
                <a:latin typeface="+mj-lt"/>
              </a:defRPr>
            </a:lvl2pPr>
            <a:lvl3pPr>
              <a:buFontTx/>
              <a:buNone/>
              <a:defRPr>
                <a:solidFill>
                  <a:srgbClr val="7030A0"/>
                </a:solidFill>
                <a:latin typeface="+mj-lt"/>
              </a:defRPr>
            </a:lvl3pPr>
            <a:lvl4pPr>
              <a:buFontTx/>
              <a:buNone/>
              <a:defRPr>
                <a:solidFill>
                  <a:srgbClr val="7030A0"/>
                </a:solidFill>
                <a:latin typeface="+mj-lt"/>
              </a:defRPr>
            </a:lvl4pPr>
            <a:lvl5pPr>
              <a:buFontTx/>
              <a:buNone/>
              <a:defRPr>
                <a:solidFill>
                  <a:srgbClr val="7030A0"/>
                </a:solidFill>
                <a:latin typeface="+mj-lt"/>
              </a:defRPr>
            </a:lvl5pPr>
          </a:lstStyle>
          <a:p>
            <a:pPr lvl="0"/>
            <a:r>
              <a:rPr lang="en-GB"/>
              <a:t>Subtitle goes here</a:t>
            </a:r>
          </a:p>
        </p:txBody>
      </p:sp>
    </p:spTree>
    <p:extLst>
      <p:ext uri="{BB962C8B-B14F-4D97-AF65-F5344CB8AC3E}">
        <p14:creationId xmlns:p14="http://schemas.microsoft.com/office/powerpoint/2010/main" val="2914869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08296A4-9FA0-3A40-A16A-24E06DFFD123}"/>
              </a:ext>
            </a:extLst>
          </p:cNvPr>
          <p:cNvSpPr>
            <a:spLocks noGrp="1"/>
          </p:cNvSpPr>
          <p:nvPr>
            <p:ph type="title" hasCustomPrompt="1"/>
          </p:nvPr>
        </p:nvSpPr>
        <p:spPr>
          <a:xfrm>
            <a:off x="439385" y="2101929"/>
            <a:ext cx="11313413" cy="535648"/>
          </a:xfrm>
          <a:prstGeom prst="rect">
            <a:avLst/>
          </a:prstGeom>
        </p:spPr>
        <p:txBody>
          <a:bodyPr/>
          <a:lstStyle>
            <a:lvl1pPr>
              <a:defRPr sz="3600" b="1">
                <a:solidFill>
                  <a:srgbClr val="7030A0"/>
                </a:solidFill>
              </a:defRPr>
            </a:lvl1pPr>
          </a:lstStyle>
          <a:p>
            <a:r>
              <a:rPr lang="en-GB"/>
              <a:t>Section divider goes here</a:t>
            </a:r>
            <a:endParaRPr lang="en-US"/>
          </a:p>
        </p:txBody>
      </p:sp>
      <p:sp>
        <p:nvSpPr>
          <p:cNvPr id="10" name="Content Placeholder 2">
            <a:extLst>
              <a:ext uri="{FF2B5EF4-FFF2-40B4-BE49-F238E27FC236}">
                <a16:creationId xmlns:a16="http://schemas.microsoft.com/office/drawing/2014/main" id="{A7B03276-F0E3-3B48-8A60-2BC9ACE1A068}"/>
              </a:ext>
            </a:extLst>
          </p:cNvPr>
          <p:cNvSpPr>
            <a:spLocks noGrp="1"/>
          </p:cNvSpPr>
          <p:nvPr>
            <p:ph idx="1" hasCustomPrompt="1"/>
          </p:nvPr>
        </p:nvSpPr>
        <p:spPr>
          <a:xfrm>
            <a:off x="439385" y="2767846"/>
            <a:ext cx="11313413" cy="365126"/>
          </a:xfrm>
          <a:prstGeom prst="rect">
            <a:avLst/>
          </a:prstGeom>
        </p:spPr>
        <p:txBody>
          <a:bodyPr/>
          <a:lstStyle>
            <a:lvl1pPr>
              <a:buFontTx/>
              <a:buNone/>
              <a:defRPr sz="2400">
                <a:solidFill>
                  <a:srgbClr val="7030A0"/>
                </a:solidFill>
                <a:latin typeface="+mj-lt"/>
              </a:defRPr>
            </a:lvl1pPr>
            <a:lvl2pPr>
              <a:buFontTx/>
              <a:buNone/>
              <a:defRPr>
                <a:solidFill>
                  <a:srgbClr val="7030A0"/>
                </a:solidFill>
                <a:latin typeface="+mj-lt"/>
              </a:defRPr>
            </a:lvl2pPr>
            <a:lvl3pPr>
              <a:buFontTx/>
              <a:buNone/>
              <a:defRPr>
                <a:solidFill>
                  <a:srgbClr val="7030A0"/>
                </a:solidFill>
                <a:latin typeface="+mj-lt"/>
              </a:defRPr>
            </a:lvl3pPr>
            <a:lvl4pPr>
              <a:buFontTx/>
              <a:buNone/>
              <a:defRPr>
                <a:solidFill>
                  <a:srgbClr val="7030A0"/>
                </a:solidFill>
                <a:latin typeface="+mj-lt"/>
              </a:defRPr>
            </a:lvl4pPr>
            <a:lvl5pPr>
              <a:buFontTx/>
              <a:buNone/>
              <a:defRPr>
                <a:solidFill>
                  <a:srgbClr val="7030A0"/>
                </a:solidFill>
                <a:latin typeface="+mj-lt"/>
              </a:defRPr>
            </a:lvl5pPr>
          </a:lstStyle>
          <a:p>
            <a:pPr lvl="0"/>
            <a:r>
              <a:rPr lang="en-GB"/>
              <a:t>Subtitle goes here</a:t>
            </a:r>
          </a:p>
        </p:txBody>
      </p:sp>
    </p:spTree>
    <p:extLst>
      <p:ext uri="{BB962C8B-B14F-4D97-AF65-F5344CB8AC3E}">
        <p14:creationId xmlns:p14="http://schemas.microsoft.com/office/powerpoint/2010/main" val="2557573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D32D1-BD1B-9B41-AF84-030CA4A06A90}"/>
              </a:ext>
            </a:extLst>
          </p:cNvPr>
          <p:cNvSpPr>
            <a:spLocks noGrp="1"/>
          </p:cNvSpPr>
          <p:nvPr>
            <p:ph type="title" hasCustomPrompt="1"/>
          </p:nvPr>
        </p:nvSpPr>
        <p:spPr>
          <a:xfrm>
            <a:off x="439200" y="365125"/>
            <a:ext cx="11313602" cy="1325563"/>
          </a:xfrm>
          <a:prstGeom prst="rect">
            <a:avLst/>
          </a:prstGeom>
        </p:spPr>
        <p:txBody>
          <a:bodyPr/>
          <a:lstStyle>
            <a:lvl1pPr>
              <a:defRPr sz="2400"/>
            </a:lvl1pPr>
          </a:lstStyle>
          <a:p>
            <a:r>
              <a:rPr lang="en-GB"/>
              <a:t>Presentation title two columns / picture</a:t>
            </a:r>
            <a:endParaRPr lang="en-US"/>
          </a:p>
        </p:txBody>
      </p:sp>
      <p:sp>
        <p:nvSpPr>
          <p:cNvPr id="3" name="Content Placeholder 2">
            <a:extLst>
              <a:ext uri="{FF2B5EF4-FFF2-40B4-BE49-F238E27FC236}">
                <a16:creationId xmlns:a16="http://schemas.microsoft.com/office/drawing/2014/main" id="{B51772C9-68D0-404D-9CC2-150EE9B0DC26}"/>
              </a:ext>
            </a:extLst>
          </p:cNvPr>
          <p:cNvSpPr>
            <a:spLocks noGrp="1"/>
          </p:cNvSpPr>
          <p:nvPr>
            <p:ph sz="half" idx="1"/>
          </p:nvPr>
        </p:nvSpPr>
        <p:spPr>
          <a:xfrm>
            <a:off x="439201" y="1825625"/>
            <a:ext cx="5448644" cy="4084521"/>
          </a:xfrm>
          <a:prstGeom prst="rect">
            <a:avLst/>
          </a:prstGeom>
        </p:spPr>
        <p:txBody>
          <a:bodyPr/>
          <a:lstStyle>
            <a:lvl1pPr>
              <a:buNone/>
              <a:defRPr sz="2400"/>
            </a:lvl1pPr>
          </a:lstStyle>
          <a:p>
            <a:pPr lvl="0"/>
            <a:r>
              <a:rPr lang="en-US"/>
              <a:t>Click to edit Master text styles</a:t>
            </a:r>
          </a:p>
        </p:txBody>
      </p:sp>
      <p:sp>
        <p:nvSpPr>
          <p:cNvPr id="4" name="Content Placeholder 3">
            <a:extLst>
              <a:ext uri="{FF2B5EF4-FFF2-40B4-BE49-F238E27FC236}">
                <a16:creationId xmlns:a16="http://schemas.microsoft.com/office/drawing/2014/main" id="{2C6CC4AF-FF7A-BF43-BC46-C1C0F77FBCE8}"/>
              </a:ext>
            </a:extLst>
          </p:cNvPr>
          <p:cNvSpPr>
            <a:spLocks noGrp="1"/>
          </p:cNvSpPr>
          <p:nvPr>
            <p:ph sz="half" idx="2"/>
          </p:nvPr>
        </p:nvSpPr>
        <p:spPr>
          <a:xfrm>
            <a:off x="6304154" y="1825625"/>
            <a:ext cx="5448645" cy="4084521"/>
          </a:xfrm>
          <a:prstGeom prst="rect">
            <a:avLst/>
          </a:prstGeom>
        </p:spPr>
        <p:txBody>
          <a:bodyPr/>
          <a:lstStyle>
            <a:lvl1pPr>
              <a:buNone/>
              <a:defRPr sz="2400"/>
            </a:lvl1pPr>
          </a:lstStyle>
          <a:p>
            <a:pPr lvl="0"/>
            <a:r>
              <a:rPr lang="en-US"/>
              <a:t>Click to edit Master text styles</a:t>
            </a:r>
          </a:p>
        </p:txBody>
      </p:sp>
    </p:spTree>
    <p:extLst>
      <p:ext uri="{BB962C8B-B14F-4D97-AF65-F5344CB8AC3E}">
        <p14:creationId xmlns:p14="http://schemas.microsoft.com/office/powerpoint/2010/main" val="4248214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D32D1-BD1B-9B41-AF84-030CA4A06A90}"/>
              </a:ext>
            </a:extLst>
          </p:cNvPr>
          <p:cNvSpPr>
            <a:spLocks noGrp="1"/>
          </p:cNvSpPr>
          <p:nvPr>
            <p:ph type="title" hasCustomPrompt="1"/>
          </p:nvPr>
        </p:nvSpPr>
        <p:spPr>
          <a:xfrm>
            <a:off x="446049" y="365125"/>
            <a:ext cx="11306750" cy="1325563"/>
          </a:xfrm>
          <a:prstGeom prst="rect">
            <a:avLst/>
          </a:prstGeom>
        </p:spPr>
        <p:txBody>
          <a:bodyPr/>
          <a:lstStyle>
            <a:lvl1pPr>
              <a:defRPr sz="2400"/>
            </a:lvl1pPr>
          </a:lstStyle>
          <a:p>
            <a:r>
              <a:rPr lang="en-GB"/>
              <a:t>Presentation title one column / picture</a:t>
            </a:r>
            <a:endParaRPr lang="en-US"/>
          </a:p>
        </p:txBody>
      </p:sp>
      <p:sp>
        <p:nvSpPr>
          <p:cNvPr id="3" name="Content Placeholder 2">
            <a:extLst>
              <a:ext uri="{FF2B5EF4-FFF2-40B4-BE49-F238E27FC236}">
                <a16:creationId xmlns:a16="http://schemas.microsoft.com/office/drawing/2014/main" id="{B51772C9-68D0-404D-9CC2-150EE9B0DC26}"/>
              </a:ext>
            </a:extLst>
          </p:cNvPr>
          <p:cNvSpPr>
            <a:spLocks noGrp="1"/>
          </p:cNvSpPr>
          <p:nvPr>
            <p:ph sz="half" idx="1"/>
          </p:nvPr>
        </p:nvSpPr>
        <p:spPr>
          <a:xfrm>
            <a:off x="446049" y="1825625"/>
            <a:ext cx="11306750" cy="4351338"/>
          </a:xfrm>
          <a:prstGeom prst="rect">
            <a:avLst/>
          </a:prstGeom>
        </p:spPr>
        <p:txBody>
          <a:bodyPr/>
          <a:lstStyle>
            <a:lvl1pPr>
              <a:buNone/>
              <a:defRPr sz="2400"/>
            </a:lvl1pPr>
          </a:lstStyle>
          <a:p>
            <a:pPr lvl="0"/>
            <a:r>
              <a:rPr lang="en-US"/>
              <a:t>Click to edit Master text styles</a:t>
            </a:r>
          </a:p>
        </p:txBody>
      </p:sp>
    </p:spTree>
    <p:extLst>
      <p:ext uri="{BB962C8B-B14F-4D97-AF65-F5344CB8AC3E}">
        <p14:creationId xmlns:p14="http://schemas.microsoft.com/office/powerpoint/2010/main" val="3435958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EDE75901-797A-4D0D-9D24-521F15AE32BD}"/>
              </a:ext>
            </a:extLst>
          </p:cNvPr>
          <p:cNvSpPr>
            <a:spLocks noGrp="1"/>
          </p:cNvSpPr>
          <p:nvPr>
            <p:ph type="title"/>
          </p:nvPr>
        </p:nvSpPr>
        <p:spPr>
          <a:xfrm>
            <a:off x="650466" y="209990"/>
            <a:ext cx="10077449"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9">
            <a:extLst>
              <a:ext uri="{FF2B5EF4-FFF2-40B4-BE49-F238E27FC236}">
                <a16:creationId xmlns:a16="http://schemas.microsoft.com/office/drawing/2014/main" id="{179885BA-E8A7-4DBB-921E-B494B7182D82}"/>
              </a:ext>
            </a:extLst>
          </p:cNvPr>
          <p:cNvSpPr>
            <a:spLocks noGrp="1"/>
          </p:cNvSpPr>
          <p:nvPr>
            <p:ph type="body" sz="quarter" idx="10"/>
          </p:nvPr>
        </p:nvSpPr>
        <p:spPr>
          <a:xfrm>
            <a:off x="650466" y="1654402"/>
            <a:ext cx="10872788" cy="44846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04021303"/>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8C98282C-945A-4E2C-AE9D-3932FA70B035}" type="slidenum">
              <a:rPr lang="en-GB"/>
              <a:pPr>
                <a:defRPr/>
              </a:pPr>
              <a:t>‹#›</a:t>
            </a:fld>
            <a:endParaRPr lang="en-GB"/>
          </a:p>
        </p:txBody>
      </p:sp>
    </p:spTree>
    <p:extLst>
      <p:ext uri="{BB962C8B-B14F-4D97-AF65-F5344CB8AC3E}">
        <p14:creationId xmlns:p14="http://schemas.microsoft.com/office/powerpoint/2010/main" val="17475871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318EF0-62D9-F242-9F7C-33658F720C78}"/>
              </a:ext>
            </a:extLst>
          </p:cNvPr>
          <p:cNvSpPr>
            <a:spLocks noGrp="1"/>
          </p:cNvSpPr>
          <p:nvPr>
            <p:ph type="title"/>
          </p:nvPr>
        </p:nvSpPr>
        <p:spPr>
          <a:xfrm>
            <a:off x="669073" y="365125"/>
            <a:ext cx="10684727"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047060-90BF-6949-9CB6-931BF6B90DE1}"/>
              </a:ext>
            </a:extLst>
          </p:cNvPr>
          <p:cNvSpPr>
            <a:spLocks noGrp="1"/>
          </p:cNvSpPr>
          <p:nvPr>
            <p:ph type="body" idx="1"/>
          </p:nvPr>
        </p:nvSpPr>
        <p:spPr>
          <a:xfrm>
            <a:off x="669073" y="1825625"/>
            <a:ext cx="1068472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97F729A5-7369-DA42-89F0-1C6FE2380121}"/>
              </a:ext>
            </a:extLst>
          </p:cNvPr>
          <p:cNvSpPr txBox="1"/>
          <p:nvPr userDrawn="1"/>
        </p:nvSpPr>
        <p:spPr>
          <a:xfrm>
            <a:off x="3216925" y="6279615"/>
            <a:ext cx="8535873" cy="338554"/>
          </a:xfrm>
          <a:prstGeom prst="rect">
            <a:avLst/>
          </a:prstGeom>
          <a:noFill/>
        </p:spPr>
        <p:txBody>
          <a:bodyPr wrap="square" rtlCol="0">
            <a:spAutoFit/>
          </a:bodyPr>
          <a:lstStyle/>
          <a:p>
            <a:pPr algn="r"/>
            <a:fld id="{3F5CCEBB-904A-6D40-BA4B-9803D6425421}" type="slidenum">
              <a:rPr lang="en-US" sz="1600" b="1" smtClean="0">
                <a:solidFill>
                  <a:schemeClr val="bg1"/>
                </a:solidFill>
                <a:latin typeface="+mj-lt"/>
              </a:rPr>
              <a:pPr algn="r"/>
              <a:t>‹#›</a:t>
            </a:fld>
            <a:endParaRPr lang="en-US" sz="1600" b="1">
              <a:solidFill>
                <a:schemeClr val="bg1"/>
              </a:solidFill>
              <a:latin typeface="+mj-lt"/>
            </a:endParaRPr>
          </a:p>
        </p:txBody>
      </p:sp>
    </p:spTree>
    <p:extLst>
      <p:ext uri="{BB962C8B-B14F-4D97-AF65-F5344CB8AC3E}">
        <p14:creationId xmlns:p14="http://schemas.microsoft.com/office/powerpoint/2010/main" val="3067492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dt="0"/>
  <p:txStyles>
    <p:titleStyle>
      <a:lvl1pPr algn="l" defTabSz="914400" rtl="0" eaLnBrk="1" latinLnBrk="0" hangingPunct="1">
        <a:lnSpc>
          <a:spcPct val="90000"/>
        </a:lnSpc>
        <a:spcBef>
          <a:spcPct val="0"/>
        </a:spcBef>
        <a:buNone/>
        <a:defRPr sz="3600" b="1" kern="1200">
          <a:solidFill>
            <a:srgbClr val="7030A0"/>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030A0"/>
        </a:buClr>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7030A0"/>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7030A0"/>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mailto:PWPjobevaluationproject@justice.gov.uk"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mailto:employeerelations@justice.gov.uk"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justiceuk.sharepoint.com/sites/JES557-JEMGBusiness/Shared%20Documents/Probation%20Job%20Evaluation%20Project/JES%20Planning%20Information%20(Templates,%20Scoring,%20NNC%20Guidance%20etc)/Blank%20Form%20templates%20(JD,%20JDQ,%20JDF1a,%20Annex%20A)/Template%2014%20PS%20Blank%20JD%20(inc%20Success%20Profiles)%20%20v1.0.docx" TargetMode="External"/><Relationship Id="rId2" Type="http://schemas.openxmlformats.org/officeDocument/2006/relationships/hyperlink" Target="https://justiceuk.sharepoint.com/sites/JES557-JEMGBusiness/Shared%20Documents/Probation%20Job%20Evaluation%20Project/JES%20Planning%20Information%20(Templates,%20Scoring,%20NNC%20Guidance%20etc)/Blank%20Form%20templates%20(JD,%20JDQ,%20JDF1a,%20Annex%20A)/Template6_JDF1a%202.0.xls" TargetMode="External"/><Relationship Id="rId1" Type="http://schemas.openxmlformats.org/officeDocument/2006/relationships/slideLayout" Target="../slideLayouts/slideLayout5.xml"/><Relationship Id="rId5" Type="http://schemas.openxmlformats.org/officeDocument/2006/relationships/hyperlink" Target="https://justiceuk.sharepoint.com/sites/JES557-JEMGBusiness/Shared%20Documents/Probation%20Job%20Evaluation%20Project/JES%20Planning%20Information%20(Templates,%20Scoring,%20NNC%20Guidance%20etc)/Blank%20Form%20templates%20(JD,%20JDQ,%20JDF1a,%20Annex%20A)/Annex%20A%20NTS-2019-28-Trade-Union-Consultation-and-Disclosure-of-Information.doc" TargetMode="External"/><Relationship Id="rId4" Type="http://schemas.openxmlformats.org/officeDocument/2006/relationships/hyperlink" Target="https://justiceuk.sharepoint.com/sites/JES557-JEMGBusiness/Shared%20Documents/Probation%20Job%20Evaluation%20Project/JES%20Planning%20Information%20(Templates,%20Scoring,%20NNC%20Guidance%20etc)/Blank%20Form%20templates%20(JD,%20JDQ,%20JDF1a,%20Annex%20A)/Template7_JDQandGuide%202015.doc"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mailto:JobEvaluationAssurance@justice.gov.uk"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mailto:PCETmailbox@justice.gov.uk"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B5547-F2F2-0544-B4A7-1C6558521DED}"/>
              </a:ext>
            </a:extLst>
          </p:cNvPr>
          <p:cNvSpPr>
            <a:spLocks noGrp="1"/>
          </p:cNvSpPr>
          <p:nvPr>
            <p:ph type="title"/>
          </p:nvPr>
        </p:nvSpPr>
        <p:spPr>
          <a:xfrm>
            <a:off x="439385" y="2101929"/>
            <a:ext cx="11313413" cy="1194164"/>
          </a:xfrm>
        </p:spPr>
        <p:txBody>
          <a:bodyPr>
            <a:normAutofit/>
          </a:bodyPr>
          <a:lstStyle/>
          <a:p>
            <a:r>
              <a:rPr lang="en-US"/>
              <a:t>Probation Job Evaluation Scheme - Process Summary</a:t>
            </a:r>
          </a:p>
        </p:txBody>
      </p:sp>
    </p:spTree>
    <p:extLst>
      <p:ext uri="{BB962C8B-B14F-4D97-AF65-F5344CB8AC3E}">
        <p14:creationId xmlns:p14="http://schemas.microsoft.com/office/powerpoint/2010/main" val="3696981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6">
            <a:extLst>
              <a:ext uri="{FF2B5EF4-FFF2-40B4-BE49-F238E27FC236}">
                <a16:creationId xmlns:a16="http://schemas.microsoft.com/office/drawing/2014/main" id="{8A8F968E-FB36-40B3-A26B-3C408F5AEEE9}"/>
              </a:ext>
            </a:extLst>
          </p:cNvPr>
          <p:cNvSpPr>
            <a:spLocks noGrp="1"/>
          </p:cNvSpPr>
          <p:nvPr>
            <p:ph type="title"/>
          </p:nvPr>
        </p:nvSpPr>
        <p:spPr>
          <a:xfrm>
            <a:off x="228773" y="106244"/>
            <a:ext cx="12201351" cy="893299"/>
          </a:xfrm>
        </p:spPr>
        <p:txBody>
          <a:bodyPr>
            <a:normAutofit/>
          </a:bodyPr>
          <a:lstStyle/>
          <a:p>
            <a:r>
              <a:rPr lang="en-GB" sz="2800"/>
              <a:t>Step 4 </a:t>
            </a:r>
            <a:r>
              <a:rPr lang="en-GB"/>
              <a:t>– </a:t>
            </a:r>
            <a:r>
              <a:rPr lang="en-GB" sz="2000"/>
              <a:t>Assign JES Analyst</a:t>
            </a:r>
            <a:endParaRPr lang="en-GB" sz="1800"/>
          </a:p>
        </p:txBody>
      </p:sp>
      <p:sp>
        <p:nvSpPr>
          <p:cNvPr id="9" name="Content Placeholder 2">
            <a:extLst>
              <a:ext uri="{FF2B5EF4-FFF2-40B4-BE49-F238E27FC236}">
                <a16:creationId xmlns:a16="http://schemas.microsoft.com/office/drawing/2014/main" id="{528F30BF-6B51-4B7B-841F-D4CEB6673DCE}"/>
              </a:ext>
            </a:extLst>
          </p:cNvPr>
          <p:cNvSpPr txBox="1">
            <a:spLocks/>
          </p:cNvSpPr>
          <p:nvPr/>
        </p:nvSpPr>
        <p:spPr>
          <a:xfrm>
            <a:off x="533652" y="1730897"/>
            <a:ext cx="11313413" cy="2405168"/>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Clr>
                <a:srgbClr val="7030A0"/>
              </a:buClr>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7030A0"/>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7030A0"/>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t>Where necessary, an analyst from the JEAT will be assigned to provide support. This person is not the author but will work with the JD developer on key activities. </a:t>
            </a:r>
          </a:p>
          <a:p>
            <a:endParaRPr lang="en-GB" sz="2400"/>
          </a:p>
          <a:p>
            <a:r>
              <a:rPr lang="en-GB" sz="2400"/>
              <a:t>If you do not have a JES analyst assigned, the JEMG project team will be able to give advice and support if required. </a:t>
            </a:r>
            <a:endParaRPr lang="en-GB" sz="2400">
              <a:cs typeface="Arial"/>
            </a:endParaRPr>
          </a:p>
        </p:txBody>
      </p:sp>
    </p:spTree>
    <p:extLst>
      <p:ext uri="{BB962C8B-B14F-4D97-AF65-F5344CB8AC3E}">
        <p14:creationId xmlns:p14="http://schemas.microsoft.com/office/powerpoint/2010/main" val="3389935063"/>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6">
            <a:extLst>
              <a:ext uri="{FF2B5EF4-FFF2-40B4-BE49-F238E27FC236}">
                <a16:creationId xmlns:a16="http://schemas.microsoft.com/office/drawing/2014/main" id="{8A8F968E-FB36-40B3-A26B-3C408F5AEEE9}"/>
              </a:ext>
            </a:extLst>
          </p:cNvPr>
          <p:cNvSpPr>
            <a:spLocks noGrp="1"/>
          </p:cNvSpPr>
          <p:nvPr>
            <p:ph type="title"/>
          </p:nvPr>
        </p:nvSpPr>
        <p:spPr>
          <a:xfrm>
            <a:off x="228773" y="106244"/>
            <a:ext cx="12201351" cy="893299"/>
          </a:xfrm>
        </p:spPr>
        <p:txBody>
          <a:bodyPr>
            <a:normAutofit/>
          </a:bodyPr>
          <a:lstStyle/>
          <a:p>
            <a:r>
              <a:rPr lang="en-GB" sz="2800"/>
              <a:t>Step 5 – </a:t>
            </a:r>
            <a:r>
              <a:rPr lang="en-GB" sz="2000"/>
              <a:t>Activity and Timeline Mapping</a:t>
            </a:r>
            <a:endParaRPr lang="en-GB" sz="1800"/>
          </a:p>
        </p:txBody>
      </p:sp>
      <p:sp>
        <p:nvSpPr>
          <p:cNvPr id="9" name="Content Placeholder 2">
            <a:extLst>
              <a:ext uri="{FF2B5EF4-FFF2-40B4-BE49-F238E27FC236}">
                <a16:creationId xmlns:a16="http://schemas.microsoft.com/office/drawing/2014/main" id="{528F30BF-6B51-4B7B-841F-D4CEB6673DCE}"/>
              </a:ext>
            </a:extLst>
          </p:cNvPr>
          <p:cNvSpPr txBox="1">
            <a:spLocks/>
          </p:cNvSpPr>
          <p:nvPr/>
        </p:nvSpPr>
        <p:spPr>
          <a:xfrm>
            <a:off x="389036" y="868361"/>
            <a:ext cx="11313413" cy="4802930"/>
          </a:xfrm>
          <a:prstGeom prst="rect">
            <a:avLst/>
          </a:prstGeom>
        </p:spPr>
        <p:txBody>
          <a:bodyPr lIns="91440" tIns="45720" rIns="91440" bIns="45720" anchor="t">
            <a:normAutofit lnSpcReduction="10000"/>
          </a:bodyPr>
          <a:lstStyle>
            <a:lvl1pPr marL="228600" indent="-228600" algn="l" defTabSz="914400" rtl="0" eaLnBrk="1" latinLnBrk="0" hangingPunct="1">
              <a:lnSpc>
                <a:spcPct val="90000"/>
              </a:lnSpc>
              <a:spcBef>
                <a:spcPts val="1000"/>
              </a:spcBef>
              <a:buClr>
                <a:srgbClr val="7030A0"/>
              </a:buClr>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7030A0"/>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7030A0"/>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highlight>
                <a:srgbClr val="FFFF00"/>
              </a:highlight>
              <a:latin typeface="Arial" panose="020B060402020202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n-GB">
                <a:latin typeface="Arial"/>
                <a:ea typeface="Calibri" panose="020F0502020204030204" pitchFamily="34" charset="0"/>
                <a:cs typeface="Times New Roman"/>
              </a:rPr>
              <a:t>Working with their HR lead, the JD developer should provide a draft timeline for discussion at JEMG. This timeline should:</a:t>
            </a:r>
            <a:endParaRPr lang="en-GB">
              <a:latin typeface="Arial" panose="020B0604020202020204" pitchFamily="34" charset="0"/>
              <a:ea typeface="Calibri" panose="020F0502020204030204" pitchFamily="34" charset="0"/>
              <a:cs typeface="Times New Roman" panose="02020603050405020304" pitchFamily="18" charset="0"/>
            </a:endParaRPr>
          </a:p>
          <a:p>
            <a:pPr marL="800100" lvl="1">
              <a:buFont typeface="Symbol" panose="05050102010706020507" pitchFamily="18" charset="2"/>
              <a:buChar char=""/>
            </a:pPr>
            <a:r>
              <a:rPr lang="en-GB">
                <a:latin typeface="Arial"/>
                <a:ea typeface="Calibri" panose="020F0502020204030204" pitchFamily="34" charset="0"/>
                <a:cs typeface="Times New Roman"/>
              </a:rPr>
              <a:t>Include</a:t>
            </a:r>
            <a:r>
              <a:rPr lang="en-GB">
                <a:effectLst/>
                <a:latin typeface="Arial"/>
                <a:ea typeface="Calibri" panose="020F0502020204030204" pitchFamily="34" charset="0"/>
                <a:cs typeface="Times New Roman"/>
              </a:rPr>
              <a:t> key</a:t>
            </a:r>
            <a:r>
              <a:rPr lang="en-GB">
                <a:latin typeface="Arial"/>
                <a:ea typeface="Calibri" panose="020F0502020204030204" pitchFamily="34" charset="0"/>
                <a:cs typeface="Times New Roman"/>
              </a:rPr>
              <a:t> milestones through to implementation and </a:t>
            </a:r>
            <a:r>
              <a:rPr lang="en-GB">
                <a:effectLst/>
                <a:latin typeface="Arial"/>
                <a:ea typeface="Calibri" panose="020F0502020204030204" pitchFamily="34" charset="0"/>
                <a:cs typeface="Times New Roman"/>
              </a:rPr>
              <a:t>ensure that sufficient time has been calculated for each activity, </a:t>
            </a:r>
            <a:r>
              <a:rPr lang="en-GB">
                <a:latin typeface="Arial"/>
                <a:ea typeface="Calibri" panose="020F0502020204030204" pitchFamily="34" charset="0"/>
                <a:cs typeface="Times New Roman"/>
              </a:rPr>
              <a:t>including clearances</a:t>
            </a:r>
            <a:r>
              <a:rPr lang="en-GB">
                <a:effectLst/>
                <a:latin typeface="Arial"/>
                <a:ea typeface="Calibri" panose="020F0502020204030204" pitchFamily="34" charset="0"/>
                <a:cs typeface="Times New Roman"/>
              </a:rPr>
              <a:t>.</a:t>
            </a:r>
            <a:r>
              <a:rPr lang="en-GB">
                <a:latin typeface="Arial"/>
                <a:ea typeface="Calibri" panose="020F0502020204030204" pitchFamily="34" charset="0"/>
                <a:cs typeface="Times New Roman"/>
              </a:rPr>
              <a:t> </a:t>
            </a:r>
            <a:endParaRPr lang="en-GB">
              <a:effectLst/>
              <a:latin typeface="Arial" panose="020B0604020202020204" pitchFamily="34" charset="0"/>
              <a:ea typeface="Calibri" panose="020F0502020204030204" pitchFamily="34" charset="0"/>
              <a:cs typeface="Times New Roman" panose="02020603050405020304" pitchFamily="18" charset="0"/>
            </a:endParaRPr>
          </a:p>
          <a:p>
            <a:pPr marL="800100" lvl="1">
              <a:buFont typeface="Symbol" panose="05050102010706020507" pitchFamily="18" charset="2"/>
              <a:buChar char=""/>
            </a:pPr>
            <a:r>
              <a:rPr lang="en-GB">
                <a:latin typeface="Arial"/>
                <a:ea typeface="Calibri" panose="020F0502020204030204" pitchFamily="34" charset="0"/>
                <a:cs typeface="Times New Roman"/>
              </a:rPr>
              <a:t>Propose feasible timings for final Panel and a suitable "effective date" (the date from which a new role becomes live or the date from which a re-banding of an existing role comes into effect).  </a:t>
            </a:r>
            <a:endParaRPr lang="en-GB">
              <a:latin typeface="Arial" panose="020B060402020202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n-GB">
                <a:latin typeface="Arial"/>
                <a:ea typeface="Calibri" panose="020F0502020204030204" pitchFamily="34" charset="0"/>
                <a:cs typeface="Times New Roman"/>
              </a:rPr>
              <a:t>When proposing an effective date, the JD developer should review this guidance. JEMG will need to sign this off.</a:t>
            </a:r>
            <a:endParaRPr lang="en-GB">
              <a:latin typeface="Arial" panose="020B060402020202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n-GB">
                <a:latin typeface="Arial"/>
                <a:ea typeface="Calibri" panose="020F0502020204030204" pitchFamily="34" charset="0"/>
                <a:cs typeface="Times New Roman"/>
              </a:rPr>
              <a:t>Once the timeline is agreed by JEMG, this should be shared with JEAT so they can confirm a provisional panel date to support the timeline.</a:t>
            </a:r>
          </a:p>
          <a:p>
            <a:pPr marL="342900" indent="-342900">
              <a:buFont typeface="Symbol" panose="05050102010706020507" pitchFamily="18" charset="2"/>
              <a:buChar char=""/>
            </a:pPr>
            <a:endParaRPr lang="en-GB">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249803"/>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6">
            <a:extLst>
              <a:ext uri="{FF2B5EF4-FFF2-40B4-BE49-F238E27FC236}">
                <a16:creationId xmlns:a16="http://schemas.microsoft.com/office/drawing/2014/main" id="{8A8F968E-FB36-40B3-A26B-3C408F5AEEE9}"/>
              </a:ext>
            </a:extLst>
          </p:cNvPr>
          <p:cNvSpPr>
            <a:spLocks noGrp="1"/>
          </p:cNvSpPr>
          <p:nvPr>
            <p:ph type="title"/>
          </p:nvPr>
        </p:nvSpPr>
        <p:spPr>
          <a:xfrm>
            <a:off x="100079" y="-35251"/>
            <a:ext cx="12201351" cy="893299"/>
          </a:xfrm>
        </p:spPr>
        <p:txBody>
          <a:bodyPr>
            <a:normAutofit/>
          </a:bodyPr>
          <a:lstStyle/>
          <a:p>
            <a:r>
              <a:rPr lang="en-GB" sz="2800"/>
              <a:t>Step 6 – </a:t>
            </a:r>
            <a:r>
              <a:rPr lang="en-GB" sz="2000"/>
              <a:t>Communication Plan</a:t>
            </a:r>
            <a:endParaRPr lang="en-GB" sz="1800"/>
          </a:p>
        </p:txBody>
      </p:sp>
      <p:sp>
        <p:nvSpPr>
          <p:cNvPr id="9" name="Content Placeholder 2">
            <a:extLst>
              <a:ext uri="{FF2B5EF4-FFF2-40B4-BE49-F238E27FC236}">
                <a16:creationId xmlns:a16="http://schemas.microsoft.com/office/drawing/2014/main" id="{528F30BF-6B51-4B7B-841F-D4CEB6673DCE}"/>
              </a:ext>
            </a:extLst>
          </p:cNvPr>
          <p:cNvSpPr txBox="1">
            <a:spLocks/>
          </p:cNvSpPr>
          <p:nvPr/>
        </p:nvSpPr>
        <p:spPr>
          <a:xfrm>
            <a:off x="212600" y="827002"/>
            <a:ext cx="11766800" cy="5548797"/>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Clr>
                <a:srgbClr val="7030A0"/>
              </a:buClr>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7030A0"/>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7030A0"/>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Symbol" panose="05050102010706020507" pitchFamily="18" charset="2"/>
              <a:buChar char=""/>
            </a:pPr>
            <a:r>
              <a:rPr lang="en-GB" sz="2000">
                <a:latin typeface="Arial"/>
                <a:ea typeface="Calibri" panose="020F0502020204030204" pitchFamily="34" charset="0"/>
                <a:cs typeface="Times New Roman"/>
              </a:rPr>
              <a:t>Once the timeline is settled, a supporting communications plan should be developed to</a:t>
            </a:r>
            <a:r>
              <a:rPr lang="en-GB" sz="2000">
                <a:effectLst/>
                <a:latin typeface="Arial"/>
                <a:ea typeface="Calibri" panose="020F0502020204030204" pitchFamily="34" charset="0"/>
                <a:cs typeface="Times New Roman"/>
              </a:rPr>
              <a:t> ensure that role holders and other key stakeholders</a:t>
            </a:r>
            <a:r>
              <a:rPr lang="en-GB" sz="2000">
                <a:latin typeface="Arial"/>
                <a:ea typeface="Calibri" panose="020F0502020204030204" pitchFamily="34" charset="0"/>
                <a:cs typeface="Times New Roman"/>
              </a:rPr>
              <a:t> </a:t>
            </a:r>
            <a:r>
              <a:rPr lang="en-GB" sz="2000">
                <a:effectLst/>
                <a:latin typeface="Arial"/>
                <a:ea typeface="Calibri" panose="020F0502020204030204" pitchFamily="34" charset="0"/>
                <a:cs typeface="Times New Roman"/>
              </a:rPr>
              <a:t> are kept informed of progress and are sighted on timelines and activity required. ​</a:t>
            </a:r>
          </a:p>
          <a:p>
            <a:pPr marL="342900" indent="-342900">
              <a:buFont typeface="Symbol" panose="05050102010706020507" pitchFamily="18" charset="2"/>
              <a:buChar char=""/>
            </a:pPr>
            <a:r>
              <a:rPr lang="en-GB" sz="2000">
                <a:effectLst/>
                <a:latin typeface="Arial"/>
                <a:ea typeface="Calibri" panose="020F0502020204030204" pitchFamily="34" charset="0"/>
                <a:cs typeface="Times New Roman"/>
              </a:rPr>
              <a:t>This plan should include;</a:t>
            </a:r>
            <a:endParaRPr lang="en-GB" sz="2000">
              <a:latin typeface="Arial"/>
              <a:ea typeface="Calibri" panose="020F0502020204030204" pitchFamily="34" charset="0"/>
              <a:cs typeface="Times New Roman"/>
            </a:endParaRPr>
          </a:p>
          <a:p>
            <a:pPr marL="800100" lvl="1" indent="-342900">
              <a:buFont typeface="Symbol" panose="05050102010706020507" pitchFamily="18" charset="2"/>
              <a:buChar char=""/>
            </a:pPr>
            <a:r>
              <a:rPr lang="en-GB" sz="2000">
                <a:latin typeface="Arial"/>
                <a:ea typeface="Calibri" panose="020F0502020204030204" pitchFamily="34" charset="0"/>
                <a:cs typeface="Times New Roman"/>
              </a:rPr>
              <a:t>Stakeholder list</a:t>
            </a:r>
            <a:r>
              <a:rPr lang="en-GB" sz="2000">
                <a:effectLst/>
                <a:latin typeface="Arial"/>
                <a:ea typeface="Calibri" panose="020F0502020204030204" pitchFamily="34" charset="0"/>
                <a:cs typeface="Times New Roman"/>
              </a:rPr>
              <a:t> (</a:t>
            </a:r>
            <a:r>
              <a:rPr lang="en-GB" sz="2000">
                <a:latin typeface="Arial"/>
                <a:ea typeface="Calibri" panose="020F0502020204030204" pitchFamily="34" charset="0"/>
                <a:cs typeface="Times New Roman"/>
              </a:rPr>
              <a:t>usually: current role</a:t>
            </a:r>
            <a:r>
              <a:rPr lang="en-GB" sz="2000">
                <a:effectLst/>
                <a:latin typeface="Arial"/>
                <a:ea typeface="Calibri" panose="020F0502020204030204" pitchFamily="34" charset="0"/>
                <a:cs typeface="Times New Roman"/>
              </a:rPr>
              <a:t> holders</a:t>
            </a:r>
            <a:r>
              <a:rPr lang="en-GB" sz="2000">
                <a:latin typeface="Arial"/>
                <a:ea typeface="Calibri" panose="020F0502020204030204" pitchFamily="34" charset="0"/>
                <a:cs typeface="Times New Roman"/>
              </a:rPr>
              <a:t> where relevant</a:t>
            </a:r>
            <a:r>
              <a:rPr lang="en-GB" sz="2000">
                <a:effectLst/>
                <a:latin typeface="Arial"/>
                <a:ea typeface="Calibri" panose="020F0502020204030204" pitchFamily="34" charset="0"/>
                <a:cs typeface="Times New Roman"/>
              </a:rPr>
              <a:t>, line managers, deputy directors, </a:t>
            </a:r>
            <a:r>
              <a:rPr lang="en-GB" sz="2000">
                <a:latin typeface="Arial"/>
                <a:ea typeface="Calibri" panose="020F0502020204030204" pitchFamily="34" charset="0"/>
                <a:cs typeface="Times New Roman"/>
              </a:rPr>
              <a:t>RPDs</a:t>
            </a:r>
            <a:r>
              <a:rPr lang="en-GB" sz="2000">
                <a:effectLst/>
                <a:latin typeface="Arial"/>
                <a:ea typeface="Calibri" panose="020F0502020204030204" pitchFamily="34" charset="0"/>
                <a:cs typeface="Times New Roman"/>
              </a:rPr>
              <a:t>, trade union reps, JEAT, JEMG, HR and PCET).</a:t>
            </a:r>
            <a:endParaRPr lang="en-GB" sz="2000">
              <a:cs typeface="Arial"/>
            </a:endParaRPr>
          </a:p>
          <a:p>
            <a:pPr marL="800100" lvl="1" indent="-342900">
              <a:buFont typeface="Symbol" panose="05050102010706020507" pitchFamily="18" charset="2"/>
              <a:buChar char=""/>
            </a:pPr>
            <a:r>
              <a:rPr lang="en-GB" sz="2000">
                <a:latin typeface="Arial"/>
                <a:ea typeface="Calibri" panose="020F0502020204030204" pitchFamily="34" charset="0"/>
                <a:cs typeface="Times New Roman"/>
              </a:rPr>
              <a:t>Touch points at which comms should be issued, including: </a:t>
            </a:r>
          </a:p>
          <a:p>
            <a:pPr marL="1257300" lvl="2" indent="-342900">
              <a:buFont typeface="Symbol" panose="05050102010706020507" pitchFamily="18" charset="2"/>
              <a:buChar char=""/>
            </a:pPr>
            <a:r>
              <a:rPr lang="en-GB">
                <a:latin typeface="Arial"/>
                <a:ea typeface="Calibri" panose="020F0502020204030204" pitchFamily="34" charset="0"/>
                <a:cs typeface="Times New Roman"/>
              </a:rPr>
              <a:t>Initial comms to inform that the role is being reviewed and provide key approximate dates. </a:t>
            </a:r>
            <a:endParaRPr lang="en-GB">
              <a:cs typeface="Arial"/>
            </a:endParaRPr>
          </a:p>
          <a:p>
            <a:pPr marL="1257300" lvl="2" indent="-342900">
              <a:buFont typeface="Symbol" panose="05050102010706020507" pitchFamily="18" charset="2"/>
              <a:buChar char=""/>
            </a:pPr>
            <a:r>
              <a:rPr lang="en-GB">
                <a:cs typeface="Times New Roman"/>
              </a:rPr>
              <a:t>Invites to focus groups</a:t>
            </a:r>
          </a:p>
          <a:p>
            <a:pPr marL="1257300" lvl="2" indent="-342900">
              <a:buFont typeface="Symbol" panose="05050102010706020507" pitchFamily="18" charset="2"/>
              <a:buChar char=""/>
            </a:pPr>
            <a:r>
              <a:rPr lang="en-GB">
                <a:cs typeface="Times New Roman"/>
              </a:rPr>
              <a:t>TU consultation</a:t>
            </a:r>
          </a:p>
          <a:p>
            <a:pPr marL="1257300" lvl="2" indent="-342900">
              <a:buFont typeface="Symbol" panose="05050102010706020507" pitchFamily="18" charset="2"/>
              <a:buChar char=""/>
            </a:pPr>
            <a:r>
              <a:rPr lang="en-GB">
                <a:cs typeface="Times New Roman"/>
              </a:rPr>
              <a:t>Communication of outcome and implementation plans</a:t>
            </a:r>
          </a:p>
          <a:p>
            <a:pPr marL="342900" indent="-342900">
              <a:buFont typeface="Symbol" panose="05050102010706020507" pitchFamily="18" charset="2"/>
              <a:buChar char=""/>
            </a:pPr>
            <a:r>
              <a:rPr lang="en-GB" sz="2000">
                <a:latin typeface="Arial"/>
                <a:ea typeface="Calibri" panose="020F0502020204030204" pitchFamily="34" charset="0"/>
                <a:cs typeface="Times New Roman"/>
              </a:rPr>
              <a:t>PCET can provide examples of comms plans and draft comms to support in this work.</a:t>
            </a:r>
          </a:p>
          <a:p>
            <a:pPr marL="342900" indent="-342900">
              <a:buFont typeface="Symbol" panose="05050102010706020507" pitchFamily="18" charset="2"/>
              <a:buChar char=""/>
            </a:pPr>
            <a:r>
              <a:rPr lang="en-GB" sz="2000">
                <a:effectLst/>
                <a:latin typeface="Arial"/>
                <a:ea typeface="Calibri" panose="020F0502020204030204" pitchFamily="34" charset="0"/>
                <a:cs typeface="Times New Roman"/>
              </a:rPr>
              <a:t>Communication activity should be agreed as part of JEMG</a:t>
            </a:r>
            <a:r>
              <a:rPr lang="en-GB" sz="2000">
                <a:latin typeface="Arial"/>
                <a:ea typeface="Calibri" panose="020F0502020204030204" pitchFamily="34" charset="0"/>
                <a:cs typeface="Times New Roman"/>
              </a:rPr>
              <a:t> discussions</a:t>
            </a:r>
            <a:r>
              <a:rPr lang="en-GB" sz="2000">
                <a:effectLst/>
                <a:latin typeface="Arial"/>
                <a:ea typeface="Calibri" panose="020F0502020204030204" pitchFamily="34" charset="0"/>
                <a:cs typeface="Times New Roman"/>
              </a:rPr>
              <a:t> and align with any planned JEMG communications. ​</a:t>
            </a:r>
            <a:endParaRPr lang="en-GB"/>
          </a:p>
          <a:p>
            <a:pPr marL="342900" indent="-342900">
              <a:buFont typeface="Symbol" panose="05050102010706020507" pitchFamily="18" charset="2"/>
              <a:buChar char=""/>
            </a:pPr>
            <a:r>
              <a:rPr lang="en-GB" sz="2000">
                <a:latin typeface="Arial"/>
                <a:ea typeface="Calibri" panose="020F0502020204030204" pitchFamily="34" charset="0"/>
                <a:cs typeface="Times New Roman"/>
              </a:rPr>
              <a:t>See the slide 6 for an example of an activity plan with communication touch points. </a:t>
            </a:r>
            <a:endParaRPr lang="en-GB" sz="2000">
              <a:latin typeface="Arial" panose="020B060402020202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endParaRPr lang="en-GB" sz="200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2785100"/>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6">
            <a:extLst>
              <a:ext uri="{FF2B5EF4-FFF2-40B4-BE49-F238E27FC236}">
                <a16:creationId xmlns:a16="http://schemas.microsoft.com/office/drawing/2014/main" id="{8A8F968E-FB36-40B3-A26B-3C408F5AEEE9}"/>
              </a:ext>
            </a:extLst>
          </p:cNvPr>
          <p:cNvSpPr>
            <a:spLocks noGrp="1"/>
          </p:cNvSpPr>
          <p:nvPr>
            <p:ph type="title"/>
          </p:nvPr>
        </p:nvSpPr>
        <p:spPr>
          <a:xfrm>
            <a:off x="228773" y="106244"/>
            <a:ext cx="12201351" cy="893299"/>
          </a:xfrm>
        </p:spPr>
        <p:txBody>
          <a:bodyPr>
            <a:normAutofit/>
          </a:bodyPr>
          <a:lstStyle/>
          <a:p>
            <a:r>
              <a:rPr lang="en-GB" sz="2800"/>
              <a:t>Step 7 –  </a:t>
            </a:r>
            <a:r>
              <a:rPr lang="en-GB" sz="2000"/>
              <a:t>Focus Group</a:t>
            </a:r>
            <a:endParaRPr lang="en-GB" sz="1800"/>
          </a:p>
        </p:txBody>
      </p:sp>
      <p:sp>
        <p:nvSpPr>
          <p:cNvPr id="9" name="Content Placeholder 2">
            <a:extLst>
              <a:ext uri="{FF2B5EF4-FFF2-40B4-BE49-F238E27FC236}">
                <a16:creationId xmlns:a16="http://schemas.microsoft.com/office/drawing/2014/main" id="{528F30BF-6B51-4B7B-841F-D4CEB6673DCE}"/>
              </a:ext>
            </a:extLst>
          </p:cNvPr>
          <p:cNvSpPr txBox="1">
            <a:spLocks/>
          </p:cNvSpPr>
          <p:nvPr/>
        </p:nvSpPr>
        <p:spPr>
          <a:xfrm>
            <a:off x="533652" y="999543"/>
            <a:ext cx="11313413" cy="5580161"/>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Clr>
                <a:srgbClr val="7030A0"/>
              </a:buClr>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7030A0"/>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7030A0"/>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Symbol" panose="05050102010706020507" pitchFamily="18" charset="2"/>
              <a:buChar char=""/>
            </a:pPr>
            <a:r>
              <a:rPr lang="en-GB" sz="2400" dirty="0">
                <a:effectLst/>
                <a:latin typeface="Arial"/>
                <a:ea typeface="Calibri" panose="020F0502020204030204" pitchFamily="34" charset="0"/>
                <a:cs typeface="Times New Roman"/>
              </a:rPr>
              <a:t>Focus groups are recommended </a:t>
            </a:r>
            <a:r>
              <a:rPr lang="en-GB" sz="2400" dirty="0">
                <a:latin typeface="Arial"/>
                <a:ea typeface="Calibri" panose="020F0502020204030204" pitchFamily="34" charset="0"/>
                <a:cs typeface="Times New Roman"/>
              </a:rPr>
              <a:t>(</a:t>
            </a:r>
            <a:r>
              <a:rPr lang="en-GB" sz="2400" dirty="0">
                <a:effectLst/>
                <a:latin typeface="Arial"/>
                <a:ea typeface="Calibri" panose="020F0502020204030204" pitchFamily="34" charset="0"/>
                <a:cs typeface="Times New Roman"/>
              </a:rPr>
              <a:t>but may not be required for new roles</a:t>
            </a:r>
            <a:r>
              <a:rPr lang="en-GB" sz="2400" dirty="0">
                <a:latin typeface="Arial"/>
                <a:ea typeface="Calibri" panose="020F0502020204030204" pitchFamily="34" charset="0"/>
                <a:cs typeface="Times New Roman"/>
              </a:rPr>
              <a:t>).</a:t>
            </a:r>
            <a:r>
              <a:rPr lang="en-GB" sz="2400" dirty="0">
                <a:effectLst/>
                <a:latin typeface="Arial"/>
                <a:ea typeface="Calibri" panose="020F0502020204030204" pitchFamily="34" charset="0"/>
                <a:cs typeface="Times New Roman"/>
              </a:rPr>
              <a:t> ​</a:t>
            </a:r>
            <a:r>
              <a:rPr lang="en-GB" sz="2400" dirty="0">
                <a:latin typeface="Arial"/>
                <a:ea typeface="Calibri" panose="020F0502020204030204" pitchFamily="34" charset="0"/>
                <a:cs typeface="Arial"/>
              </a:rPr>
              <a:t>The purpose of focus groups is to inform the drafting of the JD and JDQ. It is important to remind staff that they should focus on the future role as it will exist in the NPS Operating model, and not on their current role.</a:t>
            </a:r>
            <a:endParaRPr lang="en-GB" sz="2400" dirty="0">
              <a:effectLst/>
              <a:latin typeface="Arial"/>
              <a:ea typeface="Calibri" panose="020F0502020204030204" pitchFamily="34" charset="0"/>
              <a:cs typeface="Times New Roman"/>
            </a:endParaRPr>
          </a:p>
          <a:p>
            <a:pPr marL="342900" indent="-342900">
              <a:buFont typeface="Symbol" panose="05050102010706020507" pitchFamily="18" charset="2"/>
              <a:buChar char=""/>
            </a:pPr>
            <a:r>
              <a:rPr lang="en-GB" sz="2400" dirty="0">
                <a:effectLst/>
                <a:latin typeface="Arial"/>
                <a:ea typeface="Calibri" panose="020F0502020204030204" pitchFamily="34" charset="0"/>
                <a:cs typeface="Times New Roman"/>
              </a:rPr>
              <a:t>The number of focus groups required should be agreed between the JD Developer and JES Analyst (where assigned</a:t>
            </a:r>
            <a:r>
              <a:rPr lang="en-GB" sz="2400" dirty="0">
                <a:latin typeface="Arial"/>
                <a:ea typeface="Calibri" panose="020F0502020204030204" pitchFamily="34" charset="0"/>
                <a:cs typeface="Times New Roman"/>
              </a:rPr>
              <a:t>); otherwise JEMG advice can be sought.</a:t>
            </a:r>
            <a:r>
              <a:rPr lang="en-GB" sz="2400" dirty="0">
                <a:effectLst/>
                <a:latin typeface="Arial"/>
                <a:ea typeface="Calibri" panose="020F0502020204030204" pitchFamily="34" charset="0"/>
                <a:cs typeface="Times New Roman"/>
              </a:rPr>
              <a:t>​</a:t>
            </a:r>
          </a:p>
          <a:p>
            <a:pPr marL="342900" lvl="0" indent="-342900">
              <a:buFont typeface="Symbol" panose="05050102010706020507" pitchFamily="18" charset="2"/>
              <a:buChar char=""/>
            </a:pPr>
            <a:r>
              <a:rPr lang="en-GB" sz="2400" dirty="0">
                <a:effectLst/>
                <a:latin typeface="Arial"/>
                <a:ea typeface="Calibri" panose="020F0502020204030204" pitchFamily="34" charset="0"/>
                <a:cs typeface="Times New Roman"/>
              </a:rPr>
              <a:t>Groups should be kept small and role holders and trade unions should be represented. ​</a:t>
            </a:r>
          </a:p>
          <a:p>
            <a:pPr marL="342900" indent="-342900">
              <a:buFont typeface="Symbol" panose="05050102010706020507" pitchFamily="18" charset="2"/>
              <a:buChar char=""/>
            </a:pPr>
            <a:r>
              <a:rPr lang="en-GB" sz="2400" dirty="0">
                <a:latin typeface="Arial"/>
                <a:ea typeface="Calibri" panose="020F0502020204030204" pitchFamily="34" charset="0"/>
                <a:cs typeface="Times New Roman"/>
              </a:rPr>
              <a:t>Consider all protected characteristics when identifying role holder representation, I.e., race, age, religion, gender.   </a:t>
            </a:r>
          </a:p>
          <a:p>
            <a:pPr marL="342900" lvl="0" indent="-342900">
              <a:buFont typeface="Symbol" panose="05050102010706020507" pitchFamily="18" charset="2"/>
              <a:buChar char=""/>
            </a:pPr>
            <a:r>
              <a:rPr lang="en-GB" sz="2400" dirty="0">
                <a:effectLst/>
                <a:latin typeface="Arial"/>
                <a:ea typeface="Calibri" panose="020F0502020204030204" pitchFamily="34" charset="0"/>
                <a:cs typeface="Times New Roman"/>
              </a:rPr>
              <a:t>A recording of the session can be made if all participants </a:t>
            </a:r>
            <a:r>
              <a:rPr lang="en-GB" sz="2400" dirty="0">
                <a:latin typeface="Arial"/>
                <a:ea typeface="Calibri" panose="020F0502020204030204" pitchFamily="34" charset="0"/>
                <a:cs typeface="Times New Roman"/>
              </a:rPr>
              <a:t>agree;</a:t>
            </a:r>
            <a:r>
              <a:rPr lang="en-GB" sz="2400" dirty="0">
                <a:effectLst/>
                <a:latin typeface="Arial"/>
                <a:ea typeface="Calibri" panose="020F0502020204030204" pitchFamily="34" charset="0"/>
                <a:cs typeface="Times New Roman"/>
              </a:rPr>
              <a:t> alternatively</a:t>
            </a:r>
            <a:r>
              <a:rPr lang="en-GB" sz="2400" dirty="0">
                <a:latin typeface="Arial"/>
                <a:ea typeface="Calibri" panose="020F0502020204030204" pitchFamily="34" charset="0"/>
                <a:cs typeface="Times New Roman"/>
              </a:rPr>
              <a:t>,</a:t>
            </a:r>
            <a:r>
              <a:rPr lang="en-GB" sz="2400" dirty="0">
                <a:effectLst/>
                <a:latin typeface="Arial"/>
                <a:ea typeface="Calibri" panose="020F0502020204030204" pitchFamily="34" charset="0"/>
                <a:cs typeface="Times New Roman"/>
              </a:rPr>
              <a:t> a scribe should capture all critical points and feedback. ​</a:t>
            </a:r>
          </a:p>
          <a:p>
            <a:pPr marL="342900" lvl="0" indent="-342900">
              <a:buFont typeface="Symbol" panose="05050102010706020507" pitchFamily="18" charset="2"/>
              <a:buChar char=""/>
            </a:pPr>
            <a:r>
              <a:rPr lang="en-GB" sz="2400" dirty="0">
                <a:effectLst/>
                <a:latin typeface="Arial"/>
                <a:ea typeface="Calibri" panose="020F0502020204030204" pitchFamily="34" charset="0"/>
                <a:cs typeface="Times New Roman"/>
              </a:rPr>
              <a:t>Further focus groups may be required if all relevant information not collected in first group.</a:t>
            </a:r>
          </a:p>
        </p:txBody>
      </p:sp>
    </p:spTree>
    <p:extLst>
      <p:ext uri="{BB962C8B-B14F-4D97-AF65-F5344CB8AC3E}">
        <p14:creationId xmlns:p14="http://schemas.microsoft.com/office/powerpoint/2010/main" val="213072412"/>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6">
            <a:extLst>
              <a:ext uri="{FF2B5EF4-FFF2-40B4-BE49-F238E27FC236}">
                <a16:creationId xmlns:a16="http://schemas.microsoft.com/office/drawing/2014/main" id="{8A8F968E-FB36-40B3-A26B-3C408F5AEEE9}"/>
              </a:ext>
            </a:extLst>
          </p:cNvPr>
          <p:cNvSpPr>
            <a:spLocks noGrp="1"/>
          </p:cNvSpPr>
          <p:nvPr>
            <p:ph type="title"/>
          </p:nvPr>
        </p:nvSpPr>
        <p:spPr>
          <a:xfrm>
            <a:off x="228773" y="106244"/>
            <a:ext cx="12201351" cy="893299"/>
          </a:xfrm>
        </p:spPr>
        <p:txBody>
          <a:bodyPr>
            <a:normAutofit/>
          </a:bodyPr>
          <a:lstStyle/>
          <a:p>
            <a:r>
              <a:rPr lang="en-GB" sz="2800"/>
              <a:t>Step 8 – </a:t>
            </a:r>
            <a:r>
              <a:rPr lang="en-GB" sz="2000"/>
              <a:t>Finalise Documentation</a:t>
            </a:r>
            <a:endParaRPr lang="en-GB" sz="1800"/>
          </a:p>
        </p:txBody>
      </p:sp>
      <p:sp>
        <p:nvSpPr>
          <p:cNvPr id="9" name="Content Placeholder 2">
            <a:extLst>
              <a:ext uri="{FF2B5EF4-FFF2-40B4-BE49-F238E27FC236}">
                <a16:creationId xmlns:a16="http://schemas.microsoft.com/office/drawing/2014/main" id="{528F30BF-6B51-4B7B-841F-D4CEB6673DCE}"/>
              </a:ext>
            </a:extLst>
          </p:cNvPr>
          <p:cNvSpPr txBox="1">
            <a:spLocks/>
          </p:cNvSpPr>
          <p:nvPr/>
        </p:nvSpPr>
        <p:spPr>
          <a:xfrm>
            <a:off x="228773" y="834713"/>
            <a:ext cx="11848927" cy="5299967"/>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Clr>
                <a:srgbClr val="7030A0"/>
              </a:buClr>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7030A0"/>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7030A0"/>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Symbol" panose="05050102010706020507" pitchFamily="18" charset="2"/>
              <a:buChar char=""/>
            </a:pPr>
            <a:r>
              <a:rPr lang="en-GB" sz="1600">
                <a:effectLst/>
                <a:latin typeface="Arial"/>
                <a:ea typeface="Calibri" panose="020F0502020204030204" pitchFamily="34" charset="0"/>
                <a:cs typeface="Times New Roman"/>
              </a:rPr>
              <a:t>The JD Developer is responsible for </a:t>
            </a:r>
            <a:r>
              <a:rPr lang="en-GB" sz="1600">
                <a:latin typeface="Arial"/>
                <a:ea typeface="Calibri" panose="020F0502020204030204" pitchFamily="34" charset="0"/>
                <a:cs typeface="Times New Roman"/>
              </a:rPr>
              <a:t>drawing</a:t>
            </a:r>
            <a:r>
              <a:rPr lang="en-GB" sz="1600">
                <a:effectLst/>
                <a:latin typeface="Arial"/>
                <a:ea typeface="Calibri" panose="020F0502020204030204" pitchFamily="34" charset="0"/>
                <a:cs typeface="Times New Roman"/>
              </a:rPr>
              <a:t> </a:t>
            </a:r>
            <a:r>
              <a:rPr lang="en-GB" sz="1600">
                <a:latin typeface="Arial"/>
                <a:ea typeface="Calibri" panose="020F0502020204030204" pitchFamily="34" charset="0"/>
                <a:cs typeface="Times New Roman"/>
              </a:rPr>
              <a:t>together </a:t>
            </a:r>
            <a:r>
              <a:rPr lang="en-GB" sz="1600">
                <a:effectLst/>
                <a:latin typeface="Arial"/>
                <a:ea typeface="Calibri" panose="020F0502020204030204" pitchFamily="34" charset="0"/>
                <a:cs typeface="Times New Roman"/>
              </a:rPr>
              <a:t>all</a:t>
            </a:r>
            <a:r>
              <a:rPr lang="en-GB" sz="1600">
                <a:latin typeface="Arial"/>
                <a:ea typeface="Calibri" panose="020F0502020204030204" pitchFamily="34" charset="0"/>
                <a:cs typeface="Times New Roman"/>
              </a:rPr>
              <a:t> the</a:t>
            </a:r>
            <a:r>
              <a:rPr lang="en-GB" sz="1600">
                <a:effectLst/>
                <a:latin typeface="Arial"/>
                <a:ea typeface="Calibri" panose="020F0502020204030204" pitchFamily="34" charset="0"/>
                <a:cs typeface="Times New Roman"/>
              </a:rPr>
              <a:t> relevant information </a:t>
            </a:r>
            <a:r>
              <a:rPr lang="en-GB" sz="1600">
                <a:latin typeface="Arial"/>
                <a:ea typeface="Calibri" panose="020F0502020204030204" pitchFamily="34" charset="0"/>
                <a:cs typeface="Times New Roman"/>
              </a:rPr>
              <a:t>to compile</a:t>
            </a:r>
            <a:r>
              <a:rPr lang="en-GB" sz="1600">
                <a:effectLst/>
                <a:latin typeface="Arial"/>
                <a:ea typeface="Calibri" panose="020F0502020204030204" pitchFamily="34" charset="0"/>
                <a:cs typeface="Times New Roman"/>
              </a:rPr>
              <a:t> </a:t>
            </a:r>
            <a:r>
              <a:rPr lang="en-GB" sz="1600">
                <a:latin typeface="Arial"/>
                <a:ea typeface="Calibri" panose="020F0502020204030204" pitchFamily="34" charset="0"/>
                <a:cs typeface="Times New Roman"/>
              </a:rPr>
              <a:t>the </a:t>
            </a:r>
            <a:r>
              <a:rPr lang="en-GB" sz="1600">
                <a:effectLst/>
                <a:latin typeface="Arial"/>
                <a:ea typeface="Calibri" panose="020F0502020204030204" pitchFamily="34" charset="0"/>
                <a:cs typeface="Times New Roman"/>
              </a:rPr>
              <a:t>JD and JDQ. </a:t>
            </a:r>
          </a:p>
          <a:p>
            <a:pPr marL="800100" lvl="1" indent="-342900">
              <a:buFont typeface="Symbol" panose="05050102010706020507" pitchFamily="18" charset="2"/>
              <a:buChar char=""/>
            </a:pPr>
            <a:r>
              <a:rPr lang="en-GB" sz="1600">
                <a:effectLst/>
                <a:latin typeface="Arial"/>
                <a:ea typeface="Calibri" panose="020F0502020204030204" pitchFamily="34" charset="0"/>
                <a:cs typeface="Times New Roman"/>
              </a:rPr>
              <a:t>The JD should provide a clear understanding on the demands of the job for the purpose of recruitment; job evaluation; performance; reward and career management.  </a:t>
            </a:r>
          </a:p>
          <a:p>
            <a:pPr marL="800100" lvl="1" indent="-342900">
              <a:buFont typeface="Symbol" panose="05050102010706020507" pitchFamily="18" charset="2"/>
              <a:buChar char=""/>
            </a:pPr>
            <a:r>
              <a:rPr lang="en-GB" sz="1600">
                <a:latin typeface="Arial"/>
                <a:ea typeface="Calibri" panose="020F0502020204030204" pitchFamily="34" charset="0"/>
                <a:cs typeface="Times New Roman"/>
              </a:rPr>
              <a:t>The purpose of a Job Description Questionnaire (JDQ) is to gather factual information about the duties and responsibilities that are assigned to a job role. Jobs will be evaluated on the basis of the information provided in the questionnaire. </a:t>
            </a:r>
          </a:p>
          <a:p>
            <a:pPr marL="342900" indent="-342900">
              <a:buFont typeface="Symbol" panose="05050102010706020507" pitchFamily="18" charset="2"/>
              <a:buChar char=""/>
            </a:pPr>
            <a:r>
              <a:rPr lang="en-GB" sz="1600">
                <a:latin typeface="Arial"/>
                <a:ea typeface="Calibri" panose="020F0502020204030204" pitchFamily="34" charset="0"/>
                <a:cs typeface="Times New Roman"/>
              </a:rPr>
              <a:t>To optimise the process, it</a:t>
            </a:r>
            <a:r>
              <a:rPr lang="en-GB" sz="1600">
                <a:effectLst/>
                <a:latin typeface="Arial"/>
                <a:ea typeface="Calibri" panose="020F0502020204030204" pitchFamily="34" charset="0"/>
                <a:cs typeface="Times New Roman"/>
              </a:rPr>
              <a:t> is important</a:t>
            </a:r>
            <a:r>
              <a:rPr lang="en-GB" sz="1600">
                <a:latin typeface="Arial"/>
                <a:ea typeface="Calibri" panose="020F0502020204030204" pitchFamily="34" charset="0"/>
                <a:cs typeface="Times New Roman"/>
              </a:rPr>
              <a:t> that sufficient information is provided to allow someone who may not be familiar with the job to understand it. </a:t>
            </a:r>
          </a:p>
          <a:p>
            <a:pPr marL="342900" indent="-342900">
              <a:buFont typeface="Symbol" panose="05050102010706020507" pitchFamily="18" charset="2"/>
              <a:buChar char=""/>
            </a:pPr>
            <a:r>
              <a:rPr lang="en-GB" sz="1600">
                <a:latin typeface="Arial"/>
                <a:ea typeface="Calibri" panose="020F0502020204030204" pitchFamily="34" charset="0"/>
                <a:cs typeface="Times New Roman"/>
              </a:rPr>
              <a:t>To support the JD and JDQ: </a:t>
            </a:r>
          </a:p>
          <a:p>
            <a:pPr marL="800100" lvl="1" indent="-342900">
              <a:buFont typeface="Symbol" panose="05050102010706020507" pitchFamily="18" charset="2"/>
              <a:buChar char=""/>
            </a:pPr>
            <a:r>
              <a:rPr lang="en-GB" sz="1600">
                <a:latin typeface="Arial"/>
                <a:ea typeface="Calibri" panose="020F0502020204030204" pitchFamily="34" charset="0"/>
                <a:cs typeface="Times New Roman"/>
              </a:rPr>
              <a:t>the</a:t>
            </a:r>
            <a:r>
              <a:rPr lang="en-GB" sz="1600">
                <a:effectLst/>
                <a:latin typeface="Arial"/>
                <a:ea typeface="Calibri" panose="020F0502020204030204" pitchFamily="34" charset="0"/>
                <a:cs typeface="Times New Roman"/>
              </a:rPr>
              <a:t> JD developer </a:t>
            </a:r>
            <a:r>
              <a:rPr lang="en-GB" sz="1600">
                <a:latin typeface="Arial"/>
                <a:ea typeface="Calibri" panose="020F0502020204030204" pitchFamily="34" charset="0"/>
                <a:cs typeface="Times New Roman"/>
              </a:rPr>
              <a:t>should prepare the</a:t>
            </a:r>
            <a:r>
              <a:rPr lang="en-GB" sz="1600">
                <a:effectLst/>
                <a:latin typeface="Arial"/>
                <a:ea typeface="Calibri" panose="020F0502020204030204" pitchFamily="34" charset="0"/>
                <a:cs typeface="Times New Roman"/>
              </a:rPr>
              <a:t> organisational </a:t>
            </a:r>
            <a:r>
              <a:rPr lang="en-GB" sz="1600">
                <a:latin typeface="Arial"/>
                <a:ea typeface="Calibri" panose="020F0502020204030204" pitchFamily="34" charset="0"/>
                <a:cs typeface="Times New Roman"/>
              </a:rPr>
              <a:t>chart. This should demonstrate where the new role sits/ any change to structure for existing roles. </a:t>
            </a:r>
            <a:r>
              <a:rPr lang="en-GB" sz="1600">
                <a:latin typeface="Arial"/>
                <a:ea typeface="Calibri" panose="020F0502020204030204" pitchFamily="34" charset="0"/>
                <a:cs typeface="Arial"/>
              </a:rPr>
              <a:t>The</a:t>
            </a:r>
            <a:r>
              <a:rPr lang="en-GB" sz="1600">
                <a:ea typeface="+mj-lt"/>
                <a:cs typeface="+mj-lt"/>
              </a:rPr>
              <a:t> org chart should be clear of any personal information. </a:t>
            </a:r>
            <a:endParaRPr lang="en-GB" sz="1600">
              <a:latin typeface="Arial"/>
              <a:ea typeface="+mj-lt"/>
              <a:cs typeface="Arial" panose="020B0604020202020204"/>
            </a:endParaRPr>
          </a:p>
          <a:p>
            <a:pPr marL="800100" lvl="1" indent="-342900">
              <a:buFont typeface="Symbol" panose="05050102010706020507" pitchFamily="18" charset="2"/>
              <a:buChar char=""/>
            </a:pPr>
            <a:r>
              <a:rPr lang="en-GB" sz="1600">
                <a:latin typeface="Arial"/>
                <a:ea typeface="Calibri" panose="020F0502020204030204" pitchFamily="34" charset="0"/>
                <a:cs typeface="Times New Roman"/>
              </a:rPr>
              <a:t>The</a:t>
            </a:r>
            <a:r>
              <a:rPr lang="en-GB" sz="1600">
                <a:effectLst/>
                <a:latin typeface="Arial"/>
                <a:ea typeface="Calibri" panose="020F0502020204030204" pitchFamily="34" charset="0"/>
                <a:cs typeface="Times New Roman"/>
              </a:rPr>
              <a:t> SME will draft the supporting narrative</a:t>
            </a:r>
            <a:r>
              <a:rPr lang="en-GB" sz="1600">
                <a:latin typeface="Arial"/>
                <a:ea typeface="Calibri" panose="020F0502020204030204" pitchFamily="34" charset="0"/>
                <a:cs typeface="Times New Roman"/>
              </a:rPr>
              <a:t>, </a:t>
            </a:r>
            <a:r>
              <a:rPr lang="en-GB" sz="1600">
                <a:effectLst/>
                <a:latin typeface="Arial"/>
                <a:ea typeface="Calibri" panose="020F0502020204030204" pitchFamily="34" charset="0"/>
                <a:cs typeface="Times New Roman"/>
              </a:rPr>
              <a:t>​</a:t>
            </a:r>
            <a:r>
              <a:rPr lang="en-US" sz="1600">
                <a:ea typeface="+mj-lt"/>
                <a:cs typeface="+mj-lt"/>
              </a:rPr>
              <a:t>which should provide context of why a job is being changed/ developed.</a:t>
            </a:r>
            <a:endParaRPr lang="en-GB" sz="1600">
              <a:cs typeface="Arial"/>
            </a:endParaRPr>
          </a:p>
          <a:p>
            <a:pPr marL="342900" indent="-342900">
              <a:buFont typeface="Symbol" panose="05050102010706020507" pitchFamily="18" charset="2"/>
              <a:buChar char=""/>
            </a:pPr>
            <a:r>
              <a:rPr lang="en-GB" sz="1600">
                <a:latin typeface="Arial"/>
                <a:ea typeface="Calibri" panose="020F0502020204030204" pitchFamily="34" charset="0"/>
                <a:cs typeface="Times New Roman"/>
              </a:rPr>
              <a:t>The Annex</a:t>
            </a:r>
            <a:r>
              <a:rPr lang="en-GB" sz="1600">
                <a:effectLst/>
                <a:latin typeface="Arial"/>
                <a:ea typeface="Calibri" panose="020F0502020204030204" pitchFamily="34" charset="0"/>
                <a:cs typeface="Times New Roman"/>
              </a:rPr>
              <a:t> A should also be </a:t>
            </a:r>
            <a:r>
              <a:rPr lang="en-GB" sz="1600">
                <a:latin typeface="Arial"/>
                <a:ea typeface="Calibri" panose="020F0502020204030204" pitchFamily="34" charset="0"/>
                <a:cs typeface="Times New Roman"/>
              </a:rPr>
              <a:t>prepared</a:t>
            </a:r>
            <a:r>
              <a:rPr lang="en-GB" sz="1600">
                <a:effectLst/>
                <a:latin typeface="Arial"/>
                <a:ea typeface="Calibri" panose="020F0502020204030204" pitchFamily="34" charset="0"/>
                <a:cs typeface="Times New Roman"/>
              </a:rPr>
              <a:t>, which is the document used to formally commence the TU consultation period.​</a:t>
            </a:r>
          </a:p>
          <a:p>
            <a:pPr marL="342900" lvl="0" indent="-342900">
              <a:buFont typeface="Symbol" panose="05050102010706020507" pitchFamily="18" charset="2"/>
              <a:buChar char=""/>
            </a:pPr>
            <a:r>
              <a:rPr lang="en-GB" sz="1600">
                <a:effectLst/>
                <a:latin typeface="Arial"/>
                <a:ea typeface="Calibri" panose="020F0502020204030204" pitchFamily="34" charset="0"/>
                <a:cs typeface="Times New Roman"/>
              </a:rPr>
              <a:t>Where a JES analyst has been assigned, they should be involved with finalising all documentation.​</a:t>
            </a:r>
          </a:p>
          <a:p>
            <a:pPr marL="342900" indent="-342900">
              <a:buFont typeface="Symbol" panose="05050102010706020507" pitchFamily="18" charset="2"/>
              <a:buChar char=""/>
            </a:pPr>
            <a:r>
              <a:rPr lang="en-GB" sz="1600">
                <a:latin typeface="Arial"/>
                <a:ea typeface="Calibri" panose="020F0502020204030204" pitchFamily="34" charset="0"/>
                <a:cs typeface="Times New Roman"/>
              </a:rPr>
              <a:t>Once the </a:t>
            </a:r>
            <a:r>
              <a:rPr lang="en-GB" sz="1600">
                <a:effectLst/>
                <a:latin typeface="Arial"/>
                <a:ea typeface="Calibri" panose="020F0502020204030204" pitchFamily="34" charset="0"/>
                <a:cs typeface="Times New Roman"/>
              </a:rPr>
              <a:t>documentation </a:t>
            </a:r>
            <a:r>
              <a:rPr lang="en-GB" sz="1600">
                <a:latin typeface="Arial"/>
                <a:ea typeface="Calibri" panose="020F0502020204030204" pitchFamily="34" charset="0"/>
                <a:cs typeface="Times New Roman"/>
              </a:rPr>
              <a:t>is finalised, it should be submitted to</a:t>
            </a:r>
            <a:r>
              <a:rPr lang="en-GB" sz="1600">
                <a:effectLst/>
                <a:latin typeface="Arial"/>
                <a:ea typeface="Calibri" panose="020F0502020204030204" pitchFamily="34" charset="0"/>
                <a:cs typeface="Times New Roman"/>
              </a:rPr>
              <a:t> the JEAT mailbox</a:t>
            </a:r>
            <a:r>
              <a:rPr lang="en-GB" sz="1600">
                <a:latin typeface="Arial"/>
                <a:ea typeface="Calibri" panose="020F0502020204030204" pitchFamily="34" charset="0"/>
                <a:cs typeface="Times New Roman"/>
              </a:rPr>
              <a:t>, copied to the </a:t>
            </a:r>
            <a:r>
              <a:rPr lang="en-GB" sz="1600">
                <a:effectLst/>
                <a:latin typeface="Arial"/>
                <a:ea typeface="Calibri" panose="020F0502020204030204" pitchFamily="34" charset="0"/>
                <a:cs typeface="Times New Roman"/>
              </a:rPr>
              <a:t>PWP Job Evaluation project mailbox </a:t>
            </a:r>
            <a:r>
              <a:rPr lang="en-GB" sz="1600" u="sng">
                <a:effectLst/>
                <a:latin typeface="Arial"/>
                <a:ea typeface="Calibri" panose="020F0502020204030204" pitchFamily="34" charset="0"/>
                <a:cs typeface="Times New Roman"/>
                <a:hlinkClick r:id="rId3">
                  <a:extLst>
                    <a:ext uri="{A12FA001-AC4F-418D-AE19-62706E023703}">
                      <ahyp:hlinkClr xmlns:ahyp="http://schemas.microsoft.com/office/drawing/2018/hyperlinkcolor" val="tx"/>
                    </a:ext>
                  </a:extLst>
                </a:hlinkClick>
              </a:rPr>
              <a:t>PWPjobevaluationproject@justice.gov.uk</a:t>
            </a:r>
            <a:r>
              <a:rPr lang="en-GB" sz="1600">
                <a:latin typeface="Arial"/>
                <a:ea typeface="Calibri" panose="020F0502020204030204" pitchFamily="34" charset="0"/>
                <a:cs typeface="Times New Roman"/>
              </a:rPr>
              <a:t> to request</a:t>
            </a:r>
            <a:r>
              <a:rPr lang="en-GB" sz="1600">
                <a:effectLst/>
                <a:latin typeface="Arial"/>
                <a:ea typeface="Calibri" panose="020F0502020204030204" pitchFamily="34" charset="0"/>
                <a:cs typeface="Times New Roman"/>
              </a:rPr>
              <a:t> </a:t>
            </a:r>
            <a:r>
              <a:rPr lang="en-GB" sz="1600">
                <a:latin typeface="Arial"/>
                <a:ea typeface="Calibri" panose="020F0502020204030204" pitchFamily="34" charset="0"/>
                <a:cs typeface="Times New Roman"/>
              </a:rPr>
              <a:t>an indicative</a:t>
            </a:r>
            <a:r>
              <a:rPr lang="en-GB" sz="1600">
                <a:effectLst/>
                <a:latin typeface="Arial"/>
                <a:ea typeface="Calibri" panose="020F0502020204030204" pitchFamily="34" charset="0"/>
                <a:cs typeface="Times New Roman"/>
              </a:rPr>
              <a:t> banding.</a:t>
            </a:r>
          </a:p>
          <a:p>
            <a:pPr marL="342900" indent="-342900">
              <a:buFont typeface="Symbol" panose="05050102010706020507" pitchFamily="18" charset="2"/>
              <a:buChar char=""/>
            </a:pPr>
            <a:endParaRPr lang="en-GB" sz="160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954396"/>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6">
            <a:extLst>
              <a:ext uri="{FF2B5EF4-FFF2-40B4-BE49-F238E27FC236}">
                <a16:creationId xmlns:a16="http://schemas.microsoft.com/office/drawing/2014/main" id="{8A8F968E-FB36-40B3-A26B-3C408F5AEEE9}"/>
              </a:ext>
            </a:extLst>
          </p:cNvPr>
          <p:cNvSpPr>
            <a:spLocks noGrp="1"/>
          </p:cNvSpPr>
          <p:nvPr>
            <p:ph type="title"/>
          </p:nvPr>
        </p:nvSpPr>
        <p:spPr>
          <a:xfrm>
            <a:off x="228773" y="106244"/>
            <a:ext cx="12201351" cy="893299"/>
          </a:xfrm>
        </p:spPr>
        <p:txBody>
          <a:bodyPr>
            <a:normAutofit/>
          </a:bodyPr>
          <a:lstStyle/>
          <a:p>
            <a:r>
              <a:rPr lang="en-GB" sz="2800"/>
              <a:t>Step 9 </a:t>
            </a:r>
            <a:r>
              <a:rPr lang="en-GB" sz="2000" kern="1200">
                <a:latin typeface="Arial" panose="020B0604020202020204"/>
                <a:ea typeface="+mn-ea"/>
                <a:cs typeface="+mn-cs"/>
              </a:rPr>
              <a:t>Job Evaluation Management Group (JEMG) </a:t>
            </a:r>
            <a:r>
              <a:rPr lang="en-GB" sz="2000">
                <a:latin typeface="Arial" panose="020B0604020202020204"/>
                <a:ea typeface="+mn-ea"/>
                <a:cs typeface="+mn-cs"/>
              </a:rPr>
              <a:t>Assurance</a:t>
            </a:r>
            <a:br>
              <a:rPr lang="en-GB" sz="1050"/>
            </a:br>
            <a:endParaRPr lang="en-GB" sz="1800"/>
          </a:p>
        </p:txBody>
      </p:sp>
      <p:sp>
        <p:nvSpPr>
          <p:cNvPr id="9" name="Content Placeholder 2">
            <a:extLst>
              <a:ext uri="{FF2B5EF4-FFF2-40B4-BE49-F238E27FC236}">
                <a16:creationId xmlns:a16="http://schemas.microsoft.com/office/drawing/2014/main" id="{528F30BF-6B51-4B7B-841F-D4CEB6673DCE}"/>
              </a:ext>
            </a:extLst>
          </p:cNvPr>
          <p:cNvSpPr txBox="1">
            <a:spLocks/>
          </p:cNvSpPr>
          <p:nvPr/>
        </p:nvSpPr>
        <p:spPr>
          <a:xfrm>
            <a:off x="520045" y="996110"/>
            <a:ext cx="11313413" cy="4756823"/>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Clr>
                <a:srgbClr val="7030A0"/>
              </a:buClr>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7030A0"/>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7030A0"/>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Symbol" panose="05050102010706020507" pitchFamily="18" charset="2"/>
              <a:buChar char=""/>
            </a:pPr>
            <a:r>
              <a:rPr lang="en-GB">
                <a:effectLst/>
                <a:latin typeface="Arial"/>
                <a:ea typeface="Calibri" panose="020F0502020204030204" pitchFamily="34" charset="0"/>
                <a:cs typeface="Times New Roman"/>
              </a:rPr>
              <a:t>The documentation provided will be reviewed by JEAT who will then provide</a:t>
            </a:r>
            <a:r>
              <a:rPr lang="en-GB">
                <a:latin typeface="Arial"/>
                <a:ea typeface="Calibri" panose="020F0502020204030204" pitchFamily="34" charset="0"/>
                <a:cs typeface="Times New Roman"/>
              </a:rPr>
              <a:t> an </a:t>
            </a:r>
            <a:r>
              <a:rPr lang="en-GB">
                <a:effectLst/>
                <a:latin typeface="Arial"/>
                <a:ea typeface="Calibri" panose="020F0502020204030204" pitchFamily="34" charset="0"/>
                <a:cs typeface="Times New Roman"/>
              </a:rPr>
              <a:t>indicative banding within 7 working days.</a:t>
            </a:r>
            <a:r>
              <a:rPr lang="en-GB">
                <a:latin typeface="Arial"/>
                <a:ea typeface="Calibri" panose="020F0502020204030204" pitchFamily="34" charset="0"/>
                <a:cs typeface="Times New Roman"/>
              </a:rPr>
              <a:t> This aims to provide a sense check on whether the documentation is pitched correctly. </a:t>
            </a:r>
            <a:endParaRPr lang="en-GB">
              <a:effectLst/>
              <a:latin typeface="Arial" panose="020B060402020202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n-GB">
                <a:latin typeface="Arial"/>
                <a:ea typeface="Calibri" panose="020F0502020204030204" pitchFamily="34" charset="0"/>
                <a:cs typeface="Times New Roman"/>
              </a:rPr>
              <a:t>JEMG will organise a meeting and/ or provide a slot at a JEMG session to discuss the documentation and indicative banding, playing the role of ‘critical friend’ to ensure that documentation accurately reflects the role before moving to consultation stages.​</a:t>
            </a:r>
          </a:p>
          <a:p>
            <a:pPr marL="342900" lvl="0" indent="-342900">
              <a:buFont typeface="Symbol" panose="05050102010706020507" pitchFamily="18" charset="2"/>
              <a:buChar char=""/>
            </a:pPr>
            <a:r>
              <a:rPr lang="en-GB">
                <a:effectLst/>
                <a:latin typeface="Arial"/>
                <a:ea typeface="Calibri" panose="020F0502020204030204" pitchFamily="34" charset="0"/>
                <a:cs typeface="Times New Roman"/>
              </a:rPr>
              <a:t>It is possible at this stage that JEMG will request further activity before progressing to the next stage.​</a:t>
            </a:r>
          </a:p>
        </p:txBody>
      </p:sp>
    </p:spTree>
    <p:extLst>
      <p:ext uri="{BB962C8B-B14F-4D97-AF65-F5344CB8AC3E}">
        <p14:creationId xmlns:p14="http://schemas.microsoft.com/office/powerpoint/2010/main" val="3809137600"/>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6">
            <a:extLst>
              <a:ext uri="{FF2B5EF4-FFF2-40B4-BE49-F238E27FC236}">
                <a16:creationId xmlns:a16="http://schemas.microsoft.com/office/drawing/2014/main" id="{8A8F968E-FB36-40B3-A26B-3C408F5AEEE9}"/>
              </a:ext>
            </a:extLst>
          </p:cNvPr>
          <p:cNvSpPr>
            <a:spLocks noGrp="1"/>
          </p:cNvSpPr>
          <p:nvPr>
            <p:ph type="title"/>
          </p:nvPr>
        </p:nvSpPr>
        <p:spPr>
          <a:xfrm>
            <a:off x="228773" y="106244"/>
            <a:ext cx="12201351" cy="893299"/>
          </a:xfrm>
        </p:spPr>
        <p:txBody>
          <a:bodyPr>
            <a:normAutofit/>
          </a:bodyPr>
          <a:lstStyle/>
          <a:p>
            <a:r>
              <a:rPr lang="en-GB" sz="2800"/>
              <a:t>Step 10 – </a:t>
            </a:r>
            <a:r>
              <a:rPr lang="en-GB" sz="2000"/>
              <a:t>DD Clearance</a:t>
            </a:r>
            <a:endParaRPr lang="en-GB" sz="1800"/>
          </a:p>
        </p:txBody>
      </p:sp>
      <p:sp>
        <p:nvSpPr>
          <p:cNvPr id="9" name="Content Placeholder 2">
            <a:extLst>
              <a:ext uri="{FF2B5EF4-FFF2-40B4-BE49-F238E27FC236}">
                <a16:creationId xmlns:a16="http://schemas.microsoft.com/office/drawing/2014/main" id="{528F30BF-6B51-4B7B-841F-D4CEB6673DCE}"/>
              </a:ext>
            </a:extLst>
          </p:cNvPr>
          <p:cNvSpPr txBox="1">
            <a:spLocks/>
          </p:cNvSpPr>
          <p:nvPr/>
        </p:nvSpPr>
        <p:spPr>
          <a:xfrm>
            <a:off x="459236" y="2055462"/>
            <a:ext cx="11313413" cy="3292145"/>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Clr>
                <a:srgbClr val="7030A0"/>
              </a:buClr>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7030A0"/>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7030A0"/>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Symbol" panose="05050102010706020507" pitchFamily="18" charset="2"/>
              <a:buChar char=""/>
            </a:pPr>
            <a:r>
              <a:rPr lang="en-GB">
                <a:effectLst/>
                <a:latin typeface="Arial"/>
                <a:ea typeface="Calibri" panose="020F0502020204030204" pitchFamily="34" charset="0"/>
                <a:cs typeface="Times New Roman"/>
              </a:rPr>
              <a:t>Deputy Director (or equivalent / appropriate person) will be requested to review all documentation before proceeding to </a:t>
            </a:r>
            <a:r>
              <a:rPr lang="en-GB">
                <a:latin typeface="Arial"/>
                <a:ea typeface="Calibri" panose="020F0502020204030204" pitchFamily="34" charset="0"/>
                <a:cs typeface="Times New Roman"/>
              </a:rPr>
              <a:t>Trade Union </a:t>
            </a:r>
            <a:r>
              <a:rPr lang="en-GB">
                <a:effectLst/>
                <a:latin typeface="Arial"/>
                <a:ea typeface="Calibri" panose="020F0502020204030204" pitchFamily="34" charset="0"/>
                <a:cs typeface="Times New Roman"/>
              </a:rPr>
              <a:t>consultation.</a:t>
            </a:r>
            <a:r>
              <a:rPr lang="en-GB">
                <a:latin typeface="Arial"/>
                <a:ea typeface="Calibri" panose="020F0502020204030204" pitchFamily="34" charset="0"/>
                <a:cs typeface="Times New Roman"/>
              </a:rPr>
              <a:t> </a:t>
            </a:r>
            <a:r>
              <a:rPr lang="en-GB">
                <a:effectLst/>
                <a:latin typeface="Arial"/>
                <a:ea typeface="Calibri" panose="020F0502020204030204" pitchFamily="34" charset="0"/>
                <a:cs typeface="Times New Roman"/>
              </a:rPr>
              <a:t> ​</a:t>
            </a:r>
          </a:p>
          <a:p>
            <a:pPr marL="342900" indent="-342900">
              <a:buFont typeface="Symbol" panose="05050102010706020507" pitchFamily="18" charset="2"/>
              <a:buChar char=""/>
            </a:pPr>
            <a:r>
              <a:rPr lang="en-GB">
                <a:latin typeface="Arial"/>
                <a:ea typeface="Calibri" panose="020F0502020204030204" pitchFamily="34" charset="0"/>
                <a:cs typeface="Times New Roman"/>
              </a:rPr>
              <a:t>As well as sight of the documentation,</a:t>
            </a:r>
            <a:r>
              <a:rPr lang="en-GB">
                <a:effectLst/>
                <a:latin typeface="Arial"/>
                <a:ea typeface="Calibri" panose="020F0502020204030204" pitchFamily="34" charset="0"/>
                <a:cs typeface="Times New Roman"/>
              </a:rPr>
              <a:t> good practice is to provide a verbal </a:t>
            </a:r>
            <a:r>
              <a:rPr lang="en-GB">
                <a:latin typeface="Arial"/>
                <a:ea typeface="Calibri" panose="020F0502020204030204" pitchFamily="34" charset="0"/>
                <a:cs typeface="Times New Roman"/>
              </a:rPr>
              <a:t>briefing</a:t>
            </a:r>
            <a:r>
              <a:rPr lang="en-GB">
                <a:effectLst/>
                <a:latin typeface="Arial"/>
                <a:ea typeface="Calibri" panose="020F0502020204030204" pitchFamily="34" charset="0"/>
                <a:cs typeface="Times New Roman"/>
              </a:rPr>
              <a:t>. ​</a:t>
            </a:r>
          </a:p>
          <a:p>
            <a:pPr marL="0" indent="0">
              <a:buNone/>
            </a:pPr>
            <a:endParaRPr lang="en-GB" sz="3200" i="1"/>
          </a:p>
        </p:txBody>
      </p:sp>
    </p:spTree>
    <p:extLst>
      <p:ext uri="{BB962C8B-B14F-4D97-AF65-F5344CB8AC3E}">
        <p14:creationId xmlns:p14="http://schemas.microsoft.com/office/powerpoint/2010/main" val="253796217"/>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6">
            <a:extLst>
              <a:ext uri="{FF2B5EF4-FFF2-40B4-BE49-F238E27FC236}">
                <a16:creationId xmlns:a16="http://schemas.microsoft.com/office/drawing/2014/main" id="{8A8F968E-FB36-40B3-A26B-3C408F5AEEE9}"/>
              </a:ext>
            </a:extLst>
          </p:cNvPr>
          <p:cNvSpPr>
            <a:spLocks noGrp="1"/>
          </p:cNvSpPr>
          <p:nvPr>
            <p:ph type="title"/>
          </p:nvPr>
        </p:nvSpPr>
        <p:spPr>
          <a:xfrm>
            <a:off x="228773" y="106244"/>
            <a:ext cx="12201351" cy="893299"/>
          </a:xfrm>
        </p:spPr>
        <p:txBody>
          <a:bodyPr>
            <a:normAutofit/>
          </a:bodyPr>
          <a:lstStyle/>
          <a:p>
            <a:r>
              <a:rPr lang="en-GB" sz="2800"/>
              <a:t>Step 11 – </a:t>
            </a:r>
            <a:r>
              <a:rPr lang="en-GB" sz="2000"/>
              <a:t>Commence Trade Union Consultation and Wider Stakeholder Feedback</a:t>
            </a:r>
            <a:endParaRPr lang="en-GB" sz="1800"/>
          </a:p>
        </p:txBody>
      </p:sp>
      <p:sp>
        <p:nvSpPr>
          <p:cNvPr id="9" name="Content Placeholder 2">
            <a:extLst>
              <a:ext uri="{FF2B5EF4-FFF2-40B4-BE49-F238E27FC236}">
                <a16:creationId xmlns:a16="http://schemas.microsoft.com/office/drawing/2014/main" id="{528F30BF-6B51-4B7B-841F-D4CEB6673DCE}"/>
              </a:ext>
            </a:extLst>
          </p:cNvPr>
          <p:cNvSpPr txBox="1">
            <a:spLocks/>
          </p:cNvSpPr>
          <p:nvPr/>
        </p:nvSpPr>
        <p:spPr>
          <a:xfrm>
            <a:off x="395514" y="1730896"/>
            <a:ext cx="11313413" cy="3164788"/>
          </a:xfrm>
          <a:prstGeom prst="rect">
            <a:avLst/>
          </a:prstGeom>
        </p:spPr>
        <p:txBody>
          <a:bodyPr>
            <a:normAutofit/>
          </a:bodyPr>
          <a:lstStyle>
            <a:lvl1pPr marL="228600" indent="-228600" algn="l" defTabSz="914400" rtl="0" eaLnBrk="1" latinLnBrk="0" hangingPunct="1">
              <a:lnSpc>
                <a:spcPct val="90000"/>
              </a:lnSpc>
              <a:spcBef>
                <a:spcPts val="1000"/>
              </a:spcBef>
              <a:buClr>
                <a:srgbClr val="7030A0"/>
              </a:buClr>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7030A0"/>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7030A0"/>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i="1"/>
          </a:p>
        </p:txBody>
      </p:sp>
      <p:sp>
        <p:nvSpPr>
          <p:cNvPr id="10" name="TextBox 9">
            <a:extLst>
              <a:ext uri="{FF2B5EF4-FFF2-40B4-BE49-F238E27FC236}">
                <a16:creationId xmlns:a16="http://schemas.microsoft.com/office/drawing/2014/main" id="{28FC6E48-468A-4A19-933E-DA1022CFA085}"/>
              </a:ext>
            </a:extLst>
          </p:cNvPr>
          <p:cNvSpPr txBox="1"/>
          <p:nvPr/>
        </p:nvSpPr>
        <p:spPr>
          <a:xfrm>
            <a:off x="255971" y="994522"/>
            <a:ext cx="11163226" cy="4939814"/>
          </a:xfrm>
          <a:prstGeom prst="rect">
            <a:avLst/>
          </a:prstGeom>
          <a:noFill/>
        </p:spPr>
        <p:txBody>
          <a:bodyPr wrap="square" lIns="91440" tIns="45720" rIns="91440" bIns="45720" anchor="t">
            <a:spAutoFit/>
          </a:bodyPr>
          <a:lstStyle/>
          <a:p>
            <a:pPr marL="342900" indent="-342900">
              <a:buFont typeface="Symbol" panose="05050102010706020507" pitchFamily="18" charset="2"/>
              <a:buChar char=""/>
            </a:pPr>
            <a:r>
              <a:rPr lang="en-GB" sz="2000" dirty="0">
                <a:effectLst/>
                <a:latin typeface="Arial"/>
                <a:ea typeface="Calibri" panose="020F0502020204030204" pitchFamily="34" charset="0"/>
                <a:cs typeface="Times New Roman"/>
              </a:rPr>
              <a:t>The Annex A</a:t>
            </a:r>
            <a:r>
              <a:rPr lang="en-GB" sz="2000" dirty="0">
                <a:latin typeface="Arial"/>
                <a:ea typeface="Calibri" panose="020F0502020204030204" pitchFamily="34" charset="0"/>
                <a:cs typeface="Times New Roman"/>
              </a:rPr>
              <a:t>, along with the JD, JDQ and organisation chart</a:t>
            </a:r>
            <a:r>
              <a:rPr lang="en-GB" sz="2000" dirty="0">
                <a:effectLst/>
                <a:latin typeface="Arial"/>
                <a:ea typeface="Calibri" panose="020F0502020204030204" pitchFamily="34" charset="0"/>
                <a:cs typeface="Times New Roman"/>
              </a:rPr>
              <a:t>, should be sent to trade unions, via the employee relations mailbox </a:t>
            </a:r>
            <a:r>
              <a:rPr lang="en-GB" sz="2000" dirty="0">
                <a:effectLst/>
                <a:latin typeface="Arial"/>
                <a:ea typeface="Calibri" panose="020F0502020204030204" pitchFamily="34" charset="0"/>
                <a:cs typeface="Times New Roman"/>
                <a:hlinkClick r:id="rId3">
                  <a:extLst>
                    <a:ext uri="{A12FA001-AC4F-418D-AE19-62706E023703}">
                      <ahyp:hlinkClr xmlns:ahyp="http://schemas.microsoft.com/office/drawing/2018/hyperlinkcolor" val="tx"/>
                    </a:ext>
                  </a:extLst>
                </a:hlinkClick>
              </a:rPr>
              <a:t>employeerelations@justice.gov.uk</a:t>
            </a:r>
            <a:r>
              <a:rPr lang="en-GB" sz="2000" dirty="0">
                <a:effectLst/>
                <a:latin typeface="Arial"/>
                <a:ea typeface="Calibri" panose="020F0502020204030204" pitchFamily="34" charset="0"/>
                <a:cs typeface="Times New Roman"/>
              </a:rPr>
              <a:t> and the annex A should include an effective date.</a:t>
            </a:r>
            <a:r>
              <a:rPr lang="en-GB" sz="2000" dirty="0">
                <a:latin typeface="Arial"/>
                <a:ea typeface="Calibri" panose="020F0502020204030204" pitchFamily="34" charset="0"/>
                <a:cs typeface="Times New Roman"/>
              </a:rPr>
              <a:t> </a:t>
            </a:r>
            <a:r>
              <a:rPr lang="en-GB" sz="2000" dirty="0">
                <a:effectLst/>
                <a:latin typeface="Arial"/>
                <a:ea typeface="Calibri" panose="020F0502020204030204" pitchFamily="34" charset="0"/>
                <a:cs typeface="Times New Roman"/>
              </a:rPr>
              <a:t> ​</a:t>
            </a:r>
          </a:p>
          <a:p>
            <a:pPr marL="342900" indent="-342900">
              <a:buFont typeface="Symbol" panose="05050102010706020507" pitchFamily="18" charset="2"/>
              <a:buChar char=""/>
            </a:pPr>
            <a:endParaRPr lang="en-GB" sz="2000">
              <a:latin typeface="Arial"/>
              <a:ea typeface="Calibri" panose="020F0502020204030204" pitchFamily="34" charset="0"/>
              <a:cs typeface="Times New Roman"/>
            </a:endParaRPr>
          </a:p>
          <a:p>
            <a:pPr marL="342900" indent="-342900">
              <a:buFont typeface="Symbol" panose="05050102010706020507" pitchFamily="18" charset="2"/>
              <a:buChar char=""/>
            </a:pPr>
            <a:r>
              <a:rPr lang="en-GB" sz="2000" dirty="0">
                <a:effectLst/>
                <a:latin typeface="Arial"/>
                <a:ea typeface="Calibri" panose="020F0502020204030204" pitchFamily="34" charset="0"/>
                <a:cs typeface="Times New Roman"/>
              </a:rPr>
              <a:t>The TU consultation period runs for 28 days</a:t>
            </a:r>
            <a:r>
              <a:rPr lang="en-GB" sz="2000" dirty="0">
                <a:latin typeface="Arial"/>
                <a:ea typeface="Calibri" panose="020F0502020204030204" pitchFamily="34" charset="0"/>
                <a:cs typeface="Times New Roman"/>
              </a:rPr>
              <a:t>,</a:t>
            </a:r>
            <a:r>
              <a:rPr lang="en-GB" sz="2000" dirty="0">
                <a:effectLst/>
                <a:latin typeface="Arial"/>
                <a:ea typeface="Calibri" panose="020F0502020204030204" pitchFamily="34" charset="0"/>
                <a:cs typeface="Times New Roman"/>
              </a:rPr>
              <a:t> and</a:t>
            </a:r>
            <a:r>
              <a:rPr lang="en-GB" sz="2000" dirty="0">
                <a:latin typeface="Arial"/>
                <a:ea typeface="Calibri" panose="020F0502020204030204" pitchFamily="34" charset="0"/>
                <a:cs typeface="Times New Roman"/>
              </a:rPr>
              <a:t> </a:t>
            </a:r>
            <a:r>
              <a:rPr lang="en-GB" sz="2000" dirty="0">
                <a:effectLst/>
                <a:latin typeface="Arial"/>
                <a:ea typeface="Calibri" panose="020F0502020204030204" pitchFamily="34" charset="0"/>
                <a:cs typeface="Times New Roman"/>
              </a:rPr>
              <a:t>feedback can be provided at all stages of the consultation period.​</a:t>
            </a:r>
            <a:endParaRPr lang="en-GB" sz="1600" dirty="0">
              <a:latin typeface="Arial"/>
              <a:cs typeface="Times New Roman"/>
            </a:endParaRPr>
          </a:p>
          <a:p>
            <a:pPr marL="342900" indent="-342900">
              <a:buFont typeface="Symbol" panose="05050102010706020507" pitchFamily="18" charset="2"/>
              <a:buChar char=""/>
            </a:pPr>
            <a:endParaRPr lang="en-GB" sz="2000">
              <a:latin typeface="Arial"/>
              <a:ea typeface="Calibri" panose="020F0502020204030204" pitchFamily="34" charset="0"/>
              <a:cs typeface="Times New Roman"/>
            </a:endParaRPr>
          </a:p>
          <a:p>
            <a:pPr marL="342900" indent="-342900">
              <a:lnSpc>
                <a:spcPct val="90000"/>
              </a:lnSpc>
              <a:spcBef>
                <a:spcPts val="1000"/>
              </a:spcBef>
              <a:buFont typeface="Symbol,Sans-Serif" panose="05050102010706020507" pitchFamily="18" charset="2"/>
              <a:buChar char=""/>
            </a:pPr>
            <a:r>
              <a:rPr lang="en-GB" sz="2000" dirty="0">
                <a:latin typeface="Arial"/>
                <a:ea typeface="+mn-lt"/>
                <a:cs typeface="Arial"/>
              </a:rPr>
              <a:t>It is good practice to gather wider stakeholder feedback at this stage, for example Lead Regional Probation Directors (RPDs), Relevant DDs etc. </a:t>
            </a:r>
          </a:p>
          <a:p>
            <a:pPr marL="342900" indent="-342900">
              <a:lnSpc>
                <a:spcPct val="90000"/>
              </a:lnSpc>
              <a:spcBef>
                <a:spcPts val="1000"/>
              </a:spcBef>
              <a:buFont typeface="Symbol,Sans-Serif" panose="05050102010706020507" pitchFamily="18" charset="2"/>
              <a:buChar char=""/>
            </a:pPr>
            <a:endParaRPr lang="en-GB" sz="2000">
              <a:latin typeface="Arial"/>
              <a:cs typeface="Arial"/>
            </a:endParaRPr>
          </a:p>
          <a:p>
            <a:pPr marL="342900" indent="-342900">
              <a:lnSpc>
                <a:spcPct val="90000"/>
              </a:lnSpc>
              <a:spcBef>
                <a:spcPts val="1000"/>
              </a:spcBef>
              <a:buFont typeface="Symbol,Sans-Serif" panose="05050102010706020507" pitchFamily="18" charset="2"/>
              <a:buChar char=""/>
            </a:pPr>
            <a:r>
              <a:rPr lang="en-GB" sz="2000" dirty="0">
                <a:latin typeface="Arial"/>
                <a:cs typeface="Arial"/>
              </a:rPr>
              <a:t>Wider stakeholders should be given at least 14 days to provide feedback on the documentation, but the end date should align with the TU consultation end date</a:t>
            </a:r>
            <a:endParaRPr lang="en-GB" sz="1600" dirty="0">
              <a:cs typeface="Times New Roman"/>
            </a:endParaRPr>
          </a:p>
          <a:p>
            <a:pPr marL="342900" indent="-342900">
              <a:buFont typeface="Symbol" panose="05050102010706020507" pitchFamily="18" charset="2"/>
              <a:buChar char=""/>
            </a:pPr>
            <a:endParaRPr lang="en-GB" sz="2000">
              <a:latin typeface="Arial"/>
              <a:ea typeface="Calibri" panose="020F0502020204030204" pitchFamily="34" charset="0"/>
              <a:cs typeface="Times New Roman"/>
            </a:endParaRPr>
          </a:p>
          <a:p>
            <a:pPr marL="342900" indent="-342900">
              <a:buFont typeface="Symbol" panose="05050102010706020507" pitchFamily="18" charset="2"/>
              <a:buChar char=""/>
            </a:pPr>
            <a:r>
              <a:rPr lang="en-GB" sz="2000" dirty="0">
                <a:latin typeface="Arial"/>
                <a:ea typeface="Calibri" panose="020F0502020204030204" pitchFamily="34" charset="0"/>
                <a:cs typeface="Times New Roman"/>
              </a:rPr>
              <a:t>It is also advisable to provide an update to all stakeholders to advise that consultation period has commenced. </a:t>
            </a:r>
            <a:endParaRPr lang="en-GB" sz="1600" dirty="0">
              <a:cs typeface="Times New Roman"/>
            </a:endParaRPr>
          </a:p>
        </p:txBody>
      </p:sp>
    </p:spTree>
    <p:extLst>
      <p:ext uri="{BB962C8B-B14F-4D97-AF65-F5344CB8AC3E}">
        <p14:creationId xmlns:p14="http://schemas.microsoft.com/office/powerpoint/2010/main" val="2659765204"/>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6">
            <a:extLst>
              <a:ext uri="{FF2B5EF4-FFF2-40B4-BE49-F238E27FC236}">
                <a16:creationId xmlns:a16="http://schemas.microsoft.com/office/drawing/2014/main" id="{8A8F968E-FB36-40B3-A26B-3C408F5AEEE9}"/>
              </a:ext>
            </a:extLst>
          </p:cNvPr>
          <p:cNvSpPr>
            <a:spLocks noGrp="1"/>
          </p:cNvSpPr>
          <p:nvPr>
            <p:ph type="title"/>
          </p:nvPr>
        </p:nvSpPr>
        <p:spPr>
          <a:xfrm>
            <a:off x="228773" y="106244"/>
            <a:ext cx="12201351" cy="893299"/>
          </a:xfrm>
        </p:spPr>
        <p:txBody>
          <a:bodyPr>
            <a:normAutofit/>
          </a:bodyPr>
          <a:lstStyle/>
          <a:p>
            <a:r>
              <a:rPr lang="en-GB" sz="2800"/>
              <a:t>Step 12 – </a:t>
            </a:r>
            <a:r>
              <a:rPr lang="en-GB" sz="2000"/>
              <a:t>Final Feedback Review and DD Clearance</a:t>
            </a:r>
            <a:endParaRPr lang="en-GB" sz="1800"/>
          </a:p>
        </p:txBody>
      </p:sp>
      <p:sp>
        <p:nvSpPr>
          <p:cNvPr id="9" name="Content Placeholder 2">
            <a:extLst>
              <a:ext uri="{FF2B5EF4-FFF2-40B4-BE49-F238E27FC236}">
                <a16:creationId xmlns:a16="http://schemas.microsoft.com/office/drawing/2014/main" id="{528F30BF-6B51-4B7B-841F-D4CEB6673DCE}"/>
              </a:ext>
            </a:extLst>
          </p:cNvPr>
          <p:cNvSpPr txBox="1">
            <a:spLocks/>
          </p:cNvSpPr>
          <p:nvPr/>
        </p:nvSpPr>
        <p:spPr>
          <a:xfrm>
            <a:off x="452009" y="1186610"/>
            <a:ext cx="11313413" cy="5287501"/>
          </a:xfrm>
          <a:prstGeom prst="rect">
            <a:avLst/>
          </a:prstGeom>
        </p:spPr>
        <p:txBody>
          <a:bodyPr lIns="91440" tIns="45720" rIns="91440" bIns="45720" anchor="t">
            <a:normAutofit lnSpcReduction="10000"/>
          </a:bodyPr>
          <a:lstStyle>
            <a:lvl1pPr marL="228600" indent="-228600" algn="l" defTabSz="914400" rtl="0" eaLnBrk="1" latinLnBrk="0" hangingPunct="1">
              <a:lnSpc>
                <a:spcPct val="90000"/>
              </a:lnSpc>
              <a:spcBef>
                <a:spcPts val="1000"/>
              </a:spcBef>
              <a:buClr>
                <a:srgbClr val="7030A0"/>
              </a:buClr>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7030A0"/>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7030A0"/>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buFont typeface="Symbol" panose="05050102010706020507" pitchFamily="18" charset="2"/>
              <a:buChar char=""/>
            </a:pPr>
            <a:r>
              <a:rPr lang="en-GB" sz="2400">
                <a:effectLst/>
                <a:latin typeface="Arial"/>
                <a:ea typeface="Calibri" panose="020F0502020204030204" pitchFamily="34" charset="0"/>
                <a:cs typeface="Times New Roman"/>
              </a:rPr>
              <a:t>Following TU consultation and wider stakeholder feedback, the JD Developer should update documentation where necessary. ​</a:t>
            </a:r>
          </a:p>
          <a:p>
            <a:pPr marL="342900" indent="-342900">
              <a:buFont typeface="Symbol" panose="05050102010706020507" pitchFamily="18" charset="2"/>
              <a:buChar char=""/>
            </a:pPr>
            <a:endParaRPr lang="en-GB" sz="2400">
              <a:latin typeface="Arial"/>
              <a:ea typeface="Calibri" panose="020F0502020204030204" pitchFamily="34" charset="0"/>
              <a:cs typeface="Times New Roman"/>
            </a:endParaRPr>
          </a:p>
          <a:p>
            <a:pPr marL="342900" indent="-342900">
              <a:buFont typeface="Symbol" panose="05050102010706020507" pitchFamily="18" charset="2"/>
              <a:buChar char=""/>
            </a:pPr>
            <a:r>
              <a:rPr lang="en-GB" sz="2400">
                <a:effectLst/>
                <a:latin typeface="Arial"/>
                <a:ea typeface="Calibri" panose="020F0502020204030204" pitchFamily="34" charset="0"/>
                <a:cs typeface="Times New Roman"/>
              </a:rPr>
              <a:t>Where assigned, the JES analyst needs to be part of this final review. ​</a:t>
            </a:r>
            <a:r>
              <a:rPr lang="en-GB" sz="2400">
                <a:latin typeface="Arial"/>
                <a:ea typeface="Calibri" panose="020F0502020204030204" pitchFamily="34" charset="0"/>
                <a:cs typeface="Times New Roman"/>
              </a:rPr>
              <a:t>JEMG advice can also be sought on issues raised through TU consultation.</a:t>
            </a:r>
            <a:endParaRPr lang="en-GB" sz="2400">
              <a:effectLst/>
              <a:latin typeface="Arial" panose="020B060402020202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endParaRPr lang="en-GB" sz="2400">
              <a:latin typeface="Arial"/>
              <a:ea typeface="Calibri" panose="020F0502020204030204" pitchFamily="34" charset="0"/>
              <a:cs typeface="Times New Roman"/>
            </a:endParaRPr>
          </a:p>
          <a:p>
            <a:pPr marL="342900" indent="-342900">
              <a:buFont typeface="Symbol" panose="05050102010706020507" pitchFamily="18" charset="2"/>
              <a:buChar char=""/>
            </a:pPr>
            <a:r>
              <a:rPr lang="en-GB" sz="2400">
                <a:effectLst/>
                <a:latin typeface="Arial"/>
                <a:ea typeface="Calibri" panose="020F0502020204030204" pitchFamily="34" charset="0"/>
                <a:cs typeface="Times New Roman"/>
              </a:rPr>
              <a:t>Acquire </a:t>
            </a:r>
            <a:r>
              <a:rPr lang="en-GB" sz="2400">
                <a:latin typeface="Arial"/>
                <a:ea typeface="Calibri" panose="020F0502020204030204" pitchFamily="34" charset="0"/>
                <a:cs typeface="Times New Roman"/>
              </a:rPr>
              <a:t>sign-off</a:t>
            </a:r>
            <a:r>
              <a:rPr lang="en-GB" sz="2400">
                <a:effectLst/>
                <a:latin typeface="Arial"/>
                <a:ea typeface="Calibri" panose="020F0502020204030204" pitchFamily="34" charset="0"/>
                <a:cs typeface="Times New Roman"/>
              </a:rPr>
              <a:t> by Deputy Director</a:t>
            </a:r>
            <a:r>
              <a:rPr lang="en-GB" sz="2400">
                <a:latin typeface="Arial"/>
                <a:ea typeface="Calibri" panose="020F0502020204030204" pitchFamily="34" charset="0"/>
                <a:cs typeface="Times New Roman"/>
              </a:rPr>
              <a:t> on final documentation</a:t>
            </a:r>
            <a:r>
              <a:rPr lang="en-GB" sz="2400">
                <a:effectLst/>
                <a:latin typeface="Arial"/>
                <a:ea typeface="Calibri" panose="020F0502020204030204" pitchFamily="34" charset="0"/>
                <a:cs typeface="Times New Roman"/>
              </a:rPr>
              <a:t>. ​</a:t>
            </a:r>
            <a:endParaRPr lang="en-GB"/>
          </a:p>
          <a:p>
            <a:pPr marL="342900" indent="-342900">
              <a:buFont typeface="Symbol" panose="05050102010706020507" pitchFamily="18" charset="2"/>
              <a:buChar char=""/>
            </a:pPr>
            <a:endParaRPr lang="en-GB" sz="2400">
              <a:latin typeface="Arial"/>
              <a:ea typeface="Calibri" panose="020F0502020204030204" pitchFamily="34" charset="0"/>
              <a:cs typeface="Times New Roman"/>
            </a:endParaRPr>
          </a:p>
          <a:p>
            <a:pPr marL="342900" lvl="0" indent="-342900">
              <a:buFont typeface="Symbol" panose="05050102010706020507" pitchFamily="18" charset="2"/>
              <a:buChar char=""/>
            </a:pPr>
            <a:r>
              <a:rPr lang="en-GB" sz="2400">
                <a:effectLst/>
                <a:latin typeface="Arial"/>
                <a:ea typeface="Calibri" panose="020F0502020204030204" pitchFamily="34" charset="0"/>
                <a:cs typeface="Times New Roman"/>
              </a:rPr>
              <a:t>Once finalised, all documentation should be submitted to the JEAT mailbox one week before the panel date.</a:t>
            </a:r>
          </a:p>
          <a:p>
            <a:pPr marL="342900" indent="-342900">
              <a:buFont typeface="Symbol" panose="05050102010706020507" pitchFamily="18" charset="2"/>
              <a:buChar char=""/>
            </a:pPr>
            <a:endParaRPr lang="en-GB" sz="2400">
              <a:latin typeface="Arial"/>
              <a:ea typeface="Calibri" panose="020F0502020204030204" pitchFamily="34" charset="0"/>
              <a:cs typeface="Times New Roman"/>
            </a:endParaRPr>
          </a:p>
          <a:p>
            <a:pPr marL="342900" indent="-342900">
              <a:buFont typeface="Symbol" panose="05050102010706020507" pitchFamily="18" charset="2"/>
              <a:buChar char=""/>
            </a:pPr>
            <a:r>
              <a:rPr lang="en-GB" sz="2400">
                <a:latin typeface="Arial"/>
                <a:ea typeface="Calibri" panose="020F0502020204030204" pitchFamily="34" charset="0"/>
                <a:cs typeface="Times New Roman"/>
              </a:rPr>
              <a:t>Update stakeholders to inform documentation has now been sent for panel consideration. </a:t>
            </a:r>
            <a:endParaRPr lang="en-GB"/>
          </a:p>
        </p:txBody>
      </p:sp>
    </p:spTree>
    <p:extLst>
      <p:ext uri="{BB962C8B-B14F-4D97-AF65-F5344CB8AC3E}">
        <p14:creationId xmlns:p14="http://schemas.microsoft.com/office/powerpoint/2010/main" val="3780809808"/>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6">
            <a:extLst>
              <a:ext uri="{FF2B5EF4-FFF2-40B4-BE49-F238E27FC236}">
                <a16:creationId xmlns:a16="http://schemas.microsoft.com/office/drawing/2014/main" id="{8A8F968E-FB36-40B3-A26B-3C408F5AEEE9}"/>
              </a:ext>
            </a:extLst>
          </p:cNvPr>
          <p:cNvSpPr>
            <a:spLocks noGrp="1"/>
          </p:cNvSpPr>
          <p:nvPr>
            <p:ph type="title"/>
          </p:nvPr>
        </p:nvSpPr>
        <p:spPr>
          <a:xfrm>
            <a:off x="228773" y="106244"/>
            <a:ext cx="12201351" cy="893299"/>
          </a:xfrm>
        </p:spPr>
        <p:txBody>
          <a:bodyPr>
            <a:normAutofit/>
          </a:bodyPr>
          <a:lstStyle/>
          <a:p>
            <a:r>
              <a:rPr lang="en-GB" sz="2800"/>
              <a:t>Step 13 - </a:t>
            </a:r>
            <a:r>
              <a:rPr lang="en-GB" sz="2000" kern="1200">
                <a:latin typeface="Arial" panose="020B0604020202020204"/>
                <a:ea typeface="+mn-ea"/>
                <a:cs typeface="+mn-cs"/>
              </a:rPr>
              <a:t>Panel Held </a:t>
            </a:r>
            <a:br>
              <a:rPr lang="en-GB"/>
            </a:br>
            <a:endParaRPr lang="en-GB" sz="1800"/>
          </a:p>
        </p:txBody>
      </p:sp>
      <p:sp>
        <p:nvSpPr>
          <p:cNvPr id="9" name="Content Placeholder 2">
            <a:extLst>
              <a:ext uri="{FF2B5EF4-FFF2-40B4-BE49-F238E27FC236}">
                <a16:creationId xmlns:a16="http://schemas.microsoft.com/office/drawing/2014/main" id="{528F30BF-6B51-4B7B-841F-D4CEB6673DCE}"/>
              </a:ext>
            </a:extLst>
          </p:cNvPr>
          <p:cNvSpPr txBox="1">
            <a:spLocks/>
          </p:cNvSpPr>
          <p:nvPr/>
        </p:nvSpPr>
        <p:spPr>
          <a:xfrm>
            <a:off x="344000" y="1559611"/>
            <a:ext cx="11231628" cy="4940067"/>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Clr>
                <a:srgbClr val="7030A0"/>
              </a:buClr>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7030A0"/>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7030A0"/>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ea typeface="+mj-lt"/>
                <a:cs typeface="+mj-lt"/>
              </a:rPr>
              <a:t>The full and formal evaluation is carried out by an independent, trained panel, which includes a representative from one of the TUs, one independent evaluator, and a member of JEAT.</a:t>
            </a:r>
            <a:endParaRPr lang="en-GB" sz="2400">
              <a:latin typeface="Arial"/>
              <a:ea typeface="Calibri" panose="020F0502020204030204" pitchFamily="34" charset="0"/>
              <a:cs typeface="Times New Roman"/>
            </a:endParaRPr>
          </a:p>
          <a:p>
            <a:endParaRPr lang="en-GB" sz="2400">
              <a:latin typeface="Arial"/>
              <a:ea typeface="Calibri" panose="020F0502020204030204" pitchFamily="34" charset="0"/>
              <a:cs typeface="Times New Roman"/>
            </a:endParaRPr>
          </a:p>
          <a:p>
            <a:r>
              <a:rPr lang="en-GB" sz="2400">
                <a:effectLst/>
                <a:latin typeface="Arial"/>
                <a:ea typeface="Calibri" panose="020F0502020204030204" pitchFamily="34" charset="0"/>
                <a:cs typeface="Times New Roman"/>
              </a:rPr>
              <a:t>The</a:t>
            </a:r>
            <a:r>
              <a:rPr lang="en-GB" sz="2400">
                <a:latin typeface="Arial"/>
                <a:ea typeface="Calibri" panose="020F0502020204030204" pitchFamily="34" charset="0"/>
                <a:cs typeface="Times New Roman"/>
              </a:rPr>
              <a:t> </a:t>
            </a:r>
            <a:r>
              <a:rPr lang="en-GB" sz="2400">
                <a:effectLst/>
                <a:latin typeface="Arial"/>
                <a:ea typeface="Calibri" panose="020F0502020204030204" pitchFamily="34" charset="0"/>
                <a:cs typeface="Times New Roman"/>
              </a:rPr>
              <a:t>SME should be available</a:t>
            </a:r>
            <a:r>
              <a:rPr lang="en-GB" sz="2400">
                <a:latin typeface="Arial"/>
                <a:ea typeface="Calibri" panose="020F0502020204030204" pitchFamily="34" charset="0"/>
                <a:cs typeface="Times New Roman"/>
              </a:rPr>
              <a:t> to brief</a:t>
            </a:r>
            <a:r>
              <a:rPr lang="en-GB" sz="2400">
                <a:effectLst/>
                <a:latin typeface="Arial"/>
                <a:ea typeface="Calibri" panose="020F0502020204030204" pitchFamily="34" charset="0"/>
                <a:cs typeface="Times New Roman"/>
              </a:rPr>
              <a:t> the panel and answer any questions during the panel.​</a:t>
            </a:r>
            <a:endParaRPr lang="en-GB"/>
          </a:p>
          <a:p>
            <a:endParaRPr lang="en-GB" sz="2400">
              <a:latin typeface="Arial"/>
              <a:ea typeface="Calibri" panose="020F0502020204030204" pitchFamily="34" charset="0"/>
              <a:cs typeface="Times New Roman"/>
            </a:endParaRPr>
          </a:p>
          <a:p>
            <a:r>
              <a:rPr lang="en-GB" sz="2400">
                <a:latin typeface="Arial"/>
                <a:ea typeface="Calibri" panose="020F0502020204030204" pitchFamily="34" charset="0"/>
                <a:cs typeface="Times New Roman"/>
              </a:rPr>
              <a:t>The Panel</a:t>
            </a:r>
            <a:r>
              <a:rPr lang="en-GB" sz="2400">
                <a:effectLst/>
                <a:latin typeface="Arial"/>
                <a:ea typeface="Calibri" panose="020F0502020204030204" pitchFamily="34" charset="0"/>
                <a:cs typeface="Times New Roman"/>
              </a:rPr>
              <a:t> decision will be provided to the Director who approved the work / JDF1A, along with a rationale for the decision</a:t>
            </a:r>
            <a:r>
              <a:rPr lang="en-GB" sz="2400">
                <a:latin typeface="Arial"/>
                <a:ea typeface="Calibri" panose="020F0502020204030204" pitchFamily="34" charset="0"/>
                <a:cs typeface="Times New Roman"/>
              </a:rPr>
              <a:t>,</a:t>
            </a:r>
            <a:r>
              <a:rPr lang="en-GB" sz="2400">
                <a:effectLst/>
                <a:latin typeface="Arial"/>
                <a:ea typeface="Calibri" panose="020F0502020204030204" pitchFamily="34" charset="0"/>
                <a:cs typeface="Times New Roman"/>
              </a:rPr>
              <a:t> 10 working days after the panel has convened. ​</a:t>
            </a:r>
          </a:p>
        </p:txBody>
      </p:sp>
    </p:spTree>
    <p:extLst>
      <p:ext uri="{BB962C8B-B14F-4D97-AF65-F5344CB8AC3E}">
        <p14:creationId xmlns:p14="http://schemas.microsoft.com/office/powerpoint/2010/main" val="1207225857"/>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9DFAB-DFFC-4974-AEE0-3B8C41AA5A73}"/>
              </a:ext>
            </a:extLst>
          </p:cNvPr>
          <p:cNvSpPr>
            <a:spLocks noGrp="1"/>
          </p:cNvSpPr>
          <p:nvPr>
            <p:ph type="title"/>
          </p:nvPr>
        </p:nvSpPr>
        <p:spPr>
          <a:xfrm>
            <a:off x="352919" y="172866"/>
            <a:ext cx="11595242" cy="891835"/>
          </a:xfrm>
        </p:spPr>
        <p:txBody>
          <a:bodyPr>
            <a:normAutofit/>
          </a:bodyPr>
          <a:lstStyle/>
          <a:p>
            <a:r>
              <a:rPr lang="en-US" sz="2800">
                <a:cs typeface="Arial"/>
              </a:rPr>
              <a:t>What is Job Evaluation? </a:t>
            </a:r>
          </a:p>
        </p:txBody>
      </p:sp>
      <p:sp>
        <p:nvSpPr>
          <p:cNvPr id="3" name="Text Placeholder 2">
            <a:extLst>
              <a:ext uri="{FF2B5EF4-FFF2-40B4-BE49-F238E27FC236}">
                <a16:creationId xmlns:a16="http://schemas.microsoft.com/office/drawing/2014/main" id="{BE6A1BB8-793B-4AF6-A0F5-187B2928DB25}"/>
              </a:ext>
            </a:extLst>
          </p:cNvPr>
          <p:cNvSpPr>
            <a:spLocks noGrp="1"/>
          </p:cNvSpPr>
          <p:nvPr>
            <p:ph type="body" sz="quarter" idx="10"/>
          </p:nvPr>
        </p:nvSpPr>
        <p:spPr>
          <a:xfrm>
            <a:off x="281231" y="941728"/>
            <a:ext cx="11328499" cy="5546043"/>
          </a:xfrm>
        </p:spPr>
        <p:txBody>
          <a:bodyPr vert="horz" lIns="91440" tIns="45720" rIns="91440" bIns="45720" rtlCol="0" anchor="t">
            <a:normAutofit lnSpcReduction="10000"/>
          </a:bodyPr>
          <a:lstStyle/>
          <a:p>
            <a:r>
              <a:rPr lang="en-GB">
                <a:ea typeface="+mj-lt"/>
                <a:cs typeface="+mj-lt"/>
              </a:rPr>
              <a:t>Job evaluation is used to compare and measure the relative demands of jobs across the Probation Service and provide a rational basis for the design and maintenance of an equitable and defensible grading structure.</a:t>
            </a:r>
            <a:endParaRPr lang="en-GB">
              <a:cs typeface="Arial"/>
            </a:endParaRPr>
          </a:p>
          <a:p>
            <a:endParaRPr lang="en-GB">
              <a:ea typeface="+mj-lt"/>
              <a:cs typeface="+mj-lt"/>
            </a:endParaRPr>
          </a:p>
          <a:p>
            <a:r>
              <a:rPr lang="en-GB">
                <a:ea typeface="+mj-lt"/>
                <a:cs typeface="+mj-lt"/>
              </a:rPr>
              <a:t>When an existing job description changes, or a new job description is created, the role is subject to evaluation using the Job Evaluation Scheme (JES). This slide pack addresses the process for the National Negotiation Council (NNC) Job Evaluation Scheme, which is used to evaluate roles in Probation Service Bands 1 to Band 6.</a:t>
            </a:r>
          </a:p>
          <a:p>
            <a:endParaRPr lang="en-GB">
              <a:ea typeface="+mj-lt"/>
              <a:cs typeface="+mj-lt"/>
            </a:endParaRPr>
          </a:p>
          <a:p>
            <a:r>
              <a:rPr lang="en-GB">
                <a:ea typeface="+mj-lt"/>
                <a:cs typeface="+mj-lt"/>
              </a:rPr>
              <a:t>This process is under continuous review and improvement so slide pack is subject to change. </a:t>
            </a:r>
            <a:endParaRPr lang="en-GB">
              <a:cs typeface="Arial"/>
            </a:endParaRPr>
          </a:p>
          <a:p>
            <a:pPr marL="0" indent="0">
              <a:buNone/>
            </a:pPr>
            <a:endParaRPr lang="en-GB">
              <a:cs typeface="Arial"/>
            </a:endParaRPr>
          </a:p>
          <a:p>
            <a:endParaRPr lang="en-GB">
              <a:cs typeface="Arial"/>
            </a:endParaRPr>
          </a:p>
        </p:txBody>
      </p:sp>
    </p:spTree>
    <p:extLst>
      <p:ext uri="{BB962C8B-B14F-4D97-AF65-F5344CB8AC3E}">
        <p14:creationId xmlns:p14="http://schemas.microsoft.com/office/powerpoint/2010/main" val="3702077897"/>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6">
            <a:extLst>
              <a:ext uri="{FF2B5EF4-FFF2-40B4-BE49-F238E27FC236}">
                <a16:creationId xmlns:a16="http://schemas.microsoft.com/office/drawing/2014/main" id="{8A8F968E-FB36-40B3-A26B-3C408F5AEEE9}"/>
              </a:ext>
            </a:extLst>
          </p:cNvPr>
          <p:cNvSpPr>
            <a:spLocks noGrp="1"/>
          </p:cNvSpPr>
          <p:nvPr>
            <p:ph type="title"/>
          </p:nvPr>
        </p:nvSpPr>
        <p:spPr>
          <a:xfrm>
            <a:off x="228773" y="177316"/>
            <a:ext cx="11043254" cy="840356"/>
          </a:xfrm>
        </p:spPr>
        <p:txBody>
          <a:bodyPr>
            <a:normAutofit/>
          </a:bodyPr>
          <a:lstStyle/>
          <a:p>
            <a:r>
              <a:rPr lang="en-GB" sz="2800"/>
              <a:t>Step 14 – </a:t>
            </a:r>
            <a:r>
              <a:rPr lang="en-GB" sz="2000" kern="1200">
                <a:latin typeface="Arial" panose="020B0604020202020204"/>
                <a:ea typeface="+mn-ea"/>
                <a:cs typeface="+mn-cs"/>
              </a:rPr>
              <a:t>Outcome and Implementation</a:t>
            </a:r>
            <a:br>
              <a:rPr lang="en-GB"/>
            </a:br>
            <a:endParaRPr lang="en-GB" sz="1800"/>
          </a:p>
        </p:txBody>
      </p:sp>
      <p:sp>
        <p:nvSpPr>
          <p:cNvPr id="9" name="Content Placeholder 2">
            <a:extLst>
              <a:ext uri="{FF2B5EF4-FFF2-40B4-BE49-F238E27FC236}">
                <a16:creationId xmlns:a16="http://schemas.microsoft.com/office/drawing/2014/main" id="{528F30BF-6B51-4B7B-841F-D4CEB6673DCE}"/>
              </a:ext>
            </a:extLst>
          </p:cNvPr>
          <p:cNvSpPr txBox="1">
            <a:spLocks/>
          </p:cNvSpPr>
          <p:nvPr/>
        </p:nvSpPr>
        <p:spPr>
          <a:xfrm>
            <a:off x="533652" y="1730896"/>
            <a:ext cx="11313413" cy="3164788"/>
          </a:xfrm>
          <a:prstGeom prst="rect">
            <a:avLst/>
          </a:prstGeom>
        </p:spPr>
        <p:txBody>
          <a:bodyPr>
            <a:normAutofit/>
          </a:bodyPr>
          <a:lstStyle>
            <a:lvl1pPr marL="228600" indent="-228600" algn="l" defTabSz="914400" rtl="0" eaLnBrk="1" latinLnBrk="0" hangingPunct="1">
              <a:lnSpc>
                <a:spcPct val="90000"/>
              </a:lnSpc>
              <a:spcBef>
                <a:spcPts val="1000"/>
              </a:spcBef>
              <a:buClr>
                <a:srgbClr val="7030A0"/>
              </a:buClr>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7030A0"/>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7030A0"/>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i="1"/>
          </a:p>
        </p:txBody>
      </p:sp>
      <p:sp>
        <p:nvSpPr>
          <p:cNvPr id="7" name="TextBox 6">
            <a:extLst>
              <a:ext uri="{FF2B5EF4-FFF2-40B4-BE49-F238E27FC236}">
                <a16:creationId xmlns:a16="http://schemas.microsoft.com/office/drawing/2014/main" id="{F2348FDB-5CC8-472F-B4E8-B2FA618E1961}"/>
              </a:ext>
            </a:extLst>
          </p:cNvPr>
          <p:cNvSpPr txBox="1"/>
          <p:nvPr/>
        </p:nvSpPr>
        <p:spPr>
          <a:xfrm>
            <a:off x="275781" y="762353"/>
            <a:ext cx="11146457" cy="5663089"/>
          </a:xfrm>
          <a:prstGeom prst="rect">
            <a:avLst/>
          </a:prstGeom>
          <a:noFill/>
        </p:spPr>
        <p:txBody>
          <a:bodyPr wrap="square" lIns="91440" tIns="45720" rIns="91440" bIns="45720" anchor="t">
            <a:spAutoFit/>
          </a:bodyPr>
          <a:lstStyle/>
          <a:p>
            <a:pPr marL="342900" indent="-342900">
              <a:buFont typeface="Symbol" panose="05050102010706020507" pitchFamily="18" charset="2"/>
              <a:buChar char=""/>
            </a:pPr>
            <a:r>
              <a:rPr lang="en-GB">
                <a:effectLst/>
                <a:latin typeface="Arial"/>
                <a:ea typeface="Calibri" panose="020F0502020204030204" pitchFamily="34" charset="0"/>
                <a:cs typeface="Times New Roman"/>
              </a:rPr>
              <a:t>JEMG to discuss panel outcome</a:t>
            </a:r>
            <a:r>
              <a:rPr lang="en-GB">
                <a:latin typeface="Arial"/>
                <a:ea typeface="Calibri" panose="020F0502020204030204" pitchFamily="34" charset="0"/>
                <a:cs typeface="Times New Roman"/>
              </a:rPr>
              <a:t> with JD Developer to agree next steps. </a:t>
            </a:r>
            <a:r>
              <a:rPr lang="en-GB">
                <a:effectLst/>
                <a:latin typeface="Arial"/>
                <a:ea typeface="Calibri" panose="020F0502020204030204" pitchFamily="34" charset="0"/>
                <a:cs typeface="Times New Roman"/>
              </a:rPr>
              <a:t>​</a:t>
            </a:r>
          </a:p>
          <a:p>
            <a:pPr marL="342900" indent="-342900">
              <a:buFont typeface="Symbol" panose="05050102010706020507" pitchFamily="18" charset="2"/>
              <a:buChar char=""/>
            </a:pPr>
            <a:r>
              <a:rPr lang="en-GB">
                <a:latin typeface="Arial"/>
                <a:ea typeface="Calibri" panose="020F0502020204030204" pitchFamily="34" charset="0"/>
                <a:cs typeface="Times New Roman"/>
              </a:rPr>
              <a:t>As part of concluding the job evaluation, the JD developer needs to ensure that the following things are actioned: </a:t>
            </a:r>
            <a:endParaRPr lang="en-GB">
              <a:effectLst/>
              <a:latin typeface="Arial"/>
              <a:ea typeface="Calibri" panose="020F0502020204030204" pitchFamily="34" charset="0"/>
              <a:cs typeface="Times New Roman"/>
            </a:endParaRPr>
          </a:p>
          <a:p>
            <a:pPr marL="1257300" lvl="2" indent="-342900">
              <a:buFont typeface="Symbol" panose="05050102010706020507" pitchFamily="18" charset="2"/>
              <a:buChar char=""/>
            </a:pPr>
            <a:r>
              <a:rPr lang="en-GB">
                <a:latin typeface="Arial"/>
                <a:ea typeface="Calibri" panose="020F0502020204030204" pitchFamily="34" charset="0"/>
                <a:cs typeface="Times New Roman"/>
              </a:rPr>
              <a:t>Planning comms for stakeholders, including agreeing FAQs with HR support</a:t>
            </a:r>
          </a:p>
          <a:p>
            <a:pPr marL="1257300" lvl="2" indent="-342900">
              <a:buFont typeface="Symbol" panose="05050102010706020507" pitchFamily="18" charset="2"/>
              <a:buChar char=""/>
            </a:pPr>
            <a:r>
              <a:rPr lang="en-GB">
                <a:latin typeface="Arial"/>
                <a:ea typeface="Calibri" panose="020F0502020204030204" pitchFamily="34" charset="0"/>
                <a:cs typeface="Arial"/>
              </a:rPr>
              <a:t>Planning is taken forward where any additional processes are required, for example, any recruitment or expression of interest exercises. </a:t>
            </a:r>
            <a:endParaRPr lang="en-GB">
              <a:latin typeface="Arial"/>
              <a:ea typeface="Calibri" panose="020F0502020204030204" pitchFamily="34" charset="0"/>
              <a:cs typeface="Times New Roman"/>
            </a:endParaRPr>
          </a:p>
          <a:p>
            <a:pPr marL="1257300" lvl="2" indent="-342900">
              <a:buFont typeface="Symbol" panose="05050102010706020507" pitchFamily="18" charset="2"/>
              <a:buChar char=""/>
            </a:pPr>
            <a:r>
              <a:rPr lang="en-GB">
                <a:latin typeface="Arial"/>
                <a:ea typeface="Calibri" panose="020F0502020204030204" pitchFamily="34" charset="0"/>
                <a:cs typeface="Times New Roman"/>
              </a:rPr>
              <a:t>JEAT to upload JD to</a:t>
            </a:r>
            <a:r>
              <a:rPr lang="en-GB">
                <a:effectLst/>
                <a:latin typeface="Arial"/>
                <a:ea typeface="Calibri" panose="020F0502020204030204" pitchFamily="34" charset="0"/>
                <a:cs typeface="Times New Roman"/>
              </a:rPr>
              <a:t> the</a:t>
            </a:r>
            <a:r>
              <a:rPr lang="en-GB">
                <a:latin typeface="Arial"/>
                <a:ea typeface="Calibri" panose="020F0502020204030204" pitchFamily="34" charset="0"/>
                <a:cs typeface="Times New Roman"/>
              </a:rPr>
              <a:t> relevant</a:t>
            </a:r>
            <a:r>
              <a:rPr lang="en-GB">
                <a:effectLst/>
                <a:latin typeface="Arial"/>
                <a:ea typeface="Calibri" panose="020F0502020204030204" pitchFamily="34" charset="0"/>
                <a:cs typeface="Times New Roman"/>
              </a:rPr>
              <a:t> intranet page. ​</a:t>
            </a:r>
            <a:endParaRPr lang="en-GB">
              <a:cs typeface="Times New Roman"/>
            </a:endParaRPr>
          </a:p>
          <a:p>
            <a:pPr marL="1257300" lvl="2" indent="-342900">
              <a:buFont typeface="Symbol" panose="05050102010706020507" pitchFamily="18" charset="2"/>
              <a:buChar char=""/>
            </a:pPr>
            <a:r>
              <a:rPr lang="en-GB">
                <a:latin typeface="Arial"/>
                <a:ea typeface="Calibri" panose="020F0502020204030204" pitchFamily="34" charset="0"/>
                <a:cs typeface="Times New Roman"/>
              </a:rPr>
              <a:t>Teams responsible for business planning</a:t>
            </a:r>
            <a:r>
              <a:rPr lang="en-GB">
                <a:effectLst/>
                <a:latin typeface="Arial"/>
                <a:ea typeface="Calibri" panose="020F0502020204030204" pitchFamily="34" charset="0"/>
                <a:cs typeface="Times New Roman"/>
              </a:rPr>
              <a:t> </a:t>
            </a:r>
            <a:r>
              <a:rPr lang="en-GB">
                <a:latin typeface="Arial"/>
                <a:ea typeface="Calibri" panose="020F0502020204030204" pitchFamily="34" charset="0"/>
                <a:cs typeface="Times New Roman"/>
              </a:rPr>
              <a:t>processes should also</a:t>
            </a:r>
            <a:r>
              <a:rPr lang="en-GB">
                <a:effectLst/>
                <a:latin typeface="Arial"/>
                <a:ea typeface="Calibri" panose="020F0502020204030204" pitchFamily="34" charset="0"/>
                <a:cs typeface="Times New Roman"/>
              </a:rPr>
              <a:t> be notified of the outcome, e.g., resourcing modelling teams, change management teams.​ It is at this point in the process where the </a:t>
            </a:r>
            <a:r>
              <a:rPr lang="en-GB">
                <a:effectLst/>
                <a:latin typeface="Arial"/>
                <a:ea typeface="Times New Roman" panose="02020603050405020304" pitchFamily="18" charset="0"/>
                <a:cs typeface="Arial"/>
              </a:rPr>
              <a:t>official change of title and alignment to the new JD is made. HR can support with this.</a:t>
            </a:r>
            <a:r>
              <a:rPr lang="en-GB">
                <a:latin typeface="Arial"/>
                <a:ea typeface="Times New Roman" panose="02020603050405020304" pitchFamily="18" charset="0"/>
                <a:cs typeface="Arial"/>
              </a:rPr>
              <a:t> </a:t>
            </a:r>
            <a:endParaRPr lang="en-GB">
              <a:effectLst/>
              <a:latin typeface="Arial" panose="020B0604020202020204" pitchFamily="34" charset="0"/>
              <a:ea typeface="Calibri" panose="020F0502020204030204" pitchFamily="34" charset="0"/>
              <a:cs typeface="Times New Roman" panose="02020603050405020304" pitchFamily="18" charset="0"/>
            </a:endParaRPr>
          </a:p>
          <a:p>
            <a:pPr marL="1257300" lvl="2" indent="-342900">
              <a:buFont typeface="Symbol" panose="05050102010706020507" pitchFamily="18" charset="2"/>
              <a:buChar char=""/>
            </a:pPr>
            <a:r>
              <a:rPr lang="en-GB">
                <a:effectLst/>
                <a:latin typeface="Arial"/>
                <a:ea typeface="Calibri" panose="020F0502020204030204" pitchFamily="34" charset="0"/>
                <a:cs typeface="Times New Roman"/>
              </a:rPr>
              <a:t>Shared services function (SSCL) will need to be kept up to date with any changes for individual staff members. ​</a:t>
            </a:r>
          </a:p>
          <a:p>
            <a:pPr marL="1257300" lvl="2" indent="-342900">
              <a:buFont typeface="Symbol" panose="05050102010706020507" pitchFamily="18" charset="2"/>
              <a:buChar char=""/>
            </a:pPr>
            <a:r>
              <a:rPr lang="en-GB">
                <a:latin typeface="Arial"/>
                <a:ea typeface="Calibri" panose="020F0502020204030204" pitchFamily="34" charset="0"/>
                <a:cs typeface="Times New Roman"/>
              </a:rPr>
              <a:t>JEAT are responsible for informing SSCL of any changes to the role (i.e., banding, JD title), ensuring that the correct role and banding are saved in the SOP system. </a:t>
            </a:r>
          </a:p>
          <a:p>
            <a:pPr marL="1257300" lvl="2" indent="-342900">
              <a:buFont typeface="Symbol" panose="05050102010706020507" pitchFamily="18" charset="2"/>
              <a:buChar char=""/>
            </a:pPr>
            <a:endParaRPr lang="en-GB">
              <a:effectLst/>
              <a:latin typeface="Arial"/>
              <a:ea typeface="Calibri" panose="020F0502020204030204" pitchFamily="34" charset="0"/>
              <a:cs typeface="Times New Roman"/>
            </a:endParaRPr>
          </a:p>
          <a:p>
            <a:pPr marL="342900" indent="-342900">
              <a:buFont typeface="Symbol" panose="05050102010706020507" pitchFamily="18" charset="2"/>
              <a:buChar char=""/>
            </a:pPr>
            <a:r>
              <a:rPr lang="en-GB">
                <a:latin typeface="Arial"/>
                <a:ea typeface="Calibri" panose="020F0502020204030204" pitchFamily="34" charset="0"/>
                <a:cs typeface="Times New Roman"/>
              </a:rPr>
              <a:t>In complex cases, further TU engagement might be required on implementation. JEMG can support with these discussions.</a:t>
            </a:r>
          </a:p>
          <a:p>
            <a:pPr marL="342900" indent="-342900">
              <a:buFont typeface="Symbol" panose="05050102010706020507" pitchFamily="18" charset="2"/>
              <a:buChar char=""/>
            </a:pPr>
            <a:r>
              <a:rPr lang="en-GB">
                <a:effectLst/>
                <a:latin typeface="Arial"/>
                <a:ea typeface="Calibri" panose="020F0502020204030204" pitchFamily="34" charset="0"/>
                <a:cs typeface="Times New Roman"/>
              </a:rPr>
              <a:t>If there is an appeal,</a:t>
            </a:r>
            <a:r>
              <a:rPr lang="en-GB">
                <a:latin typeface="Arial"/>
                <a:ea typeface="Calibri" panose="020F0502020204030204" pitchFamily="34" charset="0"/>
                <a:cs typeface="Times New Roman"/>
              </a:rPr>
              <a:t> either by the business</a:t>
            </a:r>
            <a:r>
              <a:rPr lang="en-GB">
                <a:effectLst/>
                <a:latin typeface="Arial"/>
                <a:ea typeface="Calibri" panose="020F0502020204030204" pitchFamily="34" charset="0"/>
                <a:cs typeface="Times New Roman"/>
              </a:rPr>
              <a:t> </a:t>
            </a:r>
            <a:r>
              <a:rPr lang="en-GB">
                <a:latin typeface="Arial"/>
                <a:ea typeface="Calibri" panose="020F0502020204030204" pitchFamily="34" charset="0"/>
                <a:cs typeface="Times New Roman"/>
              </a:rPr>
              <a:t>or by staff/ and or TUs, </a:t>
            </a:r>
            <a:r>
              <a:rPr lang="en-GB">
                <a:effectLst/>
                <a:latin typeface="Arial"/>
                <a:ea typeface="Calibri" panose="020F0502020204030204" pitchFamily="34" charset="0"/>
                <a:cs typeface="Times New Roman"/>
              </a:rPr>
              <a:t>please consult with </a:t>
            </a:r>
            <a:r>
              <a:rPr lang="en-GB">
                <a:latin typeface="Arial"/>
                <a:ea typeface="Calibri" panose="020F0502020204030204" pitchFamily="34" charset="0"/>
                <a:cs typeface="Times New Roman"/>
              </a:rPr>
              <a:t>the HR lead</a:t>
            </a:r>
            <a:r>
              <a:rPr lang="en-GB">
                <a:effectLst/>
                <a:latin typeface="Arial"/>
                <a:ea typeface="Calibri" panose="020F0502020204030204" pitchFamily="34" charset="0"/>
                <a:cs typeface="Times New Roman"/>
              </a:rPr>
              <a:t>. ​</a:t>
            </a:r>
            <a:endParaRPr lang="en-GB"/>
          </a:p>
          <a:p>
            <a:pPr marL="342900" lvl="0" indent="-342900">
              <a:buFont typeface="Symbol" panose="05050102010706020507" pitchFamily="18" charset="2"/>
              <a:buChar char=""/>
            </a:pPr>
            <a:endParaRPr lang="en-GB" sz="2000">
              <a:effectLst/>
              <a:latin typeface="Arial"/>
              <a:ea typeface="Calibri" panose="020F0502020204030204" pitchFamily="34" charset="0"/>
              <a:cs typeface="Times New Roman"/>
            </a:endParaRPr>
          </a:p>
        </p:txBody>
      </p:sp>
    </p:spTree>
    <p:extLst>
      <p:ext uri="{BB962C8B-B14F-4D97-AF65-F5344CB8AC3E}">
        <p14:creationId xmlns:p14="http://schemas.microsoft.com/office/powerpoint/2010/main" val="731213774"/>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6">
            <a:extLst>
              <a:ext uri="{FF2B5EF4-FFF2-40B4-BE49-F238E27FC236}">
                <a16:creationId xmlns:a16="http://schemas.microsoft.com/office/drawing/2014/main" id="{8A8F968E-FB36-40B3-A26B-3C408F5AEEE9}"/>
              </a:ext>
            </a:extLst>
          </p:cNvPr>
          <p:cNvSpPr>
            <a:spLocks noGrp="1"/>
          </p:cNvSpPr>
          <p:nvPr>
            <p:ph type="title"/>
          </p:nvPr>
        </p:nvSpPr>
        <p:spPr>
          <a:xfrm>
            <a:off x="228773" y="106244"/>
            <a:ext cx="12201351" cy="893299"/>
          </a:xfrm>
        </p:spPr>
        <p:txBody>
          <a:bodyPr>
            <a:normAutofit/>
          </a:bodyPr>
          <a:lstStyle/>
          <a:p>
            <a:r>
              <a:rPr lang="en-GB"/>
              <a:t>Acronym Buster</a:t>
            </a:r>
            <a:endParaRPr lang="en-GB" sz="1800"/>
          </a:p>
        </p:txBody>
      </p:sp>
      <p:graphicFrame>
        <p:nvGraphicFramePr>
          <p:cNvPr id="5" name="Table 5">
            <a:extLst>
              <a:ext uri="{FF2B5EF4-FFF2-40B4-BE49-F238E27FC236}">
                <a16:creationId xmlns:a16="http://schemas.microsoft.com/office/drawing/2014/main" id="{EC3A61B6-4CBA-43D6-AC9D-B28F1DAE7C36}"/>
              </a:ext>
            </a:extLst>
          </p:cNvPr>
          <p:cNvGraphicFramePr>
            <a:graphicFrameLocks noGrp="1"/>
          </p:cNvGraphicFramePr>
          <p:nvPr>
            <p:extLst>
              <p:ext uri="{D42A27DB-BD31-4B8C-83A1-F6EECF244321}">
                <p14:modId xmlns:p14="http://schemas.microsoft.com/office/powerpoint/2010/main" val="798049087"/>
              </p:ext>
            </p:extLst>
          </p:nvPr>
        </p:nvGraphicFramePr>
        <p:xfrm>
          <a:off x="746061" y="962099"/>
          <a:ext cx="8130095" cy="5191759"/>
        </p:xfrm>
        <a:graphic>
          <a:graphicData uri="http://schemas.openxmlformats.org/drawingml/2006/table">
            <a:tbl>
              <a:tblPr firstRow="1" bandRow="1">
                <a:tableStyleId>{5C22544A-7EE6-4342-B048-85BDC9FD1C3A}</a:tableStyleId>
              </a:tblPr>
              <a:tblGrid>
                <a:gridCol w="1889551">
                  <a:extLst>
                    <a:ext uri="{9D8B030D-6E8A-4147-A177-3AD203B41FA5}">
                      <a16:colId xmlns:a16="http://schemas.microsoft.com/office/drawing/2014/main" val="1603770377"/>
                    </a:ext>
                  </a:extLst>
                </a:gridCol>
                <a:gridCol w="6240544">
                  <a:extLst>
                    <a:ext uri="{9D8B030D-6E8A-4147-A177-3AD203B41FA5}">
                      <a16:colId xmlns:a16="http://schemas.microsoft.com/office/drawing/2014/main" val="827666676"/>
                    </a:ext>
                  </a:extLst>
                </a:gridCol>
              </a:tblGrid>
              <a:tr h="370840">
                <a:tc>
                  <a:txBody>
                    <a:bodyPr/>
                    <a:lstStyle/>
                    <a:p>
                      <a:r>
                        <a:rPr lang="en-GB">
                          <a:latin typeface="+mj-lt"/>
                        </a:rPr>
                        <a:t>Acronym</a:t>
                      </a:r>
                    </a:p>
                  </a:txBody>
                  <a:tcPr/>
                </a:tc>
                <a:tc>
                  <a:txBody>
                    <a:bodyPr/>
                    <a:lstStyle/>
                    <a:p>
                      <a:endParaRPr lang="en-GB">
                        <a:latin typeface="+mj-lt"/>
                      </a:endParaRPr>
                    </a:p>
                  </a:txBody>
                  <a:tcPr/>
                </a:tc>
                <a:extLst>
                  <a:ext uri="{0D108BD9-81ED-4DB2-BD59-A6C34878D82A}">
                    <a16:rowId xmlns:a16="http://schemas.microsoft.com/office/drawing/2014/main" val="1407272124"/>
                  </a:ext>
                </a:extLst>
              </a:tr>
              <a:tr h="370840">
                <a:tc>
                  <a:txBody>
                    <a:bodyPr/>
                    <a:lstStyle/>
                    <a:p>
                      <a:r>
                        <a:rPr lang="en-GB">
                          <a:latin typeface="+mj-lt"/>
                        </a:rPr>
                        <a:t>JD</a:t>
                      </a:r>
                    </a:p>
                  </a:txBody>
                  <a:tcPr/>
                </a:tc>
                <a:tc>
                  <a:txBody>
                    <a:bodyPr/>
                    <a:lstStyle/>
                    <a:p>
                      <a:r>
                        <a:rPr lang="en-GB">
                          <a:latin typeface="+mj-lt"/>
                        </a:rPr>
                        <a:t>Job Description</a:t>
                      </a:r>
                    </a:p>
                  </a:txBody>
                  <a:tcPr/>
                </a:tc>
                <a:extLst>
                  <a:ext uri="{0D108BD9-81ED-4DB2-BD59-A6C34878D82A}">
                    <a16:rowId xmlns:a16="http://schemas.microsoft.com/office/drawing/2014/main" val="1022328656"/>
                  </a:ext>
                </a:extLst>
              </a:tr>
              <a:tr h="370840">
                <a:tc>
                  <a:txBody>
                    <a:bodyPr/>
                    <a:lstStyle/>
                    <a:p>
                      <a:r>
                        <a:rPr lang="en-GB">
                          <a:latin typeface="+mj-lt"/>
                        </a:rPr>
                        <a:t>JDQ</a:t>
                      </a:r>
                    </a:p>
                  </a:txBody>
                  <a:tcPr/>
                </a:tc>
                <a:tc>
                  <a:txBody>
                    <a:bodyPr/>
                    <a:lstStyle/>
                    <a:p>
                      <a:r>
                        <a:rPr lang="en-GB">
                          <a:latin typeface="+mj-lt"/>
                        </a:rPr>
                        <a:t>Job Description Questionnaire</a:t>
                      </a:r>
                    </a:p>
                  </a:txBody>
                  <a:tcPr/>
                </a:tc>
                <a:extLst>
                  <a:ext uri="{0D108BD9-81ED-4DB2-BD59-A6C34878D82A}">
                    <a16:rowId xmlns:a16="http://schemas.microsoft.com/office/drawing/2014/main" val="4293744435"/>
                  </a:ext>
                </a:extLst>
              </a:tr>
              <a:tr h="370839">
                <a:tc>
                  <a:txBody>
                    <a:bodyPr/>
                    <a:lstStyle/>
                    <a:p>
                      <a:pPr lvl="0">
                        <a:buNone/>
                      </a:pPr>
                      <a:r>
                        <a:rPr lang="en-GB">
                          <a:latin typeface="+mj-lt"/>
                        </a:rPr>
                        <a:t>JEAT</a:t>
                      </a:r>
                    </a:p>
                  </a:txBody>
                  <a:tcPr/>
                </a:tc>
                <a:tc>
                  <a:txBody>
                    <a:bodyPr/>
                    <a:lstStyle/>
                    <a:p>
                      <a:pPr lvl="0">
                        <a:buNone/>
                      </a:pPr>
                      <a:r>
                        <a:rPr lang="en-GB">
                          <a:latin typeface="+mj-lt"/>
                        </a:rPr>
                        <a:t>Job Evaluation Assurance Team</a:t>
                      </a:r>
                    </a:p>
                  </a:txBody>
                  <a:tcPr/>
                </a:tc>
                <a:extLst>
                  <a:ext uri="{0D108BD9-81ED-4DB2-BD59-A6C34878D82A}">
                    <a16:rowId xmlns:a16="http://schemas.microsoft.com/office/drawing/2014/main" val="1402620437"/>
                  </a:ext>
                </a:extLst>
              </a:tr>
              <a:tr h="370840">
                <a:tc>
                  <a:txBody>
                    <a:bodyPr/>
                    <a:lstStyle/>
                    <a:p>
                      <a:r>
                        <a:rPr lang="en-GB">
                          <a:latin typeface="+mj-lt"/>
                        </a:rPr>
                        <a:t>JES</a:t>
                      </a:r>
                    </a:p>
                  </a:txBody>
                  <a:tcPr/>
                </a:tc>
                <a:tc>
                  <a:txBody>
                    <a:bodyPr/>
                    <a:lstStyle/>
                    <a:p>
                      <a:r>
                        <a:rPr lang="en-GB">
                          <a:latin typeface="+mj-lt"/>
                        </a:rPr>
                        <a:t>Job Evaluation Scheme</a:t>
                      </a:r>
                    </a:p>
                  </a:txBody>
                  <a:tcPr/>
                </a:tc>
                <a:extLst>
                  <a:ext uri="{0D108BD9-81ED-4DB2-BD59-A6C34878D82A}">
                    <a16:rowId xmlns:a16="http://schemas.microsoft.com/office/drawing/2014/main" val="1714790060"/>
                  </a:ext>
                </a:extLst>
              </a:tr>
              <a:tr h="370840">
                <a:tc>
                  <a:txBody>
                    <a:bodyPr/>
                    <a:lstStyle/>
                    <a:p>
                      <a:r>
                        <a:rPr lang="en-GB">
                          <a:latin typeface="+mj-lt"/>
                        </a:rPr>
                        <a:t>JEMG</a:t>
                      </a:r>
                    </a:p>
                  </a:txBody>
                  <a:tcPr/>
                </a:tc>
                <a:tc>
                  <a:txBody>
                    <a:bodyPr/>
                    <a:lstStyle/>
                    <a:p>
                      <a:r>
                        <a:rPr lang="en-GB">
                          <a:latin typeface="+mj-lt"/>
                        </a:rPr>
                        <a:t>Job Evaluation Management Group</a:t>
                      </a:r>
                    </a:p>
                  </a:txBody>
                  <a:tcPr/>
                </a:tc>
                <a:extLst>
                  <a:ext uri="{0D108BD9-81ED-4DB2-BD59-A6C34878D82A}">
                    <a16:rowId xmlns:a16="http://schemas.microsoft.com/office/drawing/2014/main" val="553444614"/>
                  </a:ext>
                </a:extLst>
              </a:tr>
              <a:tr h="370840">
                <a:tc>
                  <a:txBody>
                    <a:bodyPr/>
                    <a:lstStyle/>
                    <a:p>
                      <a:r>
                        <a:rPr lang="en-GB">
                          <a:latin typeface="+mj-lt"/>
                        </a:rPr>
                        <a:t>SME</a:t>
                      </a:r>
                    </a:p>
                  </a:txBody>
                  <a:tcPr/>
                </a:tc>
                <a:tc>
                  <a:txBody>
                    <a:bodyPr/>
                    <a:lstStyle/>
                    <a:p>
                      <a:r>
                        <a:rPr lang="en-GB">
                          <a:latin typeface="+mj-lt"/>
                        </a:rPr>
                        <a:t>Subject Matter Expert</a:t>
                      </a:r>
                    </a:p>
                  </a:txBody>
                  <a:tcPr/>
                </a:tc>
                <a:extLst>
                  <a:ext uri="{0D108BD9-81ED-4DB2-BD59-A6C34878D82A}">
                    <a16:rowId xmlns:a16="http://schemas.microsoft.com/office/drawing/2014/main" val="754289010"/>
                  </a:ext>
                </a:extLst>
              </a:tr>
              <a:tr h="370840">
                <a:tc>
                  <a:txBody>
                    <a:bodyPr/>
                    <a:lstStyle/>
                    <a:p>
                      <a:r>
                        <a:rPr lang="en-GB">
                          <a:latin typeface="+mj-lt"/>
                        </a:rPr>
                        <a:t>RPD</a:t>
                      </a:r>
                    </a:p>
                  </a:txBody>
                  <a:tcPr/>
                </a:tc>
                <a:tc>
                  <a:txBody>
                    <a:bodyPr/>
                    <a:lstStyle/>
                    <a:p>
                      <a:r>
                        <a:rPr lang="en-GB">
                          <a:latin typeface="+mj-lt"/>
                        </a:rPr>
                        <a:t>Regional Probation Director</a:t>
                      </a:r>
                    </a:p>
                  </a:txBody>
                  <a:tcPr/>
                </a:tc>
                <a:extLst>
                  <a:ext uri="{0D108BD9-81ED-4DB2-BD59-A6C34878D82A}">
                    <a16:rowId xmlns:a16="http://schemas.microsoft.com/office/drawing/2014/main" val="565854926"/>
                  </a:ext>
                </a:extLst>
              </a:tr>
              <a:tr h="370840">
                <a:tc>
                  <a:txBody>
                    <a:bodyPr/>
                    <a:lstStyle/>
                    <a:p>
                      <a:r>
                        <a:rPr lang="en-GB">
                          <a:latin typeface="+mj-lt"/>
                        </a:rPr>
                        <a:t>DD</a:t>
                      </a:r>
                    </a:p>
                  </a:txBody>
                  <a:tcPr/>
                </a:tc>
                <a:tc>
                  <a:txBody>
                    <a:bodyPr/>
                    <a:lstStyle/>
                    <a:p>
                      <a:r>
                        <a:rPr lang="en-GB">
                          <a:latin typeface="+mj-lt"/>
                        </a:rPr>
                        <a:t>Deputy Director</a:t>
                      </a:r>
                    </a:p>
                  </a:txBody>
                  <a:tcPr/>
                </a:tc>
                <a:extLst>
                  <a:ext uri="{0D108BD9-81ED-4DB2-BD59-A6C34878D82A}">
                    <a16:rowId xmlns:a16="http://schemas.microsoft.com/office/drawing/2014/main" val="3309648752"/>
                  </a:ext>
                </a:extLst>
              </a:tr>
              <a:tr h="370840">
                <a:tc>
                  <a:txBody>
                    <a:bodyPr/>
                    <a:lstStyle/>
                    <a:p>
                      <a:r>
                        <a:rPr lang="en-GB">
                          <a:latin typeface="+mj-lt"/>
                        </a:rPr>
                        <a:t>SPOC</a:t>
                      </a:r>
                    </a:p>
                  </a:txBody>
                  <a:tcPr/>
                </a:tc>
                <a:tc>
                  <a:txBody>
                    <a:bodyPr/>
                    <a:lstStyle/>
                    <a:p>
                      <a:r>
                        <a:rPr lang="en-GB">
                          <a:latin typeface="+mj-lt"/>
                        </a:rPr>
                        <a:t>Single Point of Contact</a:t>
                      </a:r>
                    </a:p>
                  </a:txBody>
                  <a:tcPr/>
                </a:tc>
                <a:extLst>
                  <a:ext uri="{0D108BD9-81ED-4DB2-BD59-A6C34878D82A}">
                    <a16:rowId xmlns:a16="http://schemas.microsoft.com/office/drawing/2014/main" val="245169219"/>
                  </a:ext>
                </a:extLst>
              </a:tr>
              <a:tr h="370840">
                <a:tc>
                  <a:txBody>
                    <a:bodyPr/>
                    <a:lstStyle/>
                    <a:p>
                      <a:r>
                        <a:rPr lang="en-GB">
                          <a:latin typeface="+mj-lt"/>
                        </a:rPr>
                        <a:t>TU</a:t>
                      </a:r>
                    </a:p>
                  </a:txBody>
                  <a:tcPr/>
                </a:tc>
                <a:tc>
                  <a:txBody>
                    <a:bodyPr/>
                    <a:lstStyle/>
                    <a:p>
                      <a:r>
                        <a:rPr lang="en-GB">
                          <a:latin typeface="+mj-lt"/>
                        </a:rPr>
                        <a:t>Trade Union(s)</a:t>
                      </a:r>
                    </a:p>
                  </a:txBody>
                  <a:tcPr/>
                </a:tc>
                <a:extLst>
                  <a:ext uri="{0D108BD9-81ED-4DB2-BD59-A6C34878D82A}">
                    <a16:rowId xmlns:a16="http://schemas.microsoft.com/office/drawing/2014/main" val="1771921316"/>
                  </a:ext>
                </a:extLst>
              </a:tr>
              <a:tr h="370840">
                <a:tc>
                  <a:txBody>
                    <a:bodyPr/>
                    <a:lstStyle/>
                    <a:p>
                      <a:r>
                        <a:rPr lang="en-GB">
                          <a:latin typeface="+mj-lt"/>
                        </a:rPr>
                        <a:t>TOM</a:t>
                      </a:r>
                    </a:p>
                  </a:txBody>
                  <a:tcPr/>
                </a:tc>
                <a:tc>
                  <a:txBody>
                    <a:bodyPr/>
                    <a:lstStyle/>
                    <a:p>
                      <a:r>
                        <a:rPr lang="en-GB">
                          <a:latin typeface="+mj-lt"/>
                        </a:rPr>
                        <a:t>Target Operating Model</a:t>
                      </a:r>
                    </a:p>
                  </a:txBody>
                  <a:tcPr/>
                </a:tc>
                <a:extLst>
                  <a:ext uri="{0D108BD9-81ED-4DB2-BD59-A6C34878D82A}">
                    <a16:rowId xmlns:a16="http://schemas.microsoft.com/office/drawing/2014/main" val="2534811820"/>
                  </a:ext>
                </a:extLst>
              </a:tr>
              <a:tr h="370840">
                <a:tc>
                  <a:txBody>
                    <a:bodyPr/>
                    <a:lstStyle/>
                    <a:p>
                      <a:endParaRPr lang="en-GB">
                        <a:latin typeface="+mj-lt"/>
                      </a:endParaRPr>
                    </a:p>
                  </a:txBody>
                  <a:tcPr/>
                </a:tc>
                <a:tc>
                  <a:txBody>
                    <a:bodyPr/>
                    <a:lstStyle/>
                    <a:p>
                      <a:endParaRPr lang="en-GB">
                        <a:latin typeface="+mj-lt"/>
                      </a:endParaRPr>
                    </a:p>
                  </a:txBody>
                  <a:tcPr/>
                </a:tc>
                <a:extLst>
                  <a:ext uri="{0D108BD9-81ED-4DB2-BD59-A6C34878D82A}">
                    <a16:rowId xmlns:a16="http://schemas.microsoft.com/office/drawing/2014/main" val="1104924471"/>
                  </a:ext>
                </a:extLst>
              </a:tr>
              <a:tr h="370840">
                <a:tc>
                  <a:txBody>
                    <a:bodyPr/>
                    <a:lstStyle/>
                    <a:p>
                      <a:endParaRPr lang="en-GB">
                        <a:latin typeface="+mj-lt"/>
                      </a:endParaRPr>
                    </a:p>
                  </a:txBody>
                  <a:tcPr/>
                </a:tc>
                <a:tc>
                  <a:txBody>
                    <a:bodyPr/>
                    <a:lstStyle/>
                    <a:p>
                      <a:endParaRPr lang="en-GB">
                        <a:latin typeface="+mj-lt"/>
                      </a:endParaRPr>
                    </a:p>
                  </a:txBody>
                  <a:tcPr/>
                </a:tc>
                <a:extLst>
                  <a:ext uri="{0D108BD9-81ED-4DB2-BD59-A6C34878D82A}">
                    <a16:rowId xmlns:a16="http://schemas.microsoft.com/office/drawing/2014/main" val="3872814428"/>
                  </a:ext>
                </a:extLst>
              </a:tr>
            </a:tbl>
          </a:graphicData>
        </a:graphic>
      </p:graphicFrame>
    </p:spTree>
    <p:extLst>
      <p:ext uri="{BB962C8B-B14F-4D97-AF65-F5344CB8AC3E}">
        <p14:creationId xmlns:p14="http://schemas.microsoft.com/office/powerpoint/2010/main" val="517337862"/>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A52F3-8807-A4A6-A84F-7DD96486C26D}"/>
              </a:ext>
            </a:extLst>
          </p:cNvPr>
          <p:cNvSpPr>
            <a:spLocks noGrp="1"/>
          </p:cNvSpPr>
          <p:nvPr>
            <p:ph type="title"/>
          </p:nvPr>
        </p:nvSpPr>
        <p:spPr/>
        <p:txBody>
          <a:bodyPr/>
          <a:lstStyle/>
          <a:p>
            <a:r>
              <a:rPr lang="en-GB">
                <a:cs typeface="Arial"/>
              </a:rPr>
              <a:t>Who drives the process?</a:t>
            </a:r>
            <a:endParaRPr lang="en-GB"/>
          </a:p>
        </p:txBody>
      </p:sp>
      <p:sp>
        <p:nvSpPr>
          <p:cNvPr id="3" name="Text Placeholder 2">
            <a:extLst>
              <a:ext uri="{FF2B5EF4-FFF2-40B4-BE49-F238E27FC236}">
                <a16:creationId xmlns:a16="http://schemas.microsoft.com/office/drawing/2014/main" id="{C8A1379E-0F08-1526-46FE-3A14BED0D761}"/>
              </a:ext>
            </a:extLst>
          </p:cNvPr>
          <p:cNvSpPr>
            <a:spLocks noGrp="1"/>
          </p:cNvSpPr>
          <p:nvPr>
            <p:ph type="body" sz="quarter" idx="10"/>
          </p:nvPr>
        </p:nvSpPr>
        <p:spPr>
          <a:xfrm>
            <a:off x="650466" y="1205367"/>
            <a:ext cx="10872788" cy="5464400"/>
          </a:xfrm>
        </p:spPr>
        <p:txBody>
          <a:bodyPr vert="horz" lIns="91440" tIns="45720" rIns="91440" bIns="45720" rtlCol="0" anchor="t">
            <a:normAutofit fontScale="85000" lnSpcReduction="20000"/>
          </a:bodyPr>
          <a:lstStyle/>
          <a:p>
            <a:pPr marL="0" indent="0">
              <a:buNone/>
            </a:pPr>
            <a:r>
              <a:rPr lang="en-GB">
                <a:ea typeface="+mj-lt"/>
                <a:cs typeface="+mj-lt"/>
              </a:rPr>
              <a:t>In respect of the process and the key parties involved:</a:t>
            </a:r>
            <a:endParaRPr lang="en-GB">
              <a:cs typeface="Arial"/>
            </a:endParaRPr>
          </a:p>
          <a:p>
            <a:r>
              <a:rPr lang="en-GB">
                <a:cs typeface="Arial"/>
              </a:rPr>
              <a:t>When a new role is created or an existing role requires a review, a JD developer is appointed by the business. The JD developer’s role is to initiate the JES process and see it through to implementation on behalf of the business. </a:t>
            </a:r>
            <a:endParaRPr lang="en-GB">
              <a:ea typeface="+mj-lt"/>
              <a:cs typeface="+mj-lt"/>
            </a:endParaRPr>
          </a:p>
          <a:p>
            <a:r>
              <a:rPr lang="en-GB">
                <a:ea typeface="+mj-lt"/>
                <a:cs typeface="+mj-lt"/>
              </a:rPr>
              <a:t>The supporting work and initial assessments are carried out by a central team of job evaluation experts who provide a professional service the business, the Job Evaluation Assurance Team (JEAT). </a:t>
            </a:r>
          </a:p>
          <a:p>
            <a:r>
              <a:rPr lang="en-GB">
                <a:ea typeface="+mj-lt"/>
                <a:cs typeface="+mj-lt"/>
              </a:rPr>
              <a:t>The Job Evaluation Management Group (JEMG), is the gatekeeper of all job evaluations and resulting implementation within the Probation Service. JEMG membership includes the project leads from the Probation Workforce Programme, senior JEAT team representation, HR and communications leads. </a:t>
            </a:r>
            <a:endParaRPr lang="en-GB">
              <a:cs typeface="Arial"/>
            </a:endParaRPr>
          </a:p>
          <a:p>
            <a:r>
              <a:rPr lang="en-GB">
                <a:ea typeface="+mj-lt"/>
                <a:cs typeface="+mj-lt"/>
              </a:rPr>
              <a:t>The group is accountable to the SRO for the Probation Workforce Programme, Ian Barrow. </a:t>
            </a:r>
            <a:endParaRPr lang="en-GB">
              <a:cs typeface="Arial"/>
            </a:endParaRPr>
          </a:p>
          <a:p>
            <a:r>
              <a:rPr lang="en-GB">
                <a:ea typeface="+mj-lt"/>
                <a:cs typeface="+mj-lt"/>
              </a:rPr>
              <a:t>The full and formal evaluation is carried out by an independent, trained panel, which includes a representative from one of the Trade Unions, one independent evaluator, and a member of JEAT.</a:t>
            </a:r>
            <a:endParaRPr lang="en-GB"/>
          </a:p>
          <a:p>
            <a:endParaRPr lang="en-GB">
              <a:cs typeface="Arial"/>
            </a:endParaRPr>
          </a:p>
        </p:txBody>
      </p:sp>
    </p:spTree>
    <p:extLst>
      <p:ext uri="{BB962C8B-B14F-4D97-AF65-F5344CB8AC3E}">
        <p14:creationId xmlns:p14="http://schemas.microsoft.com/office/powerpoint/2010/main" val="1385947067"/>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D08F9-ABA5-4584-B05C-05DEC175E3BA}"/>
              </a:ext>
            </a:extLst>
          </p:cNvPr>
          <p:cNvSpPr>
            <a:spLocks noGrp="1"/>
          </p:cNvSpPr>
          <p:nvPr>
            <p:ph type="title"/>
          </p:nvPr>
        </p:nvSpPr>
        <p:spPr>
          <a:xfrm>
            <a:off x="122146" y="101618"/>
            <a:ext cx="11866654" cy="866970"/>
          </a:xfrm>
        </p:spPr>
        <p:txBody>
          <a:bodyPr>
            <a:normAutofit/>
          </a:bodyPr>
          <a:lstStyle/>
          <a:p>
            <a:r>
              <a:rPr lang="en-US" sz="2800"/>
              <a:t>Documentation Checklist</a:t>
            </a:r>
            <a:endParaRPr lang="en-GB" sz="2800"/>
          </a:p>
        </p:txBody>
      </p:sp>
      <p:sp>
        <p:nvSpPr>
          <p:cNvPr id="3" name="Text Placeholder 2">
            <a:extLst>
              <a:ext uri="{FF2B5EF4-FFF2-40B4-BE49-F238E27FC236}">
                <a16:creationId xmlns:a16="http://schemas.microsoft.com/office/drawing/2014/main" id="{3DA15F46-0AF8-421E-83D7-DD554770D371}"/>
              </a:ext>
            </a:extLst>
          </p:cNvPr>
          <p:cNvSpPr>
            <a:spLocks noGrp="1"/>
          </p:cNvSpPr>
          <p:nvPr>
            <p:ph type="body" sz="quarter" idx="10"/>
          </p:nvPr>
        </p:nvSpPr>
        <p:spPr>
          <a:xfrm>
            <a:off x="372759" y="1071895"/>
            <a:ext cx="10872788" cy="5341937"/>
          </a:xfrm>
        </p:spPr>
        <p:txBody>
          <a:bodyPr vert="horz" lIns="91440" tIns="45720" rIns="91440" bIns="45720" rtlCol="0" anchor="t">
            <a:normAutofit/>
          </a:bodyPr>
          <a:lstStyle/>
          <a:p>
            <a:pPr marL="0" indent="0">
              <a:buNone/>
            </a:pPr>
            <a:r>
              <a:rPr lang="en-US" dirty="0"/>
              <a:t>As part of this process, the JD Developer will need to </a:t>
            </a:r>
            <a:r>
              <a:rPr lang="en-GB" dirty="0"/>
              <a:t>complete</a:t>
            </a:r>
            <a:r>
              <a:rPr lang="en-US" dirty="0"/>
              <a:t> the following documents: </a:t>
            </a:r>
          </a:p>
          <a:p>
            <a:pPr lvl="1"/>
            <a:r>
              <a:rPr lang="en-US" sz="2800" dirty="0">
                <a:hlinkClick r:id="rId2"/>
              </a:rPr>
              <a:t>JDF1a Form</a:t>
            </a:r>
            <a:endParaRPr lang="en-US" sz="2800" dirty="0">
              <a:cs typeface="Arial"/>
            </a:endParaRPr>
          </a:p>
          <a:p>
            <a:pPr lvl="1"/>
            <a:r>
              <a:rPr lang="en-US" sz="2800" dirty="0">
                <a:hlinkClick r:id="rId3"/>
              </a:rPr>
              <a:t>Job Description (JD)</a:t>
            </a:r>
            <a:endParaRPr lang="en-US" sz="2800" dirty="0">
              <a:cs typeface="Arial"/>
            </a:endParaRPr>
          </a:p>
          <a:p>
            <a:pPr lvl="1"/>
            <a:r>
              <a:rPr lang="en-US" sz="2800" dirty="0">
                <a:hlinkClick r:id="rId4"/>
              </a:rPr>
              <a:t>Job Description Questionnaire (JDQ)</a:t>
            </a:r>
            <a:endParaRPr lang="en-US" sz="2800" dirty="0">
              <a:cs typeface="Arial"/>
            </a:endParaRPr>
          </a:p>
          <a:p>
            <a:pPr lvl="1"/>
            <a:r>
              <a:rPr lang="en-US" sz="2800" dirty="0"/>
              <a:t>Consultation process via </a:t>
            </a:r>
            <a:r>
              <a:rPr lang="en-US" sz="2800" dirty="0">
                <a:hlinkClick r:id="rId5"/>
              </a:rPr>
              <a:t>Annex A form </a:t>
            </a:r>
            <a:r>
              <a:rPr lang="en-US" sz="2800" dirty="0"/>
              <a:t>–</a:t>
            </a:r>
            <a:r>
              <a:rPr lang="en-US" sz="3200" dirty="0"/>
              <a:t> </a:t>
            </a:r>
            <a:r>
              <a:rPr lang="en-US" i="1" dirty="0"/>
              <a:t>(Sent only to the Trade Unions, this is the formal disclosure of information to the trade unions of the changes we are making and why, including staff numbers and grades)</a:t>
            </a:r>
            <a:r>
              <a:rPr lang="en-US" dirty="0"/>
              <a:t>. </a:t>
            </a:r>
            <a:endParaRPr lang="en-US" sz="3200" dirty="0"/>
          </a:p>
          <a:p>
            <a:pPr lvl="1"/>
            <a:r>
              <a:rPr lang="en-GB" sz="2800" dirty="0"/>
              <a:t>Organisation</a:t>
            </a:r>
            <a:r>
              <a:rPr lang="en-US" sz="2800" dirty="0"/>
              <a:t> Chart – </a:t>
            </a:r>
            <a:r>
              <a:rPr lang="en-US" dirty="0"/>
              <a:t>including job role, staffing numbers and grades. </a:t>
            </a:r>
            <a:endParaRPr lang="en-US" sz="2800" dirty="0"/>
          </a:p>
          <a:p>
            <a:pPr lvl="1"/>
            <a:r>
              <a:rPr lang="en-US" sz="2800" dirty="0"/>
              <a:t>Supporting Narrative – </a:t>
            </a:r>
            <a:r>
              <a:rPr lang="en-US" i="1" dirty="0"/>
              <a:t>(this should provide context of why a job is being changed/ developed, it is a summary of the Annex A submission)</a:t>
            </a:r>
            <a:r>
              <a:rPr lang="en-US" dirty="0"/>
              <a:t>. </a:t>
            </a:r>
            <a:endParaRPr lang="en-GB" sz="3200" dirty="0"/>
          </a:p>
        </p:txBody>
      </p:sp>
    </p:spTree>
    <p:extLst>
      <p:ext uri="{BB962C8B-B14F-4D97-AF65-F5344CB8AC3E}">
        <p14:creationId xmlns:p14="http://schemas.microsoft.com/office/powerpoint/2010/main" val="1090174896"/>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6">
            <a:extLst>
              <a:ext uri="{FF2B5EF4-FFF2-40B4-BE49-F238E27FC236}">
                <a16:creationId xmlns:a16="http://schemas.microsoft.com/office/drawing/2014/main" id="{8A8F968E-FB36-40B3-A26B-3C408F5AEEE9}"/>
              </a:ext>
            </a:extLst>
          </p:cNvPr>
          <p:cNvSpPr>
            <a:spLocks noGrp="1"/>
          </p:cNvSpPr>
          <p:nvPr>
            <p:ph type="title"/>
          </p:nvPr>
        </p:nvSpPr>
        <p:spPr>
          <a:xfrm>
            <a:off x="316826" y="224144"/>
            <a:ext cx="10222481" cy="815800"/>
          </a:xfrm>
        </p:spPr>
        <p:txBody>
          <a:bodyPr>
            <a:normAutofit/>
          </a:bodyPr>
          <a:lstStyle/>
          <a:p>
            <a:r>
              <a:rPr lang="en-US" sz="2800"/>
              <a:t>Probation Job Evaluation Process Map</a:t>
            </a:r>
            <a:endParaRPr lang="en-GB" sz="2800"/>
          </a:p>
        </p:txBody>
      </p:sp>
      <p:graphicFrame>
        <p:nvGraphicFramePr>
          <p:cNvPr id="43" name="Diagram 42">
            <a:extLst>
              <a:ext uri="{FF2B5EF4-FFF2-40B4-BE49-F238E27FC236}">
                <a16:creationId xmlns:a16="http://schemas.microsoft.com/office/drawing/2014/main" id="{39A056A1-2525-43DF-B46F-FF81185F832A}"/>
              </a:ext>
            </a:extLst>
          </p:cNvPr>
          <p:cNvGraphicFramePr/>
          <p:nvPr>
            <p:extLst>
              <p:ext uri="{D42A27DB-BD31-4B8C-83A1-F6EECF244321}">
                <p14:modId xmlns:p14="http://schemas.microsoft.com/office/powerpoint/2010/main" val="2804614110"/>
              </p:ext>
            </p:extLst>
          </p:nvPr>
        </p:nvGraphicFramePr>
        <p:xfrm>
          <a:off x="631889" y="984985"/>
          <a:ext cx="10928221" cy="48880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8868295"/>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CD1DA9C-0D90-4697-B5E0-33ADF2917FAA}"/>
              </a:ext>
            </a:extLst>
          </p:cNvPr>
          <p:cNvSpPr>
            <a:spLocks noGrp="1"/>
          </p:cNvSpPr>
          <p:nvPr>
            <p:ph type="title"/>
          </p:nvPr>
        </p:nvSpPr>
        <p:spPr>
          <a:xfrm>
            <a:off x="132204" y="79898"/>
            <a:ext cx="11908893" cy="482529"/>
          </a:xfrm>
        </p:spPr>
        <p:txBody>
          <a:bodyPr>
            <a:noAutofit/>
          </a:bodyPr>
          <a:lstStyle/>
          <a:p>
            <a:r>
              <a:rPr lang="en-GB" sz="2800"/>
              <a:t>Example of Activity and Communications Timeline</a:t>
            </a:r>
            <a:br>
              <a:rPr lang="en-GB" sz="2400"/>
            </a:br>
            <a:r>
              <a:rPr lang="en-GB" sz="1400" b="0">
                <a:solidFill>
                  <a:schemeClr val="tx1"/>
                </a:solidFill>
                <a:cs typeface="Arial"/>
              </a:rPr>
              <a:t>Please note – this is for guidance only and some job evaluations may take longer due to it being a complex process. </a:t>
            </a:r>
            <a:endParaRPr lang="en-GB" sz="1600" b="0">
              <a:solidFill>
                <a:schemeClr val="tx1"/>
              </a:solidFill>
              <a:cs typeface="Arial"/>
            </a:endParaRPr>
          </a:p>
        </p:txBody>
      </p:sp>
      <p:sp>
        <p:nvSpPr>
          <p:cNvPr id="2" name="Rectangle: Rounded Corners 1">
            <a:extLst>
              <a:ext uri="{FF2B5EF4-FFF2-40B4-BE49-F238E27FC236}">
                <a16:creationId xmlns:a16="http://schemas.microsoft.com/office/drawing/2014/main" id="{26EE6571-01D6-4BEB-A2D9-973829C26525}"/>
              </a:ext>
            </a:extLst>
          </p:cNvPr>
          <p:cNvSpPr/>
          <p:nvPr/>
        </p:nvSpPr>
        <p:spPr>
          <a:xfrm>
            <a:off x="10372500" y="1532257"/>
            <a:ext cx="1663489" cy="45233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latin typeface="+mj-lt"/>
              </a:rPr>
              <a:t>Focus Groups Held with Role Holders</a:t>
            </a:r>
          </a:p>
        </p:txBody>
      </p:sp>
      <p:sp>
        <p:nvSpPr>
          <p:cNvPr id="42" name="Rectangle: Rounded Corners 41">
            <a:extLst>
              <a:ext uri="{FF2B5EF4-FFF2-40B4-BE49-F238E27FC236}">
                <a16:creationId xmlns:a16="http://schemas.microsoft.com/office/drawing/2014/main" id="{C72D5D52-C054-47BF-9D2B-47CE52F2B2BA}"/>
              </a:ext>
            </a:extLst>
          </p:cNvPr>
          <p:cNvSpPr/>
          <p:nvPr/>
        </p:nvSpPr>
        <p:spPr>
          <a:xfrm>
            <a:off x="1531271" y="3321389"/>
            <a:ext cx="1747707" cy="396641"/>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latin typeface="+mj-lt"/>
              </a:rPr>
              <a:t>Finalise documentation and share with JEAT and JEMG</a:t>
            </a:r>
          </a:p>
        </p:txBody>
      </p:sp>
      <p:sp>
        <p:nvSpPr>
          <p:cNvPr id="49" name="Rectangle: Rounded Corners 48">
            <a:extLst>
              <a:ext uri="{FF2B5EF4-FFF2-40B4-BE49-F238E27FC236}">
                <a16:creationId xmlns:a16="http://schemas.microsoft.com/office/drawing/2014/main" id="{60C10A13-11CC-416A-AFDB-9327A46CC7B2}"/>
              </a:ext>
            </a:extLst>
          </p:cNvPr>
          <p:cNvSpPr/>
          <p:nvPr/>
        </p:nvSpPr>
        <p:spPr>
          <a:xfrm>
            <a:off x="4895897" y="3360327"/>
            <a:ext cx="1190754" cy="35770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900">
                <a:latin typeface="+mj-lt"/>
              </a:rPr>
              <a:t>Indicative Banding Provided by JEAT</a:t>
            </a:r>
          </a:p>
        </p:txBody>
      </p:sp>
      <p:sp>
        <p:nvSpPr>
          <p:cNvPr id="50" name="Rectangle: Rounded Corners 49">
            <a:extLst>
              <a:ext uri="{FF2B5EF4-FFF2-40B4-BE49-F238E27FC236}">
                <a16:creationId xmlns:a16="http://schemas.microsoft.com/office/drawing/2014/main" id="{98A904F9-E5BD-402F-8E15-E6D22B2C2892}"/>
              </a:ext>
            </a:extLst>
          </p:cNvPr>
          <p:cNvSpPr/>
          <p:nvPr/>
        </p:nvSpPr>
        <p:spPr>
          <a:xfrm>
            <a:off x="6203514" y="3329044"/>
            <a:ext cx="1399110" cy="39664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900">
                <a:latin typeface="+mj-lt"/>
              </a:rPr>
              <a:t> JEMG Assurance</a:t>
            </a:r>
          </a:p>
        </p:txBody>
      </p:sp>
      <p:sp>
        <p:nvSpPr>
          <p:cNvPr id="51" name="Rectangle: Rounded Corners 50">
            <a:extLst>
              <a:ext uri="{FF2B5EF4-FFF2-40B4-BE49-F238E27FC236}">
                <a16:creationId xmlns:a16="http://schemas.microsoft.com/office/drawing/2014/main" id="{1F7C9836-99ED-426E-9046-8C81220B877E}"/>
              </a:ext>
            </a:extLst>
          </p:cNvPr>
          <p:cNvSpPr/>
          <p:nvPr/>
        </p:nvSpPr>
        <p:spPr>
          <a:xfrm>
            <a:off x="7646172" y="3312058"/>
            <a:ext cx="1116122" cy="402441"/>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latin typeface="+mj-lt"/>
              </a:rPr>
              <a:t>Deputy Director Sign Off / Give Clearance</a:t>
            </a:r>
          </a:p>
        </p:txBody>
      </p:sp>
      <p:sp>
        <p:nvSpPr>
          <p:cNvPr id="52" name="Rectangle: Rounded Corners 51">
            <a:extLst>
              <a:ext uri="{FF2B5EF4-FFF2-40B4-BE49-F238E27FC236}">
                <a16:creationId xmlns:a16="http://schemas.microsoft.com/office/drawing/2014/main" id="{6BB69016-5AAF-43A8-AB33-DE12747435CA}"/>
              </a:ext>
            </a:extLst>
          </p:cNvPr>
          <p:cNvSpPr/>
          <p:nvPr/>
        </p:nvSpPr>
        <p:spPr>
          <a:xfrm>
            <a:off x="8805842" y="3311803"/>
            <a:ext cx="1614657" cy="40622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latin typeface="+mj-lt"/>
              </a:rPr>
              <a:t>28 Day TU Consultation Commences</a:t>
            </a:r>
          </a:p>
        </p:txBody>
      </p:sp>
      <p:sp>
        <p:nvSpPr>
          <p:cNvPr id="53" name="Rectangle: Rounded Corners 52">
            <a:extLst>
              <a:ext uri="{FF2B5EF4-FFF2-40B4-BE49-F238E27FC236}">
                <a16:creationId xmlns:a16="http://schemas.microsoft.com/office/drawing/2014/main" id="{07A6D5D3-C22A-4C03-83E5-ECAB9926F3C1}"/>
              </a:ext>
            </a:extLst>
          </p:cNvPr>
          <p:cNvSpPr/>
          <p:nvPr/>
        </p:nvSpPr>
        <p:spPr>
          <a:xfrm>
            <a:off x="10464046" y="3321390"/>
            <a:ext cx="1582146" cy="39311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latin typeface="+mj-lt"/>
              </a:rPr>
              <a:t>Wider Stakeholder Consultation Commences e.g. RPDs</a:t>
            </a:r>
          </a:p>
        </p:txBody>
      </p:sp>
      <p:sp>
        <p:nvSpPr>
          <p:cNvPr id="55" name="Rectangle: Rounded Corners 54">
            <a:extLst>
              <a:ext uri="{FF2B5EF4-FFF2-40B4-BE49-F238E27FC236}">
                <a16:creationId xmlns:a16="http://schemas.microsoft.com/office/drawing/2014/main" id="{47D8E277-0861-4056-BAFE-D7422B1FF283}"/>
              </a:ext>
            </a:extLst>
          </p:cNvPr>
          <p:cNvSpPr/>
          <p:nvPr/>
        </p:nvSpPr>
        <p:spPr>
          <a:xfrm>
            <a:off x="6167437" y="5096211"/>
            <a:ext cx="1659817" cy="35431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latin typeface="+mj-lt"/>
              </a:rPr>
              <a:t>Final Documentation Submitted to JEAT.</a:t>
            </a:r>
          </a:p>
        </p:txBody>
      </p:sp>
      <p:sp>
        <p:nvSpPr>
          <p:cNvPr id="56" name="Rectangle: Rounded Corners 55">
            <a:extLst>
              <a:ext uri="{FF2B5EF4-FFF2-40B4-BE49-F238E27FC236}">
                <a16:creationId xmlns:a16="http://schemas.microsoft.com/office/drawing/2014/main" id="{700F0101-7AF1-4521-85DC-93205EAD308F}"/>
              </a:ext>
            </a:extLst>
          </p:cNvPr>
          <p:cNvSpPr/>
          <p:nvPr/>
        </p:nvSpPr>
        <p:spPr>
          <a:xfrm>
            <a:off x="9047673" y="5101134"/>
            <a:ext cx="1097535" cy="33400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latin typeface="+mj-lt"/>
              </a:rPr>
              <a:t>Evaluation Panel</a:t>
            </a:r>
          </a:p>
        </p:txBody>
      </p:sp>
      <p:sp>
        <p:nvSpPr>
          <p:cNvPr id="57" name="Rectangle: Rounded Corners 56">
            <a:extLst>
              <a:ext uri="{FF2B5EF4-FFF2-40B4-BE49-F238E27FC236}">
                <a16:creationId xmlns:a16="http://schemas.microsoft.com/office/drawing/2014/main" id="{4153D233-42E1-4083-B157-955414965B3D}"/>
              </a:ext>
            </a:extLst>
          </p:cNvPr>
          <p:cNvSpPr/>
          <p:nvPr/>
        </p:nvSpPr>
        <p:spPr>
          <a:xfrm>
            <a:off x="217751" y="630282"/>
            <a:ext cx="5894269" cy="31669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1">
                <a:solidFill>
                  <a:schemeClr val="bg2">
                    <a:lumMod val="25000"/>
                  </a:schemeClr>
                </a:solidFill>
                <a:latin typeface="+mj-lt"/>
              </a:rPr>
              <a:t>Month 1</a:t>
            </a:r>
            <a:endParaRPr lang="en-GB" sz="1400" b="1">
              <a:solidFill>
                <a:schemeClr val="bg2">
                  <a:lumMod val="25000"/>
                </a:schemeClr>
              </a:solidFill>
              <a:latin typeface="+mj-lt"/>
              <a:cs typeface="Arial"/>
            </a:endParaRPr>
          </a:p>
        </p:txBody>
      </p:sp>
      <p:sp>
        <p:nvSpPr>
          <p:cNvPr id="36" name="Rectangle: Rounded Corners 35">
            <a:extLst>
              <a:ext uri="{FF2B5EF4-FFF2-40B4-BE49-F238E27FC236}">
                <a16:creationId xmlns:a16="http://schemas.microsoft.com/office/drawing/2014/main" id="{43794408-3C15-436C-BE57-21230250774B}"/>
              </a:ext>
            </a:extLst>
          </p:cNvPr>
          <p:cNvSpPr/>
          <p:nvPr/>
        </p:nvSpPr>
        <p:spPr>
          <a:xfrm>
            <a:off x="213907" y="1474235"/>
            <a:ext cx="1515296" cy="47385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900">
                <a:latin typeface="+mj-lt"/>
              </a:rPr>
              <a:t>JD Developer SME Identified by JEMG</a:t>
            </a:r>
          </a:p>
        </p:txBody>
      </p:sp>
      <p:sp>
        <p:nvSpPr>
          <p:cNvPr id="37" name="Rectangle: Rounded Corners 36">
            <a:extLst>
              <a:ext uri="{FF2B5EF4-FFF2-40B4-BE49-F238E27FC236}">
                <a16:creationId xmlns:a16="http://schemas.microsoft.com/office/drawing/2014/main" id="{D78F184C-B607-4A33-929E-96A0C2EE6F73}"/>
              </a:ext>
            </a:extLst>
          </p:cNvPr>
          <p:cNvSpPr/>
          <p:nvPr/>
        </p:nvSpPr>
        <p:spPr>
          <a:xfrm>
            <a:off x="1794284" y="1491778"/>
            <a:ext cx="1293456" cy="45630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900">
                <a:latin typeface="+mj-lt"/>
              </a:rPr>
              <a:t>JD Developer Briefed by JEMG</a:t>
            </a:r>
          </a:p>
        </p:txBody>
      </p:sp>
      <p:sp>
        <p:nvSpPr>
          <p:cNvPr id="38" name="Rectangle: Rounded Corners 37">
            <a:extLst>
              <a:ext uri="{FF2B5EF4-FFF2-40B4-BE49-F238E27FC236}">
                <a16:creationId xmlns:a16="http://schemas.microsoft.com/office/drawing/2014/main" id="{7F9BB13C-E1C2-4E37-A08C-A05CF6ADF8F0}"/>
              </a:ext>
            </a:extLst>
          </p:cNvPr>
          <p:cNvSpPr/>
          <p:nvPr/>
        </p:nvSpPr>
        <p:spPr>
          <a:xfrm>
            <a:off x="3141346" y="1507237"/>
            <a:ext cx="1598955" cy="44085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900">
                <a:latin typeface="+mj-lt"/>
              </a:rPr>
              <a:t>Review and live documentation.</a:t>
            </a:r>
          </a:p>
        </p:txBody>
      </p:sp>
      <p:sp>
        <p:nvSpPr>
          <p:cNvPr id="39" name="Rectangle: Rounded Corners 38">
            <a:extLst>
              <a:ext uri="{FF2B5EF4-FFF2-40B4-BE49-F238E27FC236}">
                <a16:creationId xmlns:a16="http://schemas.microsoft.com/office/drawing/2014/main" id="{D51C2EE3-E3C9-4540-B3F0-09F5A7C60D3E}"/>
              </a:ext>
            </a:extLst>
          </p:cNvPr>
          <p:cNvSpPr/>
          <p:nvPr/>
        </p:nvSpPr>
        <p:spPr>
          <a:xfrm>
            <a:off x="6179184" y="1554135"/>
            <a:ext cx="2626657" cy="429553"/>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latin typeface="+mj-lt"/>
              </a:rPr>
              <a:t>Agree Activity, Communications &amp; Timeline</a:t>
            </a:r>
          </a:p>
        </p:txBody>
      </p:sp>
      <p:sp>
        <p:nvSpPr>
          <p:cNvPr id="40" name="Arrow: Pentagon 39">
            <a:extLst>
              <a:ext uri="{FF2B5EF4-FFF2-40B4-BE49-F238E27FC236}">
                <a16:creationId xmlns:a16="http://schemas.microsoft.com/office/drawing/2014/main" id="{76D5BF4A-9A6A-45CB-8E0D-FCC5984E15B8}"/>
              </a:ext>
            </a:extLst>
          </p:cNvPr>
          <p:cNvSpPr/>
          <p:nvPr/>
        </p:nvSpPr>
        <p:spPr>
          <a:xfrm>
            <a:off x="4814772" y="982391"/>
            <a:ext cx="1305863" cy="504314"/>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2">
                    <a:lumMod val="25000"/>
                  </a:schemeClr>
                </a:solidFill>
                <a:latin typeface="+mj-lt"/>
              </a:rPr>
              <a:t>Week 4</a:t>
            </a:r>
          </a:p>
        </p:txBody>
      </p:sp>
      <p:sp>
        <p:nvSpPr>
          <p:cNvPr id="41" name="Arrow: Pentagon 40">
            <a:extLst>
              <a:ext uri="{FF2B5EF4-FFF2-40B4-BE49-F238E27FC236}">
                <a16:creationId xmlns:a16="http://schemas.microsoft.com/office/drawing/2014/main" id="{2E46C5F8-836A-4EB7-BEF6-9715047F956E}"/>
              </a:ext>
            </a:extLst>
          </p:cNvPr>
          <p:cNvSpPr/>
          <p:nvPr/>
        </p:nvSpPr>
        <p:spPr>
          <a:xfrm>
            <a:off x="6180719" y="1005554"/>
            <a:ext cx="1370087" cy="508425"/>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2">
                    <a:lumMod val="25000"/>
                  </a:schemeClr>
                </a:solidFill>
                <a:latin typeface="+mj-lt"/>
              </a:rPr>
              <a:t>Week 5</a:t>
            </a:r>
          </a:p>
        </p:txBody>
      </p:sp>
      <p:sp>
        <p:nvSpPr>
          <p:cNvPr id="43" name="Arrow: Pentagon 42">
            <a:extLst>
              <a:ext uri="{FF2B5EF4-FFF2-40B4-BE49-F238E27FC236}">
                <a16:creationId xmlns:a16="http://schemas.microsoft.com/office/drawing/2014/main" id="{A4FA1E68-752D-423D-832A-19FB9E0B7149}"/>
              </a:ext>
            </a:extLst>
          </p:cNvPr>
          <p:cNvSpPr/>
          <p:nvPr/>
        </p:nvSpPr>
        <p:spPr>
          <a:xfrm>
            <a:off x="7602624" y="1002475"/>
            <a:ext cx="1242876" cy="508425"/>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2">
                    <a:lumMod val="25000"/>
                  </a:schemeClr>
                </a:solidFill>
                <a:latin typeface="+mj-lt"/>
              </a:rPr>
              <a:t>Week 6</a:t>
            </a:r>
          </a:p>
        </p:txBody>
      </p:sp>
      <p:sp>
        <p:nvSpPr>
          <p:cNvPr id="44" name="Arrow: Pentagon 43">
            <a:extLst>
              <a:ext uri="{FF2B5EF4-FFF2-40B4-BE49-F238E27FC236}">
                <a16:creationId xmlns:a16="http://schemas.microsoft.com/office/drawing/2014/main" id="{AD286A8E-CB8B-495B-8FF9-D9F5CFAE4499}"/>
              </a:ext>
            </a:extLst>
          </p:cNvPr>
          <p:cNvSpPr/>
          <p:nvPr/>
        </p:nvSpPr>
        <p:spPr>
          <a:xfrm>
            <a:off x="8897317" y="1008008"/>
            <a:ext cx="1431706" cy="468669"/>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2">
                    <a:lumMod val="25000"/>
                  </a:schemeClr>
                </a:solidFill>
                <a:latin typeface="+mj-lt"/>
              </a:rPr>
              <a:t>Week 7</a:t>
            </a:r>
          </a:p>
        </p:txBody>
      </p:sp>
      <p:sp>
        <p:nvSpPr>
          <p:cNvPr id="47" name="Arrow: Pentagon 46">
            <a:extLst>
              <a:ext uri="{FF2B5EF4-FFF2-40B4-BE49-F238E27FC236}">
                <a16:creationId xmlns:a16="http://schemas.microsoft.com/office/drawing/2014/main" id="{6A81AA25-646D-4779-A04E-3447ED550883}"/>
              </a:ext>
            </a:extLst>
          </p:cNvPr>
          <p:cNvSpPr/>
          <p:nvPr/>
        </p:nvSpPr>
        <p:spPr>
          <a:xfrm>
            <a:off x="10397716" y="984054"/>
            <a:ext cx="1663489" cy="511122"/>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2">
                    <a:lumMod val="25000"/>
                  </a:schemeClr>
                </a:solidFill>
                <a:latin typeface="+mj-lt"/>
              </a:rPr>
              <a:t>Week 8</a:t>
            </a:r>
          </a:p>
        </p:txBody>
      </p:sp>
      <p:sp>
        <p:nvSpPr>
          <p:cNvPr id="48" name="Arrow: Pentagon 47">
            <a:extLst>
              <a:ext uri="{FF2B5EF4-FFF2-40B4-BE49-F238E27FC236}">
                <a16:creationId xmlns:a16="http://schemas.microsoft.com/office/drawing/2014/main" id="{F7679538-5486-4559-B9EE-6150CC9E53BF}"/>
              </a:ext>
            </a:extLst>
          </p:cNvPr>
          <p:cNvSpPr/>
          <p:nvPr/>
        </p:nvSpPr>
        <p:spPr>
          <a:xfrm>
            <a:off x="8762294" y="2788707"/>
            <a:ext cx="1658205" cy="428913"/>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00" b="1">
                <a:solidFill>
                  <a:schemeClr val="bg2">
                    <a:lumMod val="25000"/>
                  </a:schemeClr>
                </a:solidFill>
                <a:latin typeface="+mj-lt"/>
              </a:rPr>
              <a:t>Week 15</a:t>
            </a:r>
          </a:p>
        </p:txBody>
      </p:sp>
      <p:sp>
        <p:nvSpPr>
          <p:cNvPr id="76" name="Arrow: Pentagon 75">
            <a:extLst>
              <a:ext uri="{FF2B5EF4-FFF2-40B4-BE49-F238E27FC236}">
                <a16:creationId xmlns:a16="http://schemas.microsoft.com/office/drawing/2014/main" id="{3BC89DEC-121F-4221-A703-351CA498DC3D}"/>
              </a:ext>
            </a:extLst>
          </p:cNvPr>
          <p:cNvSpPr/>
          <p:nvPr/>
        </p:nvSpPr>
        <p:spPr>
          <a:xfrm>
            <a:off x="4895897" y="2803665"/>
            <a:ext cx="1224738" cy="481921"/>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2">
                    <a:lumMod val="25000"/>
                  </a:schemeClr>
                </a:solidFill>
                <a:latin typeface="+mj-lt"/>
              </a:rPr>
              <a:t>Week 12</a:t>
            </a:r>
          </a:p>
        </p:txBody>
      </p:sp>
      <p:sp>
        <p:nvSpPr>
          <p:cNvPr id="77" name="Arrow: Pentagon 76">
            <a:extLst>
              <a:ext uri="{FF2B5EF4-FFF2-40B4-BE49-F238E27FC236}">
                <a16:creationId xmlns:a16="http://schemas.microsoft.com/office/drawing/2014/main" id="{788EDA4A-3316-464C-8192-88E4F4D59052}"/>
              </a:ext>
            </a:extLst>
          </p:cNvPr>
          <p:cNvSpPr/>
          <p:nvPr/>
        </p:nvSpPr>
        <p:spPr>
          <a:xfrm>
            <a:off x="222528" y="966278"/>
            <a:ext cx="1506674" cy="464558"/>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2">
                    <a:lumMod val="25000"/>
                  </a:schemeClr>
                </a:solidFill>
                <a:latin typeface="+mj-lt"/>
              </a:rPr>
              <a:t>Week1</a:t>
            </a:r>
          </a:p>
        </p:txBody>
      </p:sp>
      <p:sp>
        <p:nvSpPr>
          <p:cNvPr id="78" name="Arrow: Pentagon 77">
            <a:extLst>
              <a:ext uri="{FF2B5EF4-FFF2-40B4-BE49-F238E27FC236}">
                <a16:creationId xmlns:a16="http://schemas.microsoft.com/office/drawing/2014/main" id="{B5A42885-A41A-4EBB-9566-41806F8A5AF4}"/>
              </a:ext>
            </a:extLst>
          </p:cNvPr>
          <p:cNvSpPr/>
          <p:nvPr/>
        </p:nvSpPr>
        <p:spPr>
          <a:xfrm>
            <a:off x="1789286" y="963299"/>
            <a:ext cx="1293456" cy="504314"/>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2">
                    <a:lumMod val="25000"/>
                  </a:schemeClr>
                </a:solidFill>
                <a:latin typeface="+mj-lt"/>
              </a:rPr>
              <a:t>Week 2</a:t>
            </a:r>
          </a:p>
        </p:txBody>
      </p:sp>
      <p:sp>
        <p:nvSpPr>
          <p:cNvPr id="79" name="Arrow: Pentagon 78">
            <a:extLst>
              <a:ext uri="{FF2B5EF4-FFF2-40B4-BE49-F238E27FC236}">
                <a16:creationId xmlns:a16="http://schemas.microsoft.com/office/drawing/2014/main" id="{13F10C61-8B85-4F45-8CD9-E71207B1F769}"/>
              </a:ext>
            </a:extLst>
          </p:cNvPr>
          <p:cNvSpPr/>
          <p:nvPr/>
        </p:nvSpPr>
        <p:spPr>
          <a:xfrm>
            <a:off x="3142827" y="970596"/>
            <a:ext cx="1597474" cy="504314"/>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2">
                    <a:lumMod val="25000"/>
                  </a:schemeClr>
                </a:solidFill>
                <a:latin typeface="+mj-lt"/>
              </a:rPr>
              <a:t>Week 3</a:t>
            </a:r>
          </a:p>
        </p:txBody>
      </p:sp>
      <p:sp>
        <p:nvSpPr>
          <p:cNvPr id="83" name="Rectangle: Rounded Corners 82">
            <a:extLst>
              <a:ext uri="{FF2B5EF4-FFF2-40B4-BE49-F238E27FC236}">
                <a16:creationId xmlns:a16="http://schemas.microsoft.com/office/drawing/2014/main" id="{C5AC4C0C-D849-4078-AB4D-A54DA2FA7A9B}"/>
              </a:ext>
            </a:extLst>
          </p:cNvPr>
          <p:cNvSpPr/>
          <p:nvPr/>
        </p:nvSpPr>
        <p:spPr>
          <a:xfrm>
            <a:off x="6167437" y="636021"/>
            <a:ext cx="5893769" cy="316579"/>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1">
                <a:solidFill>
                  <a:schemeClr val="bg2">
                    <a:lumMod val="25000"/>
                  </a:schemeClr>
                </a:solidFill>
                <a:latin typeface="+mj-lt"/>
              </a:rPr>
              <a:t>Month 2</a:t>
            </a:r>
            <a:endParaRPr lang="en-GB" sz="1400" b="1">
              <a:solidFill>
                <a:schemeClr val="bg2">
                  <a:lumMod val="25000"/>
                </a:schemeClr>
              </a:solidFill>
              <a:latin typeface="+mj-lt"/>
              <a:cs typeface="Arial"/>
            </a:endParaRPr>
          </a:p>
        </p:txBody>
      </p:sp>
      <p:sp>
        <p:nvSpPr>
          <p:cNvPr id="59" name="Rectangle: Rounded Corners 58">
            <a:extLst>
              <a:ext uri="{FF2B5EF4-FFF2-40B4-BE49-F238E27FC236}">
                <a16:creationId xmlns:a16="http://schemas.microsoft.com/office/drawing/2014/main" id="{C242B219-C5CC-4FC2-8ECE-FD22C60016CC}"/>
              </a:ext>
            </a:extLst>
          </p:cNvPr>
          <p:cNvSpPr/>
          <p:nvPr/>
        </p:nvSpPr>
        <p:spPr>
          <a:xfrm>
            <a:off x="213906" y="2426786"/>
            <a:ext cx="5894269" cy="316579"/>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1">
                <a:solidFill>
                  <a:schemeClr val="bg2">
                    <a:lumMod val="25000"/>
                  </a:schemeClr>
                </a:solidFill>
                <a:latin typeface="+mj-lt"/>
              </a:rPr>
              <a:t>Month 3</a:t>
            </a:r>
            <a:endParaRPr lang="en-GB" sz="1400" b="1">
              <a:solidFill>
                <a:schemeClr val="bg2">
                  <a:lumMod val="25000"/>
                </a:schemeClr>
              </a:solidFill>
              <a:latin typeface="+mj-lt"/>
              <a:cs typeface="Arial"/>
            </a:endParaRPr>
          </a:p>
        </p:txBody>
      </p:sp>
      <p:sp>
        <p:nvSpPr>
          <p:cNvPr id="45" name="Arrow: Pentagon 44">
            <a:extLst>
              <a:ext uri="{FF2B5EF4-FFF2-40B4-BE49-F238E27FC236}">
                <a16:creationId xmlns:a16="http://schemas.microsoft.com/office/drawing/2014/main" id="{7AAD4C8E-9AA5-8147-906A-B2C206ED7687}"/>
              </a:ext>
            </a:extLst>
          </p:cNvPr>
          <p:cNvSpPr/>
          <p:nvPr/>
        </p:nvSpPr>
        <p:spPr>
          <a:xfrm>
            <a:off x="222528" y="2781727"/>
            <a:ext cx="1267304" cy="462043"/>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00" b="1">
                <a:solidFill>
                  <a:schemeClr val="bg2">
                    <a:lumMod val="25000"/>
                  </a:schemeClr>
                </a:solidFill>
                <a:latin typeface="+mj-lt"/>
              </a:rPr>
              <a:t>Week 9</a:t>
            </a:r>
          </a:p>
        </p:txBody>
      </p:sp>
      <p:sp>
        <p:nvSpPr>
          <p:cNvPr id="46" name="Arrow: Pentagon 45">
            <a:extLst>
              <a:ext uri="{FF2B5EF4-FFF2-40B4-BE49-F238E27FC236}">
                <a16:creationId xmlns:a16="http://schemas.microsoft.com/office/drawing/2014/main" id="{E5C8B7B6-9645-4048-6E6F-6270DFA17996}"/>
              </a:ext>
            </a:extLst>
          </p:cNvPr>
          <p:cNvSpPr/>
          <p:nvPr/>
        </p:nvSpPr>
        <p:spPr>
          <a:xfrm>
            <a:off x="3329332" y="2814026"/>
            <a:ext cx="1525126" cy="462043"/>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00" b="1">
                <a:solidFill>
                  <a:schemeClr val="bg2">
                    <a:lumMod val="25000"/>
                  </a:schemeClr>
                </a:solidFill>
                <a:latin typeface="+mj-lt"/>
              </a:rPr>
              <a:t>Week 11 </a:t>
            </a:r>
          </a:p>
        </p:txBody>
      </p:sp>
      <p:sp>
        <p:nvSpPr>
          <p:cNvPr id="58" name="Arrow: Pentagon 57">
            <a:extLst>
              <a:ext uri="{FF2B5EF4-FFF2-40B4-BE49-F238E27FC236}">
                <a16:creationId xmlns:a16="http://schemas.microsoft.com/office/drawing/2014/main" id="{A0B28C4A-8529-1430-8594-EE2BA9694451}"/>
              </a:ext>
            </a:extLst>
          </p:cNvPr>
          <p:cNvSpPr/>
          <p:nvPr/>
        </p:nvSpPr>
        <p:spPr>
          <a:xfrm>
            <a:off x="1531271" y="2813603"/>
            <a:ext cx="1747707" cy="462043"/>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00" b="1">
                <a:solidFill>
                  <a:schemeClr val="bg2">
                    <a:lumMod val="25000"/>
                  </a:schemeClr>
                </a:solidFill>
                <a:latin typeface="+mj-lt"/>
              </a:rPr>
              <a:t>Week 10</a:t>
            </a:r>
          </a:p>
        </p:txBody>
      </p:sp>
      <p:sp>
        <p:nvSpPr>
          <p:cNvPr id="61" name="Rectangle: Rounded Corners 60">
            <a:extLst>
              <a:ext uri="{FF2B5EF4-FFF2-40B4-BE49-F238E27FC236}">
                <a16:creationId xmlns:a16="http://schemas.microsoft.com/office/drawing/2014/main" id="{773C4AF4-9B63-35D1-A8CA-19E903DF3DDF}"/>
              </a:ext>
            </a:extLst>
          </p:cNvPr>
          <p:cNvSpPr/>
          <p:nvPr/>
        </p:nvSpPr>
        <p:spPr>
          <a:xfrm>
            <a:off x="6203514" y="2426785"/>
            <a:ext cx="5857692" cy="31657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1">
                <a:solidFill>
                  <a:schemeClr val="bg2">
                    <a:lumMod val="25000"/>
                  </a:schemeClr>
                </a:solidFill>
                <a:latin typeface="+mj-lt"/>
              </a:rPr>
              <a:t>Month 4</a:t>
            </a:r>
            <a:endParaRPr lang="en-GB" sz="1400" b="1">
              <a:solidFill>
                <a:schemeClr val="bg2">
                  <a:lumMod val="25000"/>
                </a:schemeClr>
              </a:solidFill>
              <a:latin typeface="+mj-lt"/>
              <a:cs typeface="Arial"/>
            </a:endParaRPr>
          </a:p>
        </p:txBody>
      </p:sp>
      <p:sp>
        <p:nvSpPr>
          <p:cNvPr id="63" name="Arrow: Pentagon 62">
            <a:extLst>
              <a:ext uri="{FF2B5EF4-FFF2-40B4-BE49-F238E27FC236}">
                <a16:creationId xmlns:a16="http://schemas.microsoft.com/office/drawing/2014/main" id="{4A46A293-1EE1-1456-3820-365298F369E2}"/>
              </a:ext>
            </a:extLst>
          </p:cNvPr>
          <p:cNvSpPr/>
          <p:nvPr/>
        </p:nvSpPr>
        <p:spPr>
          <a:xfrm>
            <a:off x="10479060" y="2813602"/>
            <a:ext cx="1582146" cy="428913"/>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00" b="1">
                <a:solidFill>
                  <a:schemeClr val="bg2">
                    <a:lumMod val="25000"/>
                  </a:schemeClr>
                </a:solidFill>
                <a:latin typeface="+mj-lt"/>
              </a:rPr>
              <a:t>Week 16</a:t>
            </a:r>
          </a:p>
        </p:txBody>
      </p:sp>
      <p:sp>
        <p:nvSpPr>
          <p:cNvPr id="60" name="Rectangle: Rounded Corners 59">
            <a:extLst>
              <a:ext uri="{FF2B5EF4-FFF2-40B4-BE49-F238E27FC236}">
                <a16:creationId xmlns:a16="http://schemas.microsoft.com/office/drawing/2014/main" id="{171E4D4C-F314-B8FC-D0DE-6A417D8E6ABF}"/>
              </a:ext>
            </a:extLst>
          </p:cNvPr>
          <p:cNvSpPr/>
          <p:nvPr/>
        </p:nvSpPr>
        <p:spPr>
          <a:xfrm>
            <a:off x="2730324" y="5123892"/>
            <a:ext cx="1659818" cy="32353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900">
                <a:latin typeface="+mj-lt"/>
              </a:rPr>
              <a:t>TU </a:t>
            </a:r>
            <a:r>
              <a:rPr lang="en-GB" sz="1000">
                <a:latin typeface="+mj-lt"/>
              </a:rPr>
              <a:t>Consultation</a:t>
            </a:r>
            <a:r>
              <a:rPr lang="en-GB" sz="900">
                <a:latin typeface="+mj-lt"/>
              </a:rPr>
              <a:t> Ends and Consideration of Feedback</a:t>
            </a:r>
            <a:endParaRPr lang="en-GB" sz="900">
              <a:latin typeface="+mj-lt"/>
              <a:cs typeface="Arial"/>
            </a:endParaRPr>
          </a:p>
        </p:txBody>
      </p:sp>
      <p:sp>
        <p:nvSpPr>
          <p:cNvPr id="62" name="Arrow: Pentagon 61">
            <a:extLst>
              <a:ext uri="{FF2B5EF4-FFF2-40B4-BE49-F238E27FC236}">
                <a16:creationId xmlns:a16="http://schemas.microsoft.com/office/drawing/2014/main" id="{5F833BD1-443D-CF8A-CD61-22E399DB4332}"/>
              </a:ext>
            </a:extLst>
          </p:cNvPr>
          <p:cNvSpPr/>
          <p:nvPr/>
        </p:nvSpPr>
        <p:spPr>
          <a:xfrm>
            <a:off x="217752" y="4596884"/>
            <a:ext cx="1191102" cy="468669"/>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00" b="1">
                <a:solidFill>
                  <a:schemeClr val="bg2">
                    <a:lumMod val="25000"/>
                  </a:schemeClr>
                </a:solidFill>
                <a:latin typeface="+mj-lt"/>
              </a:rPr>
              <a:t>Week 17</a:t>
            </a:r>
          </a:p>
        </p:txBody>
      </p:sp>
      <p:sp>
        <p:nvSpPr>
          <p:cNvPr id="67" name="Arrow: Pentagon 66">
            <a:extLst>
              <a:ext uri="{FF2B5EF4-FFF2-40B4-BE49-F238E27FC236}">
                <a16:creationId xmlns:a16="http://schemas.microsoft.com/office/drawing/2014/main" id="{5CE1110D-D61D-5B8D-CD72-89EF7E8CEBE9}"/>
              </a:ext>
            </a:extLst>
          </p:cNvPr>
          <p:cNvSpPr/>
          <p:nvPr/>
        </p:nvSpPr>
        <p:spPr>
          <a:xfrm>
            <a:off x="1444235" y="4612757"/>
            <a:ext cx="1246293" cy="468669"/>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00" b="1">
                <a:solidFill>
                  <a:schemeClr val="bg2">
                    <a:lumMod val="25000"/>
                  </a:schemeClr>
                </a:solidFill>
                <a:latin typeface="+mj-lt"/>
              </a:rPr>
              <a:t>Week 18</a:t>
            </a:r>
          </a:p>
        </p:txBody>
      </p:sp>
      <p:sp>
        <p:nvSpPr>
          <p:cNvPr id="68" name="Rectangle: Rounded Corners 67">
            <a:extLst>
              <a:ext uri="{FF2B5EF4-FFF2-40B4-BE49-F238E27FC236}">
                <a16:creationId xmlns:a16="http://schemas.microsoft.com/office/drawing/2014/main" id="{3EE0CD4F-A512-E156-23AC-AAFC08D50106}"/>
              </a:ext>
            </a:extLst>
          </p:cNvPr>
          <p:cNvSpPr/>
          <p:nvPr/>
        </p:nvSpPr>
        <p:spPr>
          <a:xfrm>
            <a:off x="10191778" y="5110231"/>
            <a:ext cx="1844212" cy="345347"/>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900">
                <a:latin typeface="+mj-lt"/>
              </a:rPr>
              <a:t>Review Outcome and Implementation</a:t>
            </a:r>
          </a:p>
        </p:txBody>
      </p:sp>
      <p:cxnSp>
        <p:nvCxnSpPr>
          <p:cNvPr id="4" name="Straight Connector 3">
            <a:extLst>
              <a:ext uri="{FF2B5EF4-FFF2-40B4-BE49-F238E27FC236}">
                <a16:creationId xmlns:a16="http://schemas.microsoft.com/office/drawing/2014/main" id="{5F37E671-C932-4039-8B29-B1D9C0E46C49}"/>
              </a:ext>
            </a:extLst>
          </p:cNvPr>
          <p:cNvCxnSpPr>
            <a:cxnSpLocks/>
          </p:cNvCxnSpPr>
          <p:nvPr/>
        </p:nvCxnSpPr>
        <p:spPr>
          <a:xfrm>
            <a:off x="284106" y="2363586"/>
            <a:ext cx="1168536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Arrow: Pentagon 2">
            <a:extLst>
              <a:ext uri="{FF2B5EF4-FFF2-40B4-BE49-F238E27FC236}">
                <a16:creationId xmlns:a16="http://schemas.microsoft.com/office/drawing/2014/main" id="{C1B2A99A-04C6-D5C0-F85D-7B10576570AE}"/>
              </a:ext>
            </a:extLst>
          </p:cNvPr>
          <p:cNvSpPr/>
          <p:nvPr/>
        </p:nvSpPr>
        <p:spPr>
          <a:xfrm>
            <a:off x="6203514" y="2798291"/>
            <a:ext cx="1399111" cy="428913"/>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00" b="1">
                <a:solidFill>
                  <a:schemeClr val="bg2">
                    <a:lumMod val="25000"/>
                  </a:schemeClr>
                </a:solidFill>
                <a:latin typeface="+mj-lt"/>
              </a:rPr>
              <a:t>Week 13</a:t>
            </a:r>
          </a:p>
        </p:txBody>
      </p:sp>
      <p:sp>
        <p:nvSpPr>
          <p:cNvPr id="5" name="Arrow: Pentagon 4">
            <a:extLst>
              <a:ext uri="{FF2B5EF4-FFF2-40B4-BE49-F238E27FC236}">
                <a16:creationId xmlns:a16="http://schemas.microsoft.com/office/drawing/2014/main" id="{CBBC424D-B77D-8E6F-6FF4-FB2F5770316C}"/>
              </a:ext>
            </a:extLst>
          </p:cNvPr>
          <p:cNvSpPr/>
          <p:nvPr/>
        </p:nvSpPr>
        <p:spPr>
          <a:xfrm>
            <a:off x="7657505" y="2813602"/>
            <a:ext cx="1046228" cy="428913"/>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00" b="1">
                <a:solidFill>
                  <a:schemeClr val="bg2">
                    <a:lumMod val="25000"/>
                  </a:schemeClr>
                </a:solidFill>
                <a:latin typeface="+mj-lt"/>
              </a:rPr>
              <a:t>Week 14</a:t>
            </a:r>
          </a:p>
        </p:txBody>
      </p:sp>
      <p:sp>
        <p:nvSpPr>
          <p:cNvPr id="6" name="Rectangle: Rounded Corners 5">
            <a:extLst>
              <a:ext uri="{FF2B5EF4-FFF2-40B4-BE49-F238E27FC236}">
                <a16:creationId xmlns:a16="http://schemas.microsoft.com/office/drawing/2014/main" id="{AF5E1EA2-C20B-8D04-9B48-90E7666F4EC3}"/>
              </a:ext>
            </a:extLst>
          </p:cNvPr>
          <p:cNvSpPr/>
          <p:nvPr/>
        </p:nvSpPr>
        <p:spPr>
          <a:xfrm>
            <a:off x="217752" y="5107309"/>
            <a:ext cx="2437396" cy="35431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900">
                <a:latin typeface="+mj-lt"/>
                <a:cs typeface="Arial"/>
              </a:rPr>
              <a:t>TU and Wider Stakeholder Consultation Period</a:t>
            </a:r>
          </a:p>
        </p:txBody>
      </p:sp>
      <p:sp>
        <p:nvSpPr>
          <p:cNvPr id="9" name="Rectangle: Rounded Corners 8">
            <a:extLst>
              <a:ext uri="{FF2B5EF4-FFF2-40B4-BE49-F238E27FC236}">
                <a16:creationId xmlns:a16="http://schemas.microsoft.com/office/drawing/2014/main" id="{BFA4C459-38BF-56DC-3298-E3CC8FF15AB1}"/>
              </a:ext>
            </a:extLst>
          </p:cNvPr>
          <p:cNvSpPr/>
          <p:nvPr/>
        </p:nvSpPr>
        <p:spPr>
          <a:xfrm>
            <a:off x="210950" y="4215014"/>
            <a:ext cx="5882021" cy="3235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1">
                <a:solidFill>
                  <a:schemeClr val="bg2">
                    <a:lumMod val="25000"/>
                  </a:schemeClr>
                </a:solidFill>
                <a:latin typeface="+mj-lt"/>
              </a:rPr>
              <a:t>Month 5</a:t>
            </a:r>
            <a:endParaRPr lang="en-GB" sz="1400" b="1">
              <a:solidFill>
                <a:schemeClr val="bg2">
                  <a:lumMod val="25000"/>
                </a:schemeClr>
              </a:solidFill>
              <a:latin typeface="+mj-lt"/>
              <a:cs typeface="Arial"/>
            </a:endParaRPr>
          </a:p>
        </p:txBody>
      </p:sp>
      <p:sp>
        <p:nvSpPr>
          <p:cNvPr id="54" name="Rectangle: Rounded Corners 53">
            <a:extLst>
              <a:ext uri="{FF2B5EF4-FFF2-40B4-BE49-F238E27FC236}">
                <a16:creationId xmlns:a16="http://schemas.microsoft.com/office/drawing/2014/main" id="{EBBD9159-7B4D-4D0E-9246-1521DCCBD67E}"/>
              </a:ext>
            </a:extLst>
          </p:cNvPr>
          <p:cNvSpPr/>
          <p:nvPr/>
        </p:nvSpPr>
        <p:spPr>
          <a:xfrm>
            <a:off x="4814772" y="1531651"/>
            <a:ext cx="1293457" cy="45203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900">
                <a:latin typeface="+mj-lt"/>
              </a:rPr>
              <a:t>Complete JDF1a and send to JEAT. </a:t>
            </a:r>
          </a:p>
        </p:txBody>
      </p:sp>
      <p:sp>
        <p:nvSpPr>
          <p:cNvPr id="69" name="Rectangle: Rounded Corners 68">
            <a:extLst>
              <a:ext uri="{FF2B5EF4-FFF2-40B4-BE49-F238E27FC236}">
                <a16:creationId xmlns:a16="http://schemas.microsoft.com/office/drawing/2014/main" id="{22C64276-2339-4A0F-A268-6F6B9E2F631E}"/>
              </a:ext>
            </a:extLst>
          </p:cNvPr>
          <p:cNvSpPr/>
          <p:nvPr/>
        </p:nvSpPr>
        <p:spPr>
          <a:xfrm>
            <a:off x="222528" y="1993901"/>
            <a:ext cx="1489599" cy="27447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a:latin typeface="+mj-lt"/>
              </a:rPr>
              <a:t>Contact JEAT/HR </a:t>
            </a:r>
            <a:endParaRPr lang="en-GB" sz="900">
              <a:latin typeface="+mj-lt"/>
            </a:endParaRPr>
          </a:p>
        </p:txBody>
      </p:sp>
      <p:sp>
        <p:nvSpPr>
          <p:cNvPr id="70" name="Rectangle: Rounded Corners 69">
            <a:extLst>
              <a:ext uri="{FF2B5EF4-FFF2-40B4-BE49-F238E27FC236}">
                <a16:creationId xmlns:a16="http://schemas.microsoft.com/office/drawing/2014/main" id="{E9EA5F71-D38D-4095-A1B7-C65F4B203957}"/>
              </a:ext>
            </a:extLst>
          </p:cNvPr>
          <p:cNvSpPr/>
          <p:nvPr/>
        </p:nvSpPr>
        <p:spPr>
          <a:xfrm>
            <a:off x="4814772" y="2008685"/>
            <a:ext cx="1293456" cy="29978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a:latin typeface="+mj-lt"/>
              </a:rPr>
              <a:t>Send DD approved JDF1a to JEAT</a:t>
            </a:r>
            <a:endParaRPr lang="en-GB" sz="900">
              <a:latin typeface="+mj-lt"/>
            </a:endParaRPr>
          </a:p>
        </p:txBody>
      </p:sp>
      <p:sp>
        <p:nvSpPr>
          <p:cNvPr id="71" name="Rectangle: Rounded Corners 70">
            <a:extLst>
              <a:ext uri="{FF2B5EF4-FFF2-40B4-BE49-F238E27FC236}">
                <a16:creationId xmlns:a16="http://schemas.microsoft.com/office/drawing/2014/main" id="{D8E20B63-D25D-44B6-8ED2-9A11F830D885}"/>
              </a:ext>
            </a:extLst>
          </p:cNvPr>
          <p:cNvSpPr/>
          <p:nvPr/>
        </p:nvSpPr>
        <p:spPr>
          <a:xfrm>
            <a:off x="6199056" y="2031444"/>
            <a:ext cx="1293456" cy="27574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a:latin typeface="+mj-lt"/>
              </a:rPr>
              <a:t>Initial Contact with all Stakeholders </a:t>
            </a:r>
            <a:endParaRPr lang="en-GB" sz="900">
              <a:latin typeface="+mj-lt"/>
            </a:endParaRPr>
          </a:p>
        </p:txBody>
      </p:sp>
      <p:sp>
        <p:nvSpPr>
          <p:cNvPr id="72" name="Rectangle: Rounded Corners 71">
            <a:extLst>
              <a:ext uri="{FF2B5EF4-FFF2-40B4-BE49-F238E27FC236}">
                <a16:creationId xmlns:a16="http://schemas.microsoft.com/office/drawing/2014/main" id="{B4E48E7B-DDAC-4D2A-B4E4-0F4A5F31FB63}"/>
              </a:ext>
            </a:extLst>
          </p:cNvPr>
          <p:cNvSpPr/>
          <p:nvPr/>
        </p:nvSpPr>
        <p:spPr>
          <a:xfrm>
            <a:off x="7524317" y="2027020"/>
            <a:ext cx="1237977" cy="28142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a:latin typeface="+mj-lt"/>
              </a:rPr>
              <a:t>Set up Focus Groups</a:t>
            </a:r>
            <a:endParaRPr lang="en-GB" sz="900">
              <a:latin typeface="+mj-lt"/>
            </a:endParaRPr>
          </a:p>
        </p:txBody>
      </p:sp>
      <p:sp>
        <p:nvSpPr>
          <p:cNvPr id="73" name="Rectangle: Rounded Corners 72">
            <a:extLst>
              <a:ext uri="{FF2B5EF4-FFF2-40B4-BE49-F238E27FC236}">
                <a16:creationId xmlns:a16="http://schemas.microsoft.com/office/drawing/2014/main" id="{F9A8427F-00DF-44D2-9708-9D2FE811DD56}"/>
              </a:ext>
            </a:extLst>
          </p:cNvPr>
          <p:cNvSpPr/>
          <p:nvPr/>
        </p:nvSpPr>
        <p:spPr>
          <a:xfrm>
            <a:off x="8873317" y="1530320"/>
            <a:ext cx="1431706" cy="44871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latin typeface="+mj-lt"/>
              </a:rPr>
              <a:t>B</a:t>
            </a:r>
            <a:r>
              <a:rPr lang="en-GB" sz="900" err="1">
                <a:latin typeface="+mj-lt"/>
              </a:rPr>
              <a:t>egin</a:t>
            </a:r>
            <a:r>
              <a:rPr lang="en-GB" sz="900">
                <a:latin typeface="+mj-lt"/>
              </a:rPr>
              <a:t> drafting documentation </a:t>
            </a:r>
          </a:p>
        </p:txBody>
      </p:sp>
      <p:sp>
        <p:nvSpPr>
          <p:cNvPr id="74" name="Rectangle: Rounded Corners 73">
            <a:extLst>
              <a:ext uri="{FF2B5EF4-FFF2-40B4-BE49-F238E27FC236}">
                <a16:creationId xmlns:a16="http://schemas.microsoft.com/office/drawing/2014/main" id="{1630C7FC-1A74-45E9-8F8D-41F0C471CD42}"/>
              </a:ext>
            </a:extLst>
          </p:cNvPr>
          <p:cNvSpPr/>
          <p:nvPr/>
        </p:nvSpPr>
        <p:spPr>
          <a:xfrm>
            <a:off x="1794284" y="1979806"/>
            <a:ext cx="1286977" cy="27445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a:latin typeface="+mj-lt"/>
              </a:rPr>
              <a:t>Identify stakeholders</a:t>
            </a:r>
            <a:endParaRPr lang="en-GB" sz="900">
              <a:latin typeface="+mj-lt"/>
            </a:endParaRPr>
          </a:p>
        </p:txBody>
      </p:sp>
      <p:sp>
        <p:nvSpPr>
          <p:cNvPr id="75" name="Rectangle: Rounded Corners 74">
            <a:extLst>
              <a:ext uri="{FF2B5EF4-FFF2-40B4-BE49-F238E27FC236}">
                <a16:creationId xmlns:a16="http://schemas.microsoft.com/office/drawing/2014/main" id="{25C62BE5-1D16-494C-8AF2-16D6B3FA8E1F}"/>
              </a:ext>
            </a:extLst>
          </p:cNvPr>
          <p:cNvSpPr/>
          <p:nvPr/>
        </p:nvSpPr>
        <p:spPr>
          <a:xfrm>
            <a:off x="3327702" y="3339269"/>
            <a:ext cx="1525126" cy="378761"/>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900">
                <a:latin typeface="+mj-lt"/>
              </a:rPr>
              <a:t>JEAT Review Documentation</a:t>
            </a:r>
          </a:p>
        </p:txBody>
      </p:sp>
      <p:sp>
        <p:nvSpPr>
          <p:cNvPr id="80" name="Rectangle: Rounded Corners 79">
            <a:extLst>
              <a:ext uri="{FF2B5EF4-FFF2-40B4-BE49-F238E27FC236}">
                <a16:creationId xmlns:a16="http://schemas.microsoft.com/office/drawing/2014/main" id="{EAE14872-F6FF-4D97-810D-4BDE6DAF433B}"/>
              </a:ext>
            </a:extLst>
          </p:cNvPr>
          <p:cNvSpPr/>
          <p:nvPr/>
        </p:nvSpPr>
        <p:spPr>
          <a:xfrm>
            <a:off x="222528" y="3316804"/>
            <a:ext cx="1267304" cy="40122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latin typeface="+mj-lt"/>
              </a:rPr>
              <a:t>Focus Groups Held with Role Holders</a:t>
            </a:r>
          </a:p>
        </p:txBody>
      </p:sp>
      <p:cxnSp>
        <p:nvCxnSpPr>
          <p:cNvPr id="81" name="Straight Connector 80">
            <a:extLst>
              <a:ext uri="{FF2B5EF4-FFF2-40B4-BE49-F238E27FC236}">
                <a16:creationId xmlns:a16="http://schemas.microsoft.com/office/drawing/2014/main" id="{FA5DF099-93DE-4235-AA2E-9111F365667D}"/>
              </a:ext>
            </a:extLst>
          </p:cNvPr>
          <p:cNvCxnSpPr>
            <a:cxnSpLocks/>
          </p:cNvCxnSpPr>
          <p:nvPr/>
        </p:nvCxnSpPr>
        <p:spPr>
          <a:xfrm>
            <a:off x="284106" y="4141586"/>
            <a:ext cx="1168536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2" name="Rectangle: Rounded Corners 81">
            <a:extLst>
              <a:ext uri="{FF2B5EF4-FFF2-40B4-BE49-F238E27FC236}">
                <a16:creationId xmlns:a16="http://schemas.microsoft.com/office/drawing/2014/main" id="{CEDB9C9C-4FA7-4132-82DA-BE1672078D79}"/>
              </a:ext>
            </a:extLst>
          </p:cNvPr>
          <p:cNvSpPr/>
          <p:nvPr/>
        </p:nvSpPr>
        <p:spPr>
          <a:xfrm>
            <a:off x="6179185" y="4211386"/>
            <a:ext cx="5882021" cy="3235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1">
                <a:solidFill>
                  <a:schemeClr val="bg2">
                    <a:lumMod val="25000"/>
                  </a:schemeClr>
                </a:solidFill>
                <a:latin typeface="+mj-lt"/>
              </a:rPr>
              <a:t>Month 6</a:t>
            </a:r>
            <a:endParaRPr lang="en-GB" sz="1400" b="1">
              <a:solidFill>
                <a:schemeClr val="bg2">
                  <a:lumMod val="25000"/>
                </a:schemeClr>
              </a:solidFill>
              <a:latin typeface="+mj-lt"/>
              <a:cs typeface="Arial"/>
            </a:endParaRPr>
          </a:p>
        </p:txBody>
      </p:sp>
      <p:sp>
        <p:nvSpPr>
          <p:cNvPr id="84" name="Rectangle: Rounded Corners 83">
            <a:extLst>
              <a:ext uri="{FF2B5EF4-FFF2-40B4-BE49-F238E27FC236}">
                <a16:creationId xmlns:a16="http://schemas.microsoft.com/office/drawing/2014/main" id="{9D6DCD73-5A91-4EA2-9635-8C88D6598B1D}"/>
              </a:ext>
            </a:extLst>
          </p:cNvPr>
          <p:cNvSpPr/>
          <p:nvPr/>
        </p:nvSpPr>
        <p:spPr>
          <a:xfrm>
            <a:off x="8805842" y="3721452"/>
            <a:ext cx="1614657" cy="3427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a:latin typeface="+mj-lt"/>
              </a:rPr>
              <a:t>Send Annex A to Employee Relations</a:t>
            </a:r>
            <a:endParaRPr lang="en-GB" sz="900">
              <a:latin typeface="+mj-lt"/>
            </a:endParaRPr>
          </a:p>
        </p:txBody>
      </p:sp>
      <p:sp>
        <p:nvSpPr>
          <p:cNvPr id="85" name="Rectangle: Rounded Corners 84">
            <a:extLst>
              <a:ext uri="{FF2B5EF4-FFF2-40B4-BE49-F238E27FC236}">
                <a16:creationId xmlns:a16="http://schemas.microsoft.com/office/drawing/2014/main" id="{5A1AAE74-CE34-424E-9BDD-DE8A44C04745}"/>
              </a:ext>
            </a:extLst>
          </p:cNvPr>
          <p:cNvSpPr/>
          <p:nvPr/>
        </p:nvSpPr>
        <p:spPr>
          <a:xfrm>
            <a:off x="10469146" y="3724300"/>
            <a:ext cx="1571945" cy="35039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a:latin typeface="+mj-lt"/>
              </a:rPr>
              <a:t>Request stakeholder feedback. </a:t>
            </a:r>
            <a:endParaRPr lang="en-GB" sz="900">
              <a:latin typeface="+mj-lt"/>
            </a:endParaRPr>
          </a:p>
        </p:txBody>
      </p:sp>
      <p:sp>
        <p:nvSpPr>
          <p:cNvPr id="86" name="Rectangle: Rounded Corners 85">
            <a:extLst>
              <a:ext uri="{FF2B5EF4-FFF2-40B4-BE49-F238E27FC236}">
                <a16:creationId xmlns:a16="http://schemas.microsoft.com/office/drawing/2014/main" id="{A0A2EF64-6645-45B1-B6F9-CD8F2CF2EAA4}"/>
              </a:ext>
            </a:extLst>
          </p:cNvPr>
          <p:cNvSpPr/>
          <p:nvPr/>
        </p:nvSpPr>
        <p:spPr>
          <a:xfrm>
            <a:off x="1531272" y="3728167"/>
            <a:ext cx="1747706" cy="317764"/>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a:latin typeface="+mj-lt"/>
              </a:rPr>
              <a:t>Provide Update to stakeholders. </a:t>
            </a:r>
            <a:endParaRPr lang="en-GB" sz="900">
              <a:latin typeface="+mj-lt"/>
            </a:endParaRPr>
          </a:p>
        </p:txBody>
      </p:sp>
      <p:sp>
        <p:nvSpPr>
          <p:cNvPr id="87" name="Rectangle: Rounded Corners 86">
            <a:extLst>
              <a:ext uri="{FF2B5EF4-FFF2-40B4-BE49-F238E27FC236}">
                <a16:creationId xmlns:a16="http://schemas.microsoft.com/office/drawing/2014/main" id="{4BF66B43-3777-4EE9-A5AF-D051239D76F1}"/>
              </a:ext>
            </a:extLst>
          </p:cNvPr>
          <p:cNvSpPr/>
          <p:nvPr/>
        </p:nvSpPr>
        <p:spPr>
          <a:xfrm>
            <a:off x="10201980" y="5462373"/>
            <a:ext cx="1844212" cy="31989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a:latin typeface="+mj-lt"/>
              </a:rPr>
              <a:t>Use agreed communication plan to inform of outcome. </a:t>
            </a:r>
            <a:endParaRPr lang="en-GB" sz="900">
              <a:latin typeface="+mj-lt"/>
            </a:endParaRPr>
          </a:p>
        </p:txBody>
      </p:sp>
      <p:sp>
        <p:nvSpPr>
          <p:cNvPr id="88" name="Arrow: Pentagon 87">
            <a:extLst>
              <a:ext uri="{FF2B5EF4-FFF2-40B4-BE49-F238E27FC236}">
                <a16:creationId xmlns:a16="http://schemas.microsoft.com/office/drawing/2014/main" id="{1151EA9A-249E-4536-98CE-8FE3E7273509}"/>
              </a:ext>
            </a:extLst>
          </p:cNvPr>
          <p:cNvSpPr/>
          <p:nvPr/>
        </p:nvSpPr>
        <p:spPr>
          <a:xfrm>
            <a:off x="2725910" y="4613501"/>
            <a:ext cx="1659819" cy="468669"/>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00" b="1">
                <a:solidFill>
                  <a:schemeClr val="bg2">
                    <a:lumMod val="25000"/>
                  </a:schemeClr>
                </a:solidFill>
                <a:latin typeface="+mj-lt"/>
              </a:rPr>
              <a:t>Week 19</a:t>
            </a:r>
          </a:p>
        </p:txBody>
      </p:sp>
      <p:sp>
        <p:nvSpPr>
          <p:cNvPr id="89" name="Arrow: Pentagon 88">
            <a:extLst>
              <a:ext uri="{FF2B5EF4-FFF2-40B4-BE49-F238E27FC236}">
                <a16:creationId xmlns:a16="http://schemas.microsoft.com/office/drawing/2014/main" id="{A5B57E16-C4F1-4EB3-8F9D-CE89BAD2DF1F}"/>
              </a:ext>
            </a:extLst>
          </p:cNvPr>
          <p:cNvSpPr/>
          <p:nvPr/>
        </p:nvSpPr>
        <p:spPr>
          <a:xfrm>
            <a:off x="4421111" y="4607369"/>
            <a:ext cx="1634967" cy="468669"/>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00" b="1">
                <a:solidFill>
                  <a:schemeClr val="bg2">
                    <a:lumMod val="25000"/>
                  </a:schemeClr>
                </a:solidFill>
                <a:latin typeface="+mj-lt"/>
              </a:rPr>
              <a:t>Week 20</a:t>
            </a:r>
          </a:p>
        </p:txBody>
      </p:sp>
      <p:sp>
        <p:nvSpPr>
          <p:cNvPr id="90" name="Arrow: Pentagon 89">
            <a:extLst>
              <a:ext uri="{FF2B5EF4-FFF2-40B4-BE49-F238E27FC236}">
                <a16:creationId xmlns:a16="http://schemas.microsoft.com/office/drawing/2014/main" id="{0B54CD03-3EAD-494D-B36F-467F7F7EA157}"/>
              </a:ext>
            </a:extLst>
          </p:cNvPr>
          <p:cNvSpPr/>
          <p:nvPr/>
        </p:nvSpPr>
        <p:spPr>
          <a:xfrm>
            <a:off x="6191615" y="4602831"/>
            <a:ext cx="1624436" cy="468669"/>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00" b="1">
                <a:solidFill>
                  <a:schemeClr val="bg2">
                    <a:lumMod val="25000"/>
                  </a:schemeClr>
                </a:solidFill>
                <a:latin typeface="+mj-lt"/>
              </a:rPr>
              <a:t>Week 21</a:t>
            </a:r>
          </a:p>
        </p:txBody>
      </p:sp>
      <p:sp>
        <p:nvSpPr>
          <p:cNvPr id="91" name="Rectangle: Rounded Corners 90">
            <a:extLst>
              <a:ext uri="{FF2B5EF4-FFF2-40B4-BE49-F238E27FC236}">
                <a16:creationId xmlns:a16="http://schemas.microsoft.com/office/drawing/2014/main" id="{CBCC0639-45DB-4E82-AF03-BB3FBF6D845E}"/>
              </a:ext>
            </a:extLst>
          </p:cNvPr>
          <p:cNvSpPr/>
          <p:nvPr/>
        </p:nvSpPr>
        <p:spPr>
          <a:xfrm>
            <a:off x="4432790" y="5111603"/>
            <a:ext cx="1679229" cy="32353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a:latin typeface="+mj-lt"/>
                <a:cs typeface="Arial"/>
              </a:rPr>
              <a:t>Final DD Clearance</a:t>
            </a:r>
            <a:endParaRPr lang="en-GB" sz="900">
              <a:latin typeface="+mj-lt"/>
              <a:cs typeface="Arial"/>
            </a:endParaRPr>
          </a:p>
        </p:txBody>
      </p:sp>
      <p:sp>
        <p:nvSpPr>
          <p:cNvPr id="92" name="Rectangle: Rounded Corners 91">
            <a:extLst>
              <a:ext uri="{FF2B5EF4-FFF2-40B4-BE49-F238E27FC236}">
                <a16:creationId xmlns:a16="http://schemas.microsoft.com/office/drawing/2014/main" id="{94DB391E-0C8D-441D-8930-908587E54AB6}"/>
              </a:ext>
            </a:extLst>
          </p:cNvPr>
          <p:cNvSpPr/>
          <p:nvPr/>
        </p:nvSpPr>
        <p:spPr>
          <a:xfrm>
            <a:off x="7873824" y="5101262"/>
            <a:ext cx="1097535" cy="35431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900">
                <a:latin typeface="+mj-lt"/>
              </a:rPr>
              <a:t>Panel Review Documentation</a:t>
            </a:r>
            <a:endParaRPr lang="en-GB" sz="900">
              <a:latin typeface="+mj-lt"/>
              <a:cs typeface="Arial"/>
            </a:endParaRPr>
          </a:p>
        </p:txBody>
      </p:sp>
      <p:sp>
        <p:nvSpPr>
          <p:cNvPr id="93" name="Arrow: Pentagon 92">
            <a:extLst>
              <a:ext uri="{FF2B5EF4-FFF2-40B4-BE49-F238E27FC236}">
                <a16:creationId xmlns:a16="http://schemas.microsoft.com/office/drawing/2014/main" id="{BE9BD15C-3678-4CF4-BEF7-1AC90C936609}"/>
              </a:ext>
            </a:extLst>
          </p:cNvPr>
          <p:cNvSpPr/>
          <p:nvPr/>
        </p:nvSpPr>
        <p:spPr>
          <a:xfrm>
            <a:off x="7883094" y="4599638"/>
            <a:ext cx="1097535" cy="481788"/>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00" b="1">
                <a:solidFill>
                  <a:schemeClr val="bg2">
                    <a:lumMod val="25000"/>
                  </a:schemeClr>
                </a:solidFill>
                <a:latin typeface="+mj-lt"/>
              </a:rPr>
              <a:t>Week 22</a:t>
            </a:r>
          </a:p>
        </p:txBody>
      </p:sp>
      <p:sp>
        <p:nvSpPr>
          <p:cNvPr id="94" name="Arrow: Pentagon 93">
            <a:extLst>
              <a:ext uri="{FF2B5EF4-FFF2-40B4-BE49-F238E27FC236}">
                <a16:creationId xmlns:a16="http://schemas.microsoft.com/office/drawing/2014/main" id="{2B7CD16E-2D23-49FD-B2FE-5E519C1F0CA5}"/>
              </a:ext>
            </a:extLst>
          </p:cNvPr>
          <p:cNvSpPr/>
          <p:nvPr/>
        </p:nvSpPr>
        <p:spPr>
          <a:xfrm>
            <a:off x="9047673" y="4595482"/>
            <a:ext cx="1097535" cy="468669"/>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00" b="1">
                <a:solidFill>
                  <a:schemeClr val="bg2">
                    <a:lumMod val="25000"/>
                  </a:schemeClr>
                </a:solidFill>
                <a:latin typeface="+mj-lt"/>
              </a:rPr>
              <a:t>Week 23</a:t>
            </a:r>
          </a:p>
        </p:txBody>
      </p:sp>
      <p:sp>
        <p:nvSpPr>
          <p:cNvPr id="95" name="Arrow: Pentagon 94">
            <a:extLst>
              <a:ext uri="{FF2B5EF4-FFF2-40B4-BE49-F238E27FC236}">
                <a16:creationId xmlns:a16="http://schemas.microsoft.com/office/drawing/2014/main" id="{C4961043-BD82-44F7-AE6A-321932A43DB8}"/>
              </a:ext>
            </a:extLst>
          </p:cNvPr>
          <p:cNvSpPr/>
          <p:nvPr/>
        </p:nvSpPr>
        <p:spPr>
          <a:xfrm>
            <a:off x="10201980" y="4601814"/>
            <a:ext cx="1844212" cy="468669"/>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00" b="1">
                <a:solidFill>
                  <a:schemeClr val="bg2">
                    <a:lumMod val="25000"/>
                  </a:schemeClr>
                </a:solidFill>
                <a:latin typeface="+mj-lt"/>
              </a:rPr>
              <a:t>Week 24</a:t>
            </a:r>
          </a:p>
        </p:txBody>
      </p:sp>
      <p:sp>
        <p:nvSpPr>
          <p:cNvPr id="96" name="Rectangle: Rounded Corners 95">
            <a:extLst>
              <a:ext uri="{FF2B5EF4-FFF2-40B4-BE49-F238E27FC236}">
                <a16:creationId xmlns:a16="http://schemas.microsoft.com/office/drawing/2014/main" id="{A778787D-72DD-448A-904D-B10F91EF9832}"/>
              </a:ext>
            </a:extLst>
          </p:cNvPr>
          <p:cNvSpPr/>
          <p:nvPr/>
        </p:nvSpPr>
        <p:spPr>
          <a:xfrm>
            <a:off x="6177783" y="5455578"/>
            <a:ext cx="1638268" cy="34107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a:latin typeface="+mj-lt"/>
              </a:rPr>
              <a:t>Provide Update to stakeholders. </a:t>
            </a:r>
            <a:endParaRPr lang="en-GB" sz="900">
              <a:latin typeface="+mj-lt"/>
            </a:endParaRPr>
          </a:p>
        </p:txBody>
      </p:sp>
      <p:sp>
        <p:nvSpPr>
          <p:cNvPr id="97" name="Rectangle: Rounded Corners 96">
            <a:extLst>
              <a:ext uri="{FF2B5EF4-FFF2-40B4-BE49-F238E27FC236}">
                <a16:creationId xmlns:a16="http://schemas.microsoft.com/office/drawing/2014/main" id="{4AEAD2D8-0D8A-41F8-84EE-B88CD5291F17}"/>
              </a:ext>
            </a:extLst>
          </p:cNvPr>
          <p:cNvSpPr/>
          <p:nvPr/>
        </p:nvSpPr>
        <p:spPr>
          <a:xfrm>
            <a:off x="7883094" y="5447424"/>
            <a:ext cx="1097535" cy="34107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a:latin typeface="+mj-lt"/>
              </a:rPr>
              <a:t>Meet with panel. </a:t>
            </a:r>
            <a:endParaRPr lang="en-GB" sz="900">
              <a:latin typeface="+mj-lt"/>
            </a:endParaRPr>
          </a:p>
        </p:txBody>
      </p:sp>
      <p:sp>
        <p:nvSpPr>
          <p:cNvPr id="10" name="TextBox 9">
            <a:extLst>
              <a:ext uri="{FF2B5EF4-FFF2-40B4-BE49-F238E27FC236}">
                <a16:creationId xmlns:a16="http://schemas.microsoft.com/office/drawing/2014/main" id="{F73189DC-0D6C-4888-8C33-73A308DD0856}"/>
              </a:ext>
            </a:extLst>
          </p:cNvPr>
          <p:cNvSpPr txBox="1"/>
          <p:nvPr/>
        </p:nvSpPr>
        <p:spPr>
          <a:xfrm>
            <a:off x="1049867" y="6143411"/>
            <a:ext cx="3671146" cy="369332"/>
          </a:xfrm>
          <a:prstGeom prst="rect">
            <a:avLst/>
          </a:prstGeom>
          <a:noFill/>
          <a:ln>
            <a:solidFill>
              <a:srgbClr val="0070C0"/>
            </a:solidFill>
          </a:ln>
        </p:spPr>
        <p:txBody>
          <a:bodyPr wrap="square" rtlCol="0">
            <a:spAutoFit/>
          </a:bodyPr>
          <a:lstStyle/>
          <a:p>
            <a:r>
              <a:rPr lang="en-US"/>
              <a:t>Key; </a:t>
            </a:r>
            <a:endParaRPr lang="en-GB"/>
          </a:p>
        </p:txBody>
      </p:sp>
      <p:sp>
        <p:nvSpPr>
          <p:cNvPr id="98" name="Rectangle: Rounded Corners 97">
            <a:extLst>
              <a:ext uri="{FF2B5EF4-FFF2-40B4-BE49-F238E27FC236}">
                <a16:creationId xmlns:a16="http://schemas.microsoft.com/office/drawing/2014/main" id="{9341DAF3-3BDD-471D-AB9E-50EE44C25041}"/>
              </a:ext>
            </a:extLst>
          </p:cNvPr>
          <p:cNvSpPr/>
          <p:nvPr/>
        </p:nvSpPr>
        <p:spPr>
          <a:xfrm>
            <a:off x="3161040" y="6188793"/>
            <a:ext cx="1113105" cy="32353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a:latin typeface="+mj-lt"/>
              </a:rPr>
              <a:t>Communications</a:t>
            </a:r>
            <a:endParaRPr lang="en-GB" sz="900">
              <a:latin typeface="+mj-lt"/>
            </a:endParaRPr>
          </a:p>
        </p:txBody>
      </p:sp>
      <p:sp>
        <p:nvSpPr>
          <p:cNvPr id="99" name="Rectangle: Rounded Corners 98">
            <a:extLst>
              <a:ext uri="{FF2B5EF4-FFF2-40B4-BE49-F238E27FC236}">
                <a16:creationId xmlns:a16="http://schemas.microsoft.com/office/drawing/2014/main" id="{2845A692-FC79-4D46-920E-58211079B821}"/>
              </a:ext>
            </a:extLst>
          </p:cNvPr>
          <p:cNvSpPr/>
          <p:nvPr/>
        </p:nvSpPr>
        <p:spPr>
          <a:xfrm>
            <a:off x="1816407" y="6175691"/>
            <a:ext cx="1177434" cy="32353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a:latin typeface="+mj-lt"/>
                <a:cs typeface="Arial"/>
              </a:rPr>
              <a:t>Actions</a:t>
            </a:r>
            <a:endParaRPr lang="en-GB" sz="900">
              <a:latin typeface="+mj-lt"/>
              <a:cs typeface="Arial"/>
            </a:endParaRPr>
          </a:p>
        </p:txBody>
      </p:sp>
      <p:sp>
        <p:nvSpPr>
          <p:cNvPr id="100" name="Rectangle: Rounded Corners 99">
            <a:extLst>
              <a:ext uri="{FF2B5EF4-FFF2-40B4-BE49-F238E27FC236}">
                <a16:creationId xmlns:a16="http://schemas.microsoft.com/office/drawing/2014/main" id="{6079A8C3-5DBD-4D44-B637-6BA03D4A091E}"/>
              </a:ext>
            </a:extLst>
          </p:cNvPr>
          <p:cNvSpPr/>
          <p:nvPr/>
        </p:nvSpPr>
        <p:spPr>
          <a:xfrm>
            <a:off x="3145813" y="1977032"/>
            <a:ext cx="1585572" cy="27445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a:latin typeface="+mj-lt"/>
              </a:rPr>
              <a:t>Initial conversations with Line Managers. </a:t>
            </a:r>
            <a:endParaRPr lang="en-GB" sz="900">
              <a:latin typeface="+mj-lt"/>
            </a:endParaRPr>
          </a:p>
        </p:txBody>
      </p:sp>
    </p:spTree>
    <p:extLst>
      <p:ext uri="{BB962C8B-B14F-4D97-AF65-F5344CB8AC3E}">
        <p14:creationId xmlns:p14="http://schemas.microsoft.com/office/powerpoint/2010/main" val="2926385339"/>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6">
            <a:extLst>
              <a:ext uri="{FF2B5EF4-FFF2-40B4-BE49-F238E27FC236}">
                <a16:creationId xmlns:a16="http://schemas.microsoft.com/office/drawing/2014/main" id="{8A8F968E-FB36-40B3-A26B-3C408F5AEEE9}"/>
              </a:ext>
            </a:extLst>
          </p:cNvPr>
          <p:cNvSpPr>
            <a:spLocks noGrp="1"/>
          </p:cNvSpPr>
          <p:nvPr>
            <p:ph type="title"/>
          </p:nvPr>
        </p:nvSpPr>
        <p:spPr>
          <a:xfrm>
            <a:off x="133946" y="146246"/>
            <a:ext cx="11963227" cy="893299"/>
          </a:xfrm>
        </p:spPr>
        <p:txBody>
          <a:bodyPr>
            <a:noAutofit/>
          </a:bodyPr>
          <a:lstStyle/>
          <a:p>
            <a:r>
              <a:rPr lang="en-GB" sz="2800" u="sng">
                <a:latin typeface="Arial" panose="020B0604020202020204" pitchFamily="34" charset="0"/>
                <a:ea typeface="Calibri" panose="020F0502020204030204" pitchFamily="34" charset="0"/>
                <a:cs typeface="Times New Roman" panose="02020603050405020304" pitchFamily="18" charset="0"/>
              </a:rPr>
              <a:t>Step 1 – </a:t>
            </a:r>
            <a:r>
              <a:rPr lang="en-GB" sz="2000" u="sng">
                <a:latin typeface="Arial" panose="020B0604020202020204" pitchFamily="34" charset="0"/>
                <a:ea typeface="Calibri" panose="020F0502020204030204" pitchFamily="34" charset="0"/>
                <a:cs typeface="Times New Roman" panose="02020603050405020304" pitchFamily="18" charset="0"/>
              </a:rPr>
              <a:t>Commencing Job Evaluation  </a:t>
            </a:r>
            <a:br>
              <a:rPr lang="en-GB" sz="2800">
                <a:latin typeface="Arial" panose="020B0604020202020204" pitchFamily="34" charset="0"/>
                <a:ea typeface="Calibri" panose="020F0502020204030204" pitchFamily="34" charset="0"/>
                <a:cs typeface="Times New Roman" panose="02020603050405020304" pitchFamily="18" charset="0"/>
              </a:rPr>
            </a:br>
            <a:endParaRPr lang="en-GB" sz="1400"/>
          </a:p>
        </p:txBody>
      </p:sp>
      <p:sp>
        <p:nvSpPr>
          <p:cNvPr id="9" name="Content Placeholder 2">
            <a:extLst>
              <a:ext uri="{FF2B5EF4-FFF2-40B4-BE49-F238E27FC236}">
                <a16:creationId xmlns:a16="http://schemas.microsoft.com/office/drawing/2014/main" id="{528F30BF-6B51-4B7B-841F-D4CEB6673DCE}"/>
              </a:ext>
            </a:extLst>
          </p:cNvPr>
          <p:cNvSpPr txBox="1">
            <a:spLocks/>
          </p:cNvSpPr>
          <p:nvPr/>
        </p:nvSpPr>
        <p:spPr>
          <a:xfrm>
            <a:off x="321007" y="1029882"/>
            <a:ext cx="11313413" cy="5589007"/>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Clr>
                <a:srgbClr val="7030A0"/>
              </a:buClr>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7030A0"/>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7030A0"/>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base">
              <a:buFont typeface="Symbol" panose="05050102010706020507" pitchFamily="18" charset="2"/>
              <a:buChar char=""/>
            </a:pPr>
            <a:r>
              <a:rPr lang="en-GB" sz="2000">
                <a:effectLst/>
                <a:latin typeface="Arial"/>
                <a:ea typeface="Times New Roman" panose="02020603050405020304" pitchFamily="18" charset="0"/>
                <a:cs typeface="Arial"/>
              </a:rPr>
              <a:t>The JD Developer will hold the pen on the </a:t>
            </a:r>
            <a:r>
              <a:rPr lang="en-GB" sz="2000">
                <a:latin typeface="Arial"/>
                <a:ea typeface="Times New Roman" panose="02020603050405020304" pitchFamily="18" charset="0"/>
                <a:cs typeface="Arial"/>
              </a:rPr>
              <a:t>documentation and drive the process on behalf of the organisation</a:t>
            </a:r>
            <a:r>
              <a:rPr lang="en-GB" sz="2000">
                <a:effectLst/>
                <a:latin typeface="Arial"/>
                <a:ea typeface="Times New Roman" panose="02020603050405020304" pitchFamily="18" charset="0"/>
                <a:cs typeface="Arial"/>
              </a:rPr>
              <a:t>.  ​</a:t>
            </a:r>
            <a:r>
              <a:rPr lang="en-GB" sz="2000">
                <a:latin typeface="Arial"/>
                <a:ea typeface="Times New Roman" panose="02020603050405020304" pitchFamily="18" charset="0"/>
                <a:cs typeface="Arial"/>
              </a:rPr>
              <a:t>At the start of the process, they should: </a:t>
            </a:r>
            <a:endParaRPr lang="en-GB" sz="2000">
              <a:effectLst/>
              <a:latin typeface="Arial"/>
              <a:ea typeface="Times New Roman" panose="02020603050405020304" pitchFamily="18" charset="0"/>
              <a:cs typeface="Arial"/>
            </a:endParaRPr>
          </a:p>
          <a:p>
            <a:pPr marL="800100" lvl="1" indent="-342900">
              <a:buFont typeface="Symbol" panose="05050102010706020507" pitchFamily="18" charset="2"/>
              <a:buChar char=""/>
            </a:pPr>
            <a:r>
              <a:rPr lang="en-GB" sz="2000">
                <a:latin typeface="Arial"/>
                <a:ea typeface="Times New Roman" panose="02020603050405020304" pitchFamily="18" charset="0"/>
                <a:cs typeface="Arial"/>
              </a:rPr>
              <a:t>notify the JEAT that they are about to commence the work using </a:t>
            </a:r>
            <a:r>
              <a:rPr lang="en-GB" sz="2000" u="sng">
                <a:latin typeface="Arial"/>
                <a:ea typeface="Times New Roman" panose="02020603050405020304" pitchFamily="18" charset="0"/>
                <a:cs typeface="Arial"/>
                <a:hlinkClick r:id="rId3">
                  <a:extLst>
                    <a:ext uri="{A12FA001-AC4F-418D-AE19-62706E023703}">
                      <ahyp:hlinkClr xmlns:ahyp="http://schemas.microsoft.com/office/drawing/2018/hyperlinkcolor" val="tx"/>
                    </a:ext>
                  </a:extLst>
                </a:hlinkClick>
              </a:rPr>
              <a:t>JobEvaluationAssurance@justice.gov.uk</a:t>
            </a:r>
            <a:r>
              <a:rPr lang="en-GB" sz="2000">
                <a:latin typeface="Arial"/>
                <a:ea typeface="Times New Roman" panose="02020603050405020304" pitchFamily="18" charset="0"/>
                <a:cs typeface="Arial"/>
              </a:rPr>
              <a:t>. </a:t>
            </a:r>
          </a:p>
          <a:p>
            <a:pPr marL="800100" lvl="1" indent="-342900">
              <a:buFont typeface="Symbol" panose="05050102010706020507" pitchFamily="18" charset="2"/>
              <a:buChar char=""/>
            </a:pPr>
            <a:r>
              <a:rPr lang="en-GB" sz="2000">
                <a:latin typeface="Arial"/>
                <a:ea typeface="Times New Roman" panose="02020603050405020304" pitchFamily="18" charset="0"/>
                <a:cs typeface="Arial"/>
              </a:rPr>
              <a:t>Make contact with their HR Business Partner and embed them in the planning process </a:t>
            </a:r>
          </a:p>
          <a:p>
            <a:pPr marL="800100" lvl="1" indent="-342900" fontAlgn="base">
              <a:buFont typeface="Symbol" panose="05050102010706020507" pitchFamily="18" charset="2"/>
              <a:buChar char=""/>
            </a:pPr>
            <a:r>
              <a:rPr lang="en-GB" sz="2000">
                <a:latin typeface="Arial"/>
                <a:ea typeface="Times New Roman" panose="02020603050405020304" pitchFamily="18" charset="0"/>
                <a:cs typeface="Arial"/>
              </a:rPr>
              <a:t>Make contact with </a:t>
            </a:r>
            <a:r>
              <a:rPr lang="en-GB" sz="2000">
                <a:latin typeface="Arial"/>
                <a:ea typeface="Times New Roman" panose="02020603050405020304" pitchFamily="18" charset="0"/>
                <a:cs typeface="Arial"/>
                <a:hlinkClick r:id="rId4">
                  <a:extLst>
                    <a:ext uri="{A12FA001-AC4F-418D-AE19-62706E023703}">
                      <ahyp:hlinkClr xmlns:ahyp="http://schemas.microsoft.com/office/drawing/2018/hyperlinkcolor" val="tx"/>
                    </a:ext>
                  </a:extLst>
                </a:hlinkClick>
              </a:rPr>
              <a:t>PCET</a:t>
            </a:r>
            <a:r>
              <a:rPr lang="en-GB" sz="2000">
                <a:latin typeface="Arial"/>
                <a:ea typeface="Times New Roman" panose="02020603050405020304" pitchFamily="18" charset="0"/>
                <a:cs typeface="Arial"/>
              </a:rPr>
              <a:t> so that they can support with communications. They will be able to help ensure consistency with communications , as well as provide forewarning of any possible communication issues. Effective communication is a key part of getting job evaluation right for the business. </a:t>
            </a:r>
          </a:p>
          <a:p>
            <a:pPr marL="342900" indent="-342900">
              <a:buFont typeface="Symbol" panose="05050102010706020507" pitchFamily="18" charset="2"/>
              <a:buChar char=""/>
            </a:pPr>
            <a:r>
              <a:rPr lang="en-GB" sz="2000">
                <a:effectLst/>
                <a:latin typeface="Arial"/>
                <a:ea typeface="Times New Roman" panose="02020603050405020304" pitchFamily="18" charset="0"/>
                <a:cs typeface="Arial"/>
              </a:rPr>
              <a:t>A subject matter expert (SME) should also be assigned.</a:t>
            </a:r>
            <a:r>
              <a:rPr lang="en-GB" sz="2000">
                <a:latin typeface="Arial"/>
                <a:ea typeface="Times New Roman" panose="02020603050405020304" pitchFamily="18" charset="0"/>
                <a:cs typeface="Arial"/>
              </a:rPr>
              <a:t> The SME</a:t>
            </a:r>
            <a:r>
              <a:rPr lang="en-GB" sz="2000">
                <a:effectLst/>
                <a:latin typeface="Arial"/>
                <a:ea typeface="Times New Roman" panose="02020603050405020304" pitchFamily="18" charset="0"/>
                <a:cs typeface="Arial"/>
              </a:rPr>
              <a:t> is</a:t>
            </a:r>
            <a:r>
              <a:rPr lang="en-GB" sz="2000">
                <a:latin typeface="Arial"/>
                <a:ea typeface="Times New Roman" panose="02020603050405020304" pitchFamily="18" charset="0"/>
                <a:cs typeface="Arial"/>
              </a:rPr>
              <a:t> usually someone</a:t>
            </a:r>
            <a:r>
              <a:rPr lang="en-GB" sz="2000">
                <a:effectLst/>
                <a:latin typeface="Arial"/>
                <a:ea typeface="Times New Roman" panose="02020603050405020304" pitchFamily="18" charset="0"/>
                <a:cs typeface="Arial"/>
              </a:rPr>
              <a:t> who understands the role but is not a role holder e.g., line manager of the role. The SME will play a critical role in developing the supporting narrative, stakeholder feedback and will attend focus groups to provide information on how the role is expected to operate now or as per the operating model (TOM).​</a:t>
            </a:r>
            <a:r>
              <a:rPr lang="en-GB" sz="2000">
                <a:latin typeface="Arial"/>
                <a:ea typeface="Times New Roman" panose="02020603050405020304" pitchFamily="18" charset="0"/>
                <a:cs typeface="Arial"/>
              </a:rPr>
              <a:t>  The JD Developer can seek support from JEMG in identifying a SME if there is not an obvious candidate.</a:t>
            </a:r>
            <a:endParaRPr lang="en-GB">
              <a:cs typeface="Arial"/>
            </a:endParaRPr>
          </a:p>
          <a:p>
            <a:pPr marL="342900" indent="-342900" fontAlgn="base">
              <a:buFont typeface="Symbol" panose="05050102010706020507" pitchFamily="18" charset="2"/>
              <a:buChar char=""/>
            </a:pPr>
            <a:endParaRPr lang="en-GB" sz="2000">
              <a:effectLst/>
              <a:latin typeface="Arial"/>
              <a:ea typeface="Times New Roman" panose="02020603050405020304" pitchFamily="18" charset="0"/>
              <a:cs typeface="Arial"/>
            </a:endParaRPr>
          </a:p>
        </p:txBody>
      </p:sp>
    </p:spTree>
    <p:extLst>
      <p:ext uri="{BB962C8B-B14F-4D97-AF65-F5344CB8AC3E}">
        <p14:creationId xmlns:p14="http://schemas.microsoft.com/office/powerpoint/2010/main" val="175462735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6">
            <a:extLst>
              <a:ext uri="{FF2B5EF4-FFF2-40B4-BE49-F238E27FC236}">
                <a16:creationId xmlns:a16="http://schemas.microsoft.com/office/drawing/2014/main" id="{8A8F968E-FB36-40B3-A26B-3C408F5AEEE9}"/>
              </a:ext>
            </a:extLst>
          </p:cNvPr>
          <p:cNvSpPr>
            <a:spLocks noGrp="1"/>
          </p:cNvSpPr>
          <p:nvPr>
            <p:ph type="title"/>
          </p:nvPr>
        </p:nvSpPr>
        <p:spPr>
          <a:xfrm>
            <a:off x="228773" y="106244"/>
            <a:ext cx="12201351" cy="893299"/>
          </a:xfrm>
        </p:spPr>
        <p:txBody>
          <a:bodyPr>
            <a:normAutofit/>
          </a:bodyPr>
          <a:lstStyle/>
          <a:p>
            <a:r>
              <a:rPr lang="en-GB" sz="2800"/>
              <a:t>Step 2 – </a:t>
            </a:r>
            <a:r>
              <a:rPr lang="en-GB" sz="2000"/>
              <a:t>Preparatory work</a:t>
            </a:r>
            <a:endParaRPr lang="en-GB" sz="1800"/>
          </a:p>
        </p:txBody>
      </p:sp>
      <p:sp>
        <p:nvSpPr>
          <p:cNvPr id="9" name="Content Placeholder 2">
            <a:extLst>
              <a:ext uri="{FF2B5EF4-FFF2-40B4-BE49-F238E27FC236}">
                <a16:creationId xmlns:a16="http://schemas.microsoft.com/office/drawing/2014/main" id="{528F30BF-6B51-4B7B-841F-D4CEB6673DCE}"/>
              </a:ext>
            </a:extLst>
          </p:cNvPr>
          <p:cNvSpPr txBox="1">
            <a:spLocks/>
          </p:cNvSpPr>
          <p:nvPr/>
        </p:nvSpPr>
        <p:spPr>
          <a:xfrm>
            <a:off x="384979" y="1134996"/>
            <a:ext cx="11183874" cy="5255461"/>
          </a:xfrm>
          <a:prstGeom prst="rect">
            <a:avLst/>
          </a:prstGeom>
        </p:spPr>
        <p:txBody>
          <a:bodyPr lIns="91440" tIns="45720" rIns="91440" bIns="45720" anchor="t">
            <a:normAutofit lnSpcReduction="10000"/>
          </a:bodyPr>
          <a:lstStyle>
            <a:lvl1pPr marL="228600" indent="-228600" algn="l" defTabSz="914400" rtl="0" eaLnBrk="1" latinLnBrk="0" hangingPunct="1">
              <a:lnSpc>
                <a:spcPct val="90000"/>
              </a:lnSpc>
              <a:spcBef>
                <a:spcPts val="1000"/>
              </a:spcBef>
              <a:buClr>
                <a:srgbClr val="7030A0"/>
              </a:buClr>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7030A0"/>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7030A0"/>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Symbol" panose="05050102010706020507" pitchFamily="18" charset="2"/>
              <a:buChar char=""/>
            </a:pPr>
            <a:r>
              <a:rPr lang="en-GB" sz="2400" dirty="0">
                <a:effectLst/>
                <a:latin typeface="Arial"/>
                <a:ea typeface="Calibri" panose="020F0502020204030204" pitchFamily="34" charset="0"/>
                <a:cs typeface="Times New Roman"/>
              </a:rPr>
              <a:t>A member of the JEAT and JEMG will jointly brief the JD developer and the SME</a:t>
            </a:r>
            <a:r>
              <a:rPr lang="en-GB" sz="2400" dirty="0">
                <a:latin typeface="Arial"/>
                <a:ea typeface="Calibri" panose="020F0502020204030204" pitchFamily="34" charset="0"/>
                <a:cs typeface="Times New Roman"/>
              </a:rPr>
              <a:t> on the JES process,</a:t>
            </a:r>
            <a:r>
              <a:rPr lang="en-GB" sz="2400" dirty="0">
                <a:effectLst/>
                <a:latin typeface="Arial"/>
                <a:ea typeface="Calibri" panose="020F0502020204030204" pitchFamily="34" charset="0"/>
                <a:cs typeface="Times New Roman"/>
              </a:rPr>
              <a:t> providing the JD developer the opportunity to ask questions.</a:t>
            </a:r>
            <a:r>
              <a:rPr lang="en-GB" sz="2400" dirty="0">
                <a:latin typeface="Arial"/>
                <a:ea typeface="Calibri" panose="020F0502020204030204" pitchFamily="34" charset="0"/>
                <a:cs typeface="Times New Roman"/>
              </a:rPr>
              <a:t>  </a:t>
            </a:r>
            <a:r>
              <a:rPr lang="en-GB" sz="2400" dirty="0">
                <a:effectLst/>
                <a:latin typeface="Arial"/>
                <a:ea typeface="Calibri" panose="020F0502020204030204" pitchFamily="34" charset="0"/>
                <a:cs typeface="Times New Roman"/>
              </a:rPr>
              <a:t> ​</a:t>
            </a:r>
          </a:p>
          <a:p>
            <a:pPr marL="342900" indent="-342900">
              <a:buFont typeface="Symbol" panose="05050102010706020507" pitchFamily="18" charset="2"/>
              <a:buChar char=""/>
            </a:pPr>
            <a:r>
              <a:rPr lang="en-GB" sz="2400" dirty="0">
                <a:latin typeface="Arial"/>
                <a:ea typeface="Calibri" panose="020F0502020204030204" pitchFamily="34" charset="0"/>
                <a:cs typeface="Arial"/>
              </a:rPr>
              <a:t>It is good practice to request any relevant existing documentation from JEAT </a:t>
            </a:r>
            <a:r>
              <a:rPr lang="en-US" sz="2400" dirty="0">
                <a:latin typeface="Arial"/>
                <a:ea typeface="Calibri" panose="020F0502020204030204" pitchFamily="34" charset="0"/>
                <a:cs typeface="Arial"/>
              </a:rPr>
              <a:t>(i.e., Existing job descriptions or job description questionnaires) </a:t>
            </a:r>
            <a:r>
              <a:rPr lang="en-GB" sz="2400" dirty="0">
                <a:latin typeface="Arial"/>
                <a:ea typeface="Calibri" panose="020F0502020204030204" pitchFamily="34" charset="0"/>
                <a:cs typeface="Arial"/>
              </a:rPr>
              <a:t>related to the role </a:t>
            </a:r>
            <a:r>
              <a:rPr lang="en-GB" sz="2400" dirty="0">
                <a:effectLst/>
                <a:latin typeface="Arial"/>
                <a:ea typeface="Calibri" panose="020F0502020204030204" pitchFamily="34" charset="0"/>
                <a:cs typeface="Arial"/>
              </a:rPr>
              <a:t>ahead of </a:t>
            </a:r>
            <a:r>
              <a:rPr lang="en-GB" sz="2400" dirty="0">
                <a:latin typeface="Arial"/>
                <a:ea typeface="Calibri" panose="020F0502020204030204" pitchFamily="34" charset="0"/>
                <a:cs typeface="Arial"/>
              </a:rPr>
              <a:t>this briefing. </a:t>
            </a:r>
            <a:endParaRPr lang="en-GB" sz="2400" dirty="0">
              <a:effectLst/>
              <a:latin typeface="Arial" panose="020B0604020202020204" pitchFamily="34" charset="0"/>
              <a:ea typeface="Calibri" panose="020F0502020204030204" pitchFamily="34" charset="0"/>
              <a:cs typeface="Times New Roman"/>
            </a:endParaRPr>
          </a:p>
          <a:p>
            <a:pPr marL="342900" indent="-342900">
              <a:buFont typeface="Symbol" panose="05050102010706020507" pitchFamily="18" charset="2"/>
              <a:buChar char=""/>
            </a:pPr>
            <a:r>
              <a:rPr lang="en-GB" sz="2400" dirty="0">
                <a:effectLst/>
                <a:latin typeface="Arial"/>
                <a:ea typeface="Calibri" panose="020F0502020204030204" pitchFamily="34" charset="0"/>
                <a:cs typeface="Times New Roman"/>
              </a:rPr>
              <a:t>If the SME is not </a:t>
            </a:r>
            <a:r>
              <a:rPr lang="en-GB" sz="2400" dirty="0">
                <a:latin typeface="Arial"/>
                <a:ea typeface="Calibri" panose="020F0502020204030204" pitchFamily="34" charset="0"/>
                <a:cs typeface="Times New Roman"/>
              </a:rPr>
              <a:t>yet in</a:t>
            </a:r>
            <a:r>
              <a:rPr lang="en-GB" sz="2400" dirty="0">
                <a:effectLst/>
                <a:latin typeface="Arial"/>
                <a:ea typeface="Calibri" panose="020F0502020204030204" pitchFamily="34" charset="0"/>
                <a:cs typeface="Times New Roman"/>
              </a:rPr>
              <a:t> place or not available, then the briefing should still go ahead with just the JD Developer.</a:t>
            </a:r>
            <a:r>
              <a:rPr lang="en-GB" sz="2400" dirty="0">
                <a:latin typeface="Arial"/>
                <a:ea typeface="Calibri" panose="020F0502020204030204" pitchFamily="34" charset="0"/>
                <a:cs typeface="Times New Roman"/>
              </a:rPr>
              <a:t>  </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n-GB" sz="2400" dirty="0">
                <a:effectLst/>
                <a:latin typeface="Arial"/>
                <a:ea typeface="Calibri" panose="020F0502020204030204" pitchFamily="34" charset="0"/>
                <a:cs typeface="Times New Roman"/>
              </a:rPr>
              <a:t>At this point in the process</a:t>
            </a:r>
            <a:r>
              <a:rPr lang="en-GB" sz="2400" dirty="0">
                <a:latin typeface="Arial"/>
                <a:ea typeface="Calibri" panose="020F0502020204030204" pitchFamily="34" charset="0"/>
                <a:cs typeface="Times New Roman"/>
              </a:rPr>
              <a:t>,</a:t>
            </a:r>
            <a:r>
              <a:rPr lang="en-GB" sz="2400" dirty="0">
                <a:effectLst/>
                <a:latin typeface="Arial"/>
                <a:ea typeface="Calibri" panose="020F0502020204030204" pitchFamily="34" charset="0"/>
                <a:cs typeface="Times New Roman"/>
              </a:rPr>
              <a:t> it is </a:t>
            </a:r>
            <a:r>
              <a:rPr lang="en-GB" sz="2400" dirty="0">
                <a:latin typeface="Arial"/>
                <a:ea typeface="Calibri" panose="020F0502020204030204" pitchFamily="34" charset="0"/>
                <a:cs typeface="Times New Roman"/>
              </a:rPr>
              <a:t>helpful to</a:t>
            </a:r>
            <a:r>
              <a:rPr lang="en-GB" sz="2400" dirty="0">
                <a:effectLst/>
                <a:latin typeface="Arial"/>
                <a:ea typeface="Calibri" panose="020F0502020204030204" pitchFamily="34" charset="0"/>
                <a:cs typeface="Times New Roman"/>
              </a:rPr>
              <a:t> start </a:t>
            </a:r>
            <a:r>
              <a:rPr lang="en-GB" sz="2400" dirty="0">
                <a:latin typeface="Arial"/>
                <a:ea typeface="Calibri" panose="020F0502020204030204" pitchFamily="34" charset="0"/>
                <a:cs typeface="Times New Roman"/>
              </a:rPr>
              <a:t>thinking about</a:t>
            </a:r>
            <a:r>
              <a:rPr lang="en-GB" sz="2400" dirty="0">
                <a:effectLst/>
                <a:latin typeface="Arial"/>
                <a:ea typeface="Calibri" panose="020F0502020204030204" pitchFamily="34" charset="0"/>
                <a:cs typeface="Times New Roman"/>
              </a:rPr>
              <a:t> who </a:t>
            </a:r>
            <a:r>
              <a:rPr lang="en-GB" sz="2400" dirty="0">
                <a:latin typeface="Arial"/>
                <a:ea typeface="Calibri" panose="020F0502020204030204" pitchFamily="34" charset="0"/>
                <a:cs typeface="Times New Roman"/>
              </a:rPr>
              <a:t>the key</a:t>
            </a:r>
            <a:r>
              <a:rPr lang="en-GB" sz="2400" dirty="0">
                <a:effectLst/>
                <a:latin typeface="Arial"/>
                <a:ea typeface="Calibri" panose="020F0502020204030204" pitchFamily="34" charset="0"/>
                <a:cs typeface="Times New Roman"/>
              </a:rPr>
              <a:t> stakeholders are.</a:t>
            </a:r>
            <a:r>
              <a:rPr lang="en-GB" sz="2400" dirty="0">
                <a:latin typeface="Arial"/>
                <a:ea typeface="Calibri" panose="020F0502020204030204" pitchFamily="34" charset="0"/>
                <a:cs typeface="Times New Roman"/>
              </a:rPr>
              <a:t> </a:t>
            </a:r>
          </a:p>
          <a:p>
            <a:pPr>
              <a:buFont typeface="Arial" panose="05050102010706020507" pitchFamily="18" charset="2"/>
              <a:buChar char="•"/>
            </a:pPr>
            <a:r>
              <a:rPr lang="en-US" sz="2400" dirty="0">
                <a:ea typeface="+mj-lt"/>
                <a:cs typeface="+mj-lt"/>
              </a:rPr>
              <a:t>It may be useful to hold initial conversations with line managers, and other related managers to ask questions that can help you scope out the role.</a:t>
            </a:r>
          </a:p>
          <a:p>
            <a:pPr>
              <a:buFont typeface="Arial" panose="05050102010706020507" pitchFamily="18" charset="2"/>
              <a:buChar char="•"/>
            </a:pPr>
            <a:r>
              <a:rPr lang="en-GB" sz="2400" dirty="0">
                <a:cs typeface="Arial"/>
              </a:rPr>
              <a:t>Where the review is considering an existing role, it is advisable to request HR support or support directly from regions to check the data on current role holders is accurate (for large groups this should be done monthly)</a:t>
            </a:r>
            <a:endParaRPr lang="en-US" sz="2400" dirty="0">
              <a:cs typeface="Arial"/>
            </a:endParaRPr>
          </a:p>
        </p:txBody>
      </p:sp>
    </p:spTree>
    <p:extLst>
      <p:ext uri="{BB962C8B-B14F-4D97-AF65-F5344CB8AC3E}">
        <p14:creationId xmlns:p14="http://schemas.microsoft.com/office/powerpoint/2010/main" val="308424912"/>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172ECAB3-A915-4F43-A72C-F7E1F64F83E0}"/>
              </a:ext>
            </a:extLst>
          </p:cNvPr>
          <p:cNvSpPr>
            <a:spLocks noGrp="1"/>
          </p:cNvSpPr>
          <p:nvPr>
            <p:ph type="title"/>
          </p:nvPr>
        </p:nvSpPr>
        <p:spPr>
          <a:xfrm>
            <a:off x="228773" y="106244"/>
            <a:ext cx="12201351" cy="893299"/>
          </a:xfrm>
        </p:spPr>
        <p:txBody>
          <a:bodyPr>
            <a:normAutofit/>
          </a:bodyPr>
          <a:lstStyle/>
          <a:p>
            <a:r>
              <a:rPr lang="en-GB" sz="2800"/>
              <a:t>Step 3 – </a:t>
            </a:r>
            <a:r>
              <a:rPr lang="en-GB" sz="2000"/>
              <a:t>Complete JDF1a form</a:t>
            </a:r>
            <a:endParaRPr lang="en-GB" sz="1800"/>
          </a:p>
        </p:txBody>
      </p:sp>
      <p:sp>
        <p:nvSpPr>
          <p:cNvPr id="5" name="Content Placeholder 2">
            <a:extLst>
              <a:ext uri="{FF2B5EF4-FFF2-40B4-BE49-F238E27FC236}">
                <a16:creationId xmlns:a16="http://schemas.microsoft.com/office/drawing/2014/main" id="{1F0CC74E-0FC2-42ED-AFC5-26C44E211FF4}"/>
              </a:ext>
            </a:extLst>
          </p:cNvPr>
          <p:cNvSpPr txBox="1">
            <a:spLocks/>
          </p:cNvSpPr>
          <p:nvPr/>
        </p:nvSpPr>
        <p:spPr>
          <a:xfrm>
            <a:off x="320513" y="1595096"/>
            <a:ext cx="11313413" cy="4963221"/>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Clr>
                <a:srgbClr val="7030A0"/>
              </a:buClr>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7030A0"/>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7030A0"/>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Symbol" panose="05050102010706020507" pitchFamily="18" charset="2"/>
              <a:buChar char=""/>
            </a:pPr>
            <a:r>
              <a:rPr lang="en-GB" sz="2400">
                <a:effectLst/>
                <a:latin typeface="Arial"/>
                <a:ea typeface="Calibri" panose="020F0502020204030204" pitchFamily="34" charset="0"/>
                <a:cs typeface="Times New Roman"/>
              </a:rPr>
              <a:t>The JD developer should complete the </a:t>
            </a:r>
            <a:r>
              <a:rPr lang="en-GB" sz="2400">
                <a:latin typeface="Arial"/>
                <a:ea typeface="Calibri" panose="020F0502020204030204" pitchFamily="34" charset="0"/>
                <a:cs typeface="Times New Roman"/>
              </a:rPr>
              <a:t>JDF1a, informed by their prep work.</a:t>
            </a:r>
            <a:endParaRPr lang="en-GB" sz="2400">
              <a:effectLst/>
              <a:latin typeface="Arial"/>
              <a:ea typeface="Calibri" panose="020F0502020204030204" pitchFamily="34" charset="0"/>
              <a:cs typeface="Times New Roman"/>
            </a:endParaRPr>
          </a:p>
          <a:p>
            <a:pPr marL="342900" indent="-342900">
              <a:buFont typeface="Symbol" panose="05050102010706020507" pitchFamily="18" charset="2"/>
              <a:buChar char=""/>
            </a:pPr>
            <a:endParaRPr lang="en-GB" sz="2400">
              <a:latin typeface="Arial"/>
              <a:ea typeface="Calibri" panose="020F0502020204030204" pitchFamily="34" charset="0"/>
              <a:cs typeface="Times New Roman"/>
            </a:endParaRPr>
          </a:p>
          <a:p>
            <a:pPr marL="342900" indent="-342900">
              <a:buFont typeface="Symbol" panose="05050102010706020507" pitchFamily="18" charset="2"/>
              <a:buChar char=""/>
            </a:pPr>
            <a:r>
              <a:rPr lang="en-GB" sz="2400">
                <a:effectLst/>
                <a:latin typeface="Arial"/>
                <a:ea typeface="Calibri" panose="020F0502020204030204" pitchFamily="34" charset="0"/>
                <a:cs typeface="Times New Roman"/>
              </a:rPr>
              <a:t>This document is the business </a:t>
            </a:r>
            <a:r>
              <a:rPr lang="en-GB" sz="2400">
                <a:latin typeface="Arial"/>
                <a:ea typeface="Calibri" panose="020F0502020204030204" pitchFamily="34" charset="0"/>
                <a:cs typeface="Times New Roman"/>
              </a:rPr>
              <a:t>case for</a:t>
            </a:r>
            <a:r>
              <a:rPr lang="en-GB" sz="2400">
                <a:effectLst/>
                <a:latin typeface="Arial"/>
                <a:ea typeface="Calibri" panose="020F0502020204030204" pitchFamily="34" charset="0"/>
                <a:cs typeface="Times New Roman"/>
              </a:rPr>
              <a:t> undertaking </a:t>
            </a:r>
            <a:r>
              <a:rPr lang="en-GB" sz="2400">
                <a:latin typeface="Arial"/>
                <a:ea typeface="Calibri" panose="020F0502020204030204" pitchFamily="34" charset="0"/>
                <a:cs typeface="Times New Roman"/>
              </a:rPr>
              <a:t>the work and should set out the intention of the business behind this evaluation – e.g. to support organisational restructure; because the role is considered to have changed significantly etc. It</a:t>
            </a:r>
            <a:r>
              <a:rPr lang="en-GB" sz="2400">
                <a:effectLst/>
                <a:latin typeface="Arial"/>
                <a:ea typeface="Calibri" panose="020F0502020204030204" pitchFamily="34" charset="0"/>
                <a:cs typeface="Times New Roman"/>
              </a:rPr>
              <a:t> will need to be completed with as much relevant detail as possible</a:t>
            </a:r>
            <a:r>
              <a:rPr lang="en-GB" sz="2400">
                <a:latin typeface="Arial"/>
                <a:ea typeface="Calibri" panose="020F0502020204030204" pitchFamily="34" charset="0"/>
                <a:cs typeface="Times New Roman"/>
              </a:rPr>
              <a:t> and will need </a:t>
            </a:r>
            <a:r>
              <a:rPr lang="en-GB" sz="2400">
                <a:effectLst/>
                <a:latin typeface="Arial"/>
                <a:ea typeface="Calibri" panose="020F0502020204030204" pitchFamily="34" charset="0"/>
                <a:cs typeface="Times New Roman"/>
              </a:rPr>
              <a:t>director </a:t>
            </a:r>
            <a:r>
              <a:rPr lang="en-GB" sz="2400">
                <a:latin typeface="Arial"/>
                <a:ea typeface="Calibri" panose="020F0502020204030204" pitchFamily="34" charset="0"/>
                <a:cs typeface="Times New Roman"/>
              </a:rPr>
              <a:t>approval</a:t>
            </a:r>
            <a:r>
              <a:rPr lang="en-GB" sz="2400">
                <a:effectLst/>
                <a:latin typeface="Arial"/>
                <a:ea typeface="Calibri" panose="020F0502020204030204" pitchFamily="34" charset="0"/>
                <a:cs typeface="Times New Roman"/>
              </a:rPr>
              <a:t>.</a:t>
            </a:r>
            <a:r>
              <a:rPr lang="en-GB" sz="2400">
                <a:latin typeface="Arial"/>
                <a:ea typeface="Calibri" panose="020F0502020204030204" pitchFamily="34" charset="0"/>
                <a:cs typeface="Times New Roman"/>
              </a:rPr>
              <a:t> </a:t>
            </a:r>
            <a:r>
              <a:rPr lang="en-GB" sz="2400">
                <a:effectLst/>
                <a:latin typeface="Arial"/>
                <a:ea typeface="Calibri" panose="020F0502020204030204" pitchFamily="34" charset="0"/>
                <a:cs typeface="Times New Roman"/>
              </a:rPr>
              <a:t> ​</a:t>
            </a:r>
            <a:endParaRPr lang="en-GB"/>
          </a:p>
          <a:p>
            <a:pPr marL="342900" indent="-342900">
              <a:buFont typeface="Symbol" panose="05050102010706020507" pitchFamily="18" charset="2"/>
              <a:buChar char=""/>
            </a:pPr>
            <a:endParaRPr lang="en-GB" sz="2400">
              <a:latin typeface="Arial"/>
              <a:ea typeface="Calibri" panose="020F0502020204030204" pitchFamily="34" charset="0"/>
              <a:cs typeface="Times New Roman"/>
            </a:endParaRPr>
          </a:p>
          <a:p>
            <a:pPr marL="342900" indent="-342900">
              <a:buFont typeface="Symbol" panose="05050102010706020507" pitchFamily="18" charset="2"/>
              <a:buChar char=""/>
            </a:pPr>
            <a:r>
              <a:rPr lang="en-GB" sz="2400">
                <a:latin typeface="Arial"/>
                <a:ea typeface="Calibri" panose="020F0502020204030204" pitchFamily="34" charset="0"/>
                <a:cs typeface="Times New Roman"/>
              </a:rPr>
              <a:t>The signed-off document should be submitted to JEAT who will formally log the request to evaluate this role. </a:t>
            </a:r>
            <a:endParaRPr lang="en-GB" sz="240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0691568"/>
      </p:ext>
    </p:extLst>
  </p:cSld>
  <p:clrMapOvr>
    <a:masterClrMapping/>
  </p:clrMapOvr>
  <p:transition spd="med">
    <p:fade/>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glish Template USE" id="{EC7FBA58-E54E-DB46-8269-29B1A055FDCE}" vid="{373FD4C6-9422-CF48-ACB2-114F1F152E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E6F937B7363E419B146334A66680CF" ma:contentTypeVersion="11" ma:contentTypeDescription="Create a new document." ma:contentTypeScope="" ma:versionID="96d1a7b2e09d558d18f1fe897df47ec6">
  <xsd:schema xmlns:xsd="http://www.w3.org/2001/XMLSchema" xmlns:xs="http://www.w3.org/2001/XMLSchema" xmlns:p="http://schemas.microsoft.com/office/2006/metadata/properties" xmlns:ns2="85350539-4dfc-43ed-8385-a0f20d93286b" xmlns:ns3="40b6ff42-2fde-44da-9852-8ae787c51ce0" targetNamespace="http://schemas.microsoft.com/office/2006/metadata/properties" ma:root="true" ma:fieldsID="b2beffe30f5c160e78fb349961bd9ccf" ns2:_="" ns3:_="">
    <xsd:import namespace="85350539-4dfc-43ed-8385-a0f20d93286b"/>
    <xsd:import namespace="40b6ff42-2fde-44da-9852-8ae787c51ce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350539-4dfc-43ed-8385-a0f20d9328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5b7e4bc-7c04-4239-a3c8-056ff7db7bf8"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b6ff42-2fde-44da-9852-8ae787c51ce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0b6ff42-2fde-44da-9852-8ae787c51ce0">
      <UserInfo>
        <DisplayName>Hulston, Deborah</DisplayName>
        <AccountId>77</AccountId>
        <AccountType/>
      </UserInfo>
      <UserInfo>
        <DisplayName>Roberts, Sian</DisplayName>
        <AccountId>36</AccountId>
        <AccountType/>
      </UserInfo>
      <UserInfo>
        <DisplayName>Carman, Andrea</DisplayName>
        <AccountId>34</AccountId>
        <AccountType/>
      </UserInfo>
      <UserInfo>
        <DisplayName>Carter, Gavin</DisplayName>
        <AccountId>7</AccountId>
        <AccountType/>
      </UserInfo>
      <UserInfo>
        <DisplayName>Bryan, Collin [HMPS]</DisplayName>
        <AccountId>20</AccountId>
        <AccountType/>
      </UserInfo>
      <UserInfo>
        <DisplayName>Hoole, Joanna [NOMS]</DisplayName>
        <AccountId>21</AccountId>
        <AccountType/>
      </UserInfo>
      <UserInfo>
        <DisplayName>Curtis, Tracy</DisplayName>
        <AccountId>19</AccountId>
        <AccountType/>
      </UserInfo>
      <UserInfo>
        <DisplayName>Mozzanica, Louise</DisplayName>
        <AccountId>17</AccountId>
        <AccountType/>
      </UserInfo>
      <UserInfo>
        <DisplayName>Osowicz, Debbie</DisplayName>
        <AccountId>22</AccountId>
        <AccountType/>
      </UserInfo>
      <UserInfo>
        <DisplayName>Last, Lynne</DisplayName>
        <AccountId>26</AccountId>
        <AccountType/>
      </UserInfo>
      <UserInfo>
        <DisplayName>Ross, Heather</DisplayName>
        <AccountId>27</AccountId>
        <AccountType/>
      </UserInfo>
      <UserInfo>
        <DisplayName>Bush, Libby</DisplayName>
        <AccountId>70</AccountId>
        <AccountType/>
      </UserInfo>
      <UserInfo>
        <DisplayName>Shawl, Richard</DisplayName>
        <AccountId>72</AccountId>
        <AccountType/>
      </UserInfo>
      <UserInfo>
        <DisplayName>Crawford, Geraldine</DisplayName>
        <AccountId>68</AccountId>
        <AccountType/>
      </UserInfo>
      <UserInfo>
        <DisplayName>Carew, Rosaline</DisplayName>
        <AccountId>69</AccountId>
        <AccountType/>
      </UserInfo>
      <UserInfo>
        <DisplayName>Narey-Hersey</DisplayName>
        <AccountId>61</AccountId>
        <AccountType/>
      </UserInfo>
      <UserInfo>
        <DisplayName>Anderson, Kathy</DisplayName>
        <AccountId>91</AccountId>
        <AccountType/>
      </UserInfo>
      <UserInfo>
        <DisplayName>Hardy, Joanne</DisplayName>
        <AccountId>92</AccountId>
        <AccountType/>
      </UserInfo>
      <UserInfo>
        <DisplayName>Mistry, Kashmira</DisplayName>
        <AccountId>76</AccountId>
        <AccountType/>
      </UserInfo>
      <UserInfo>
        <DisplayName>Cox, Megan</DisplayName>
        <AccountId>67</AccountId>
        <AccountType/>
      </UserInfo>
      <UserInfo>
        <DisplayName>Palmer, Nicola</DisplayName>
        <AccountId>93</AccountId>
        <AccountType/>
      </UserInfo>
      <UserInfo>
        <DisplayName>Hoole, Joanna</DisplayName>
        <AccountId>29</AccountId>
        <AccountType/>
      </UserInfo>
      <UserInfo>
        <DisplayName>Percival, Sheridan</DisplayName>
        <AccountId>73</AccountId>
        <AccountType/>
      </UserInfo>
      <UserInfo>
        <DisplayName>Amador, Louise</DisplayName>
        <AccountId>94</AccountId>
        <AccountType/>
      </UserInfo>
      <UserInfo>
        <DisplayName>Wilson, Matthew</DisplayName>
        <AccountId>95</AccountId>
        <AccountType/>
      </UserInfo>
      <UserInfo>
        <DisplayName>Shelford, Laura</DisplayName>
        <AccountId>96</AccountId>
        <AccountType/>
      </UserInfo>
      <UserInfo>
        <DisplayName>Blunn, Steven [HMPS]</DisplayName>
        <AccountId>97</AccountId>
        <AccountType/>
      </UserInfo>
      <UserInfo>
        <DisplayName>Hersey, Rachel</DisplayName>
        <AccountId>37</AccountId>
        <AccountType/>
      </UserInfo>
      <UserInfo>
        <DisplayName>Narey, Rabiah</DisplayName>
        <AccountId>60</AccountId>
        <AccountType/>
      </UserInfo>
    </SharedWithUsers>
    <lcf76f155ced4ddcb4097134ff3c332f xmlns="85350539-4dfc-43ed-8385-a0f20d93286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B4F65D4-334D-4B56-9DA7-63C445218599}">
  <ds:schemaRefs>
    <ds:schemaRef ds:uri="40b6ff42-2fde-44da-9852-8ae787c51ce0"/>
    <ds:schemaRef ds:uri="85350539-4dfc-43ed-8385-a0f20d93286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F34307B-B738-4574-9FCE-7CEC6595DBBC}">
  <ds:schemaRefs>
    <ds:schemaRef ds:uri="http://schemas.microsoft.com/sharepoint/v3/contenttype/forms"/>
  </ds:schemaRefs>
</ds:datastoreItem>
</file>

<file path=customXml/itemProps3.xml><?xml version="1.0" encoding="utf-8"?>
<ds:datastoreItem xmlns:ds="http://schemas.openxmlformats.org/officeDocument/2006/customXml" ds:itemID="{A8BECFB8-9710-4AC2-9FCF-8C128A595702}">
  <ds:schemaRefs>
    <ds:schemaRef ds:uri="40b6ff42-2fde-44da-9852-8ae787c51ce0"/>
    <ds:schemaRef ds:uri="85350539-4dfc-43ed-8385-a0f20d93286b"/>
    <ds:schemaRef ds:uri="873e1ed1-a4df-4e02-9572-6b6491179912"/>
    <ds:schemaRef ds:uri="f198c446-e51a-43bc-a744-d2600fa8959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2916</Words>
  <Application>Microsoft Office PowerPoint</Application>
  <PresentationFormat>Widescreen</PresentationFormat>
  <Paragraphs>250</Paragraphs>
  <Slides>21</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Symbol</vt:lpstr>
      <vt:lpstr>Symbol,Sans-Serif</vt:lpstr>
      <vt:lpstr>Times New Roman</vt:lpstr>
      <vt:lpstr>Trebuchet MS</vt:lpstr>
      <vt:lpstr>1_Office Theme</vt:lpstr>
      <vt:lpstr>Probation Job Evaluation Scheme - Process Summary</vt:lpstr>
      <vt:lpstr>What is Job Evaluation? </vt:lpstr>
      <vt:lpstr>Who drives the process?</vt:lpstr>
      <vt:lpstr>Documentation Checklist</vt:lpstr>
      <vt:lpstr>Probation Job Evaluation Process Map</vt:lpstr>
      <vt:lpstr>Example of Activity and Communications Timeline Please note – this is for guidance only and some job evaluations may take longer due to it being a complex process. </vt:lpstr>
      <vt:lpstr>Step 1 – Commencing Job Evaluation   </vt:lpstr>
      <vt:lpstr>Step 2 – Preparatory work</vt:lpstr>
      <vt:lpstr>Step 3 – Complete JDF1a form</vt:lpstr>
      <vt:lpstr>Step 4 – Assign JES Analyst</vt:lpstr>
      <vt:lpstr>Step 5 – Activity and Timeline Mapping</vt:lpstr>
      <vt:lpstr>Step 6 – Communication Plan</vt:lpstr>
      <vt:lpstr>Step 7 –  Focus Group</vt:lpstr>
      <vt:lpstr>Step 8 – Finalise Documentation</vt:lpstr>
      <vt:lpstr>Step 9 Job Evaluation Management Group (JEMG) Assurance </vt:lpstr>
      <vt:lpstr>Step 10 – DD Clearance</vt:lpstr>
      <vt:lpstr>Step 11 – Commence Trade Union Consultation and Wider Stakeholder Feedback</vt:lpstr>
      <vt:lpstr>Step 12 – Final Feedback Review and DD Clearance</vt:lpstr>
      <vt:lpstr>Step 13 - Panel Held  </vt:lpstr>
      <vt:lpstr>Step 14 – Outcome and Implementation </vt:lpstr>
      <vt:lpstr>Acronym Buster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 Review, Visual Supports &amp; Summaries</dc:title>
  <dc:creator>Carter, Gavin</dc:creator>
  <cp:lastModifiedBy>Percival, Sheridan</cp:lastModifiedBy>
  <cp:revision>36</cp:revision>
  <dcterms:created xsi:type="dcterms:W3CDTF">2021-07-01T11:51:14Z</dcterms:created>
  <dcterms:modified xsi:type="dcterms:W3CDTF">2022-10-04T09:07:37Z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0x010100EAE6F937B7363E419B146334A66680CF</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MediaServiceImageTags">
    <vt:lpwstr/>
  </property>
</Properties>
</file>