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5" r:id="rId5"/>
  </p:sldMasterIdLst>
  <p:notesMasterIdLst>
    <p:notesMasterId r:id="rId49"/>
  </p:notesMasterIdLst>
  <p:handoutMasterIdLst>
    <p:handoutMasterId r:id="rId50"/>
  </p:handoutMasterIdLst>
  <p:sldIdLst>
    <p:sldId id="7841" r:id="rId6"/>
    <p:sldId id="7981" r:id="rId7"/>
    <p:sldId id="7996" r:id="rId8"/>
    <p:sldId id="7999" r:id="rId9"/>
    <p:sldId id="7998" r:id="rId10"/>
    <p:sldId id="7991" r:id="rId11"/>
    <p:sldId id="7992" r:id="rId12"/>
    <p:sldId id="7982" r:id="rId13"/>
    <p:sldId id="7904" r:id="rId14"/>
    <p:sldId id="7907" r:id="rId15"/>
    <p:sldId id="7970" r:id="rId16"/>
    <p:sldId id="7972" r:id="rId17"/>
    <p:sldId id="7908" r:id="rId18"/>
    <p:sldId id="8000" r:id="rId19"/>
    <p:sldId id="969" r:id="rId20"/>
    <p:sldId id="7978" r:id="rId21"/>
    <p:sldId id="7976" r:id="rId22"/>
    <p:sldId id="929" r:id="rId23"/>
    <p:sldId id="7983" r:id="rId24"/>
    <p:sldId id="966" r:id="rId25"/>
    <p:sldId id="7984" r:id="rId26"/>
    <p:sldId id="7988" r:id="rId27"/>
    <p:sldId id="7985" r:id="rId28"/>
    <p:sldId id="7894" r:id="rId29"/>
    <p:sldId id="7879" r:id="rId30"/>
    <p:sldId id="7882" r:id="rId31"/>
    <p:sldId id="7898" r:id="rId32"/>
    <p:sldId id="7973" r:id="rId33"/>
    <p:sldId id="7880" r:id="rId34"/>
    <p:sldId id="7892" r:id="rId35"/>
    <p:sldId id="7876" r:id="rId36"/>
    <p:sldId id="8006" r:id="rId37"/>
    <p:sldId id="7883" r:id="rId38"/>
    <p:sldId id="7979" r:id="rId39"/>
    <p:sldId id="8007" r:id="rId40"/>
    <p:sldId id="7868" r:id="rId41"/>
    <p:sldId id="7869" r:id="rId42"/>
    <p:sldId id="7870" r:id="rId43"/>
    <p:sldId id="7871" r:id="rId44"/>
    <p:sldId id="7899" r:id="rId45"/>
    <p:sldId id="7900" r:id="rId46"/>
    <p:sldId id="7901" r:id="rId47"/>
    <p:sldId id="79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s &amp; contents" id="{AD81A74F-DF10-4F8D-BD63-6441DA472EE4}">
          <p14:sldIdLst>
            <p14:sldId id="7841"/>
            <p14:sldId id="7981"/>
            <p14:sldId id="7996"/>
            <p14:sldId id="7999"/>
          </p14:sldIdLst>
        </p14:section>
        <p14:section name="Executive Summary" id="{CE6F1905-2D68-4270-91C5-3F842690D2DA}">
          <p14:sldIdLst>
            <p14:sldId id="7998"/>
            <p14:sldId id="7991"/>
            <p14:sldId id="7992"/>
          </p14:sldIdLst>
        </p14:section>
        <p14:section name="Summary of Changes and Recap of WMT" id="{5CA2905B-6323-4D42-9997-967134B3BC10}">
          <p14:sldIdLst>
            <p14:sldId id="7982"/>
            <p14:sldId id="7904"/>
            <p14:sldId id="7907"/>
            <p14:sldId id="7970"/>
            <p14:sldId id="7972"/>
            <p14:sldId id="7908"/>
          </p14:sldIdLst>
        </p14:section>
        <p14:section name="WMT Changes in Detail" id="{3B9D651B-8828-4E36-AFAA-555144F37F92}">
          <p14:sldIdLst>
            <p14:sldId id="8000"/>
            <p14:sldId id="969"/>
            <p14:sldId id="7978"/>
            <p14:sldId id="7976"/>
            <p14:sldId id="929"/>
            <p14:sldId id="7983"/>
            <p14:sldId id="966"/>
            <p14:sldId id="7984"/>
            <p14:sldId id="7988"/>
            <p14:sldId id="7985"/>
            <p14:sldId id="7894"/>
            <p14:sldId id="7879"/>
            <p14:sldId id="7882"/>
            <p14:sldId id="7898"/>
            <p14:sldId id="7973"/>
            <p14:sldId id="7880"/>
            <p14:sldId id="7892"/>
          </p14:sldIdLst>
        </p14:section>
        <p14:section name="Future Development" id="{AC77976C-38B1-4829-93F1-2CFBDFB8F7A1}">
          <p14:sldIdLst>
            <p14:sldId id="7876"/>
            <p14:sldId id="8006"/>
            <p14:sldId id="7883"/>
            <p14:sldId id="7979"/>
            <p14:sldId id="8007"/>
          </p14:sldIdLst>
        </p14:section>
        <p14:section name="Annex A" id="{80B70A9B-C6EE-4454-9A7F-49E2D39C770F}">
          <p14:sldIdLst>
            <p14:sldId id="7868"/>
            <p14:sldId id="7869"/>
            <p14:sldId id="7870"/>
            <p14:sldId id="7871"/>
          </p14:sldIdLst>
        </p14:section>
        <p14:section name="Annex B" id="{E363D9A7-6F26-4D36-A413-859EB806C25B}">
          <p14:sldIdLst>
            <p14:sldId id="7899"/>
            <p14:sldId id="7900"/>
            <p14:sldId id="7901"/>
            <p14:sldId id="79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all, Phil" initials="GP" lastIdx="65" clrIdx="0">
    <p:extLst>
      <p:ext uri="{19B8F6BF-5375-455C-9EA6-DF929625EA0E}">
        <p15:presenceInfo xmlns:p15="http://schemas.microsoft.com/office/powerpoint/2012/main" userId="S::Phil.Goodall@justice.gov.uk::61eb93e8-f7de-4417-9885-0766240bb0a4" providerId="AD"/>
      </p:ext>
    </p:extLst>
  </p:cmAuthor>
  <p:cmAuthor id="2" name="Wright, Jay" initials="WJ" lastIdx="16" clrIdx="1">
    <p:extLst>
      <p:ext uri="{19B8F6BF-5375-455C-9EA6-DF929625EA0E}">
        <p15:presenceInfo xmlns:p15="http://schemas.microsoft.com/office/powerpoint/2012/main" userId="S::jay.wright@justice.gov.uk::ad9f8f0a-ee3c-4cdb-9eec-7e3408de9765" providerId="AD"/>
      </p:ext>
    </p:extLst>
  </p:cmAuthor>
  <p:cmAuthor id="3" name="chamberlain, sarah" initials="cs" lastIdx="12" clrIdx="2">
    <p:extLst>
      <p:ext uri="{19B8F6BF-5375-455C-9EA6-DF929625EA0E}">
        <p15:presenceInfo xmlns:p15="http://schemas.microsoft.com/office/powerpoint/2012/main" userId="S::sarah.chamberlain@justice.gov.uk::cf589703-8b62-4f4c-822a-eede3a69cc12" providerId="AD"/>
      </p:ext>
    </p:extLst>
  </p:cmAuthor>
  <p:cmAuthor id="4" name="Brown, Vikki | (She/Hers)" initials="BV|(" lastIdx="1" clrIdx="3">
    <p:extLst>
      <p:ext uri="{19B8F6BF-5375-455C-9EA6-DF929625EA0E}">
        <p15:presenceInfo xmlns:p15="http://schemas.microsoft.com/office/powerpoint/2012/main" userId="S::Vikki.Brown@justice.gov.uk::7bfd8d2f-8f6e-4777-9512-6760d1d23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183"/>
    <a:srgbClr val="D4C3FD"/>
    <a:srgbClr val="CC99FF"/>
    <a:srgbClr val="00CCFF"/>
    <a:srgbClr val="339966"/>
    <a:srgbClr val="0099CC"/>
    <a:srgbClr val="00A8A4"/>
    <a:srgbClr val="008000"/>
    <a:srgbClr val="00CC99"/>
    <a:srgbClr val="978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3EB9B-550D-BB3C-E196-66ED74F46F24}" v="2" dt="2022-11-21T09:53:05.249"/>
    <p1510:client id="{A12C6A7D-3DB7-47B6-97D3-E4C72CBD7570}" v="4" dt="2022-11-22T07:20:50.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all, Phil | (He/His)" userId="61eb93e8-f7de-4417-9885-0766240bb0a4" providerId="ADAL" clId="{673A2EB8-D4B9-4A6F-B4CC-D22A88F6200F}"/>
    <pc:docChg chg="undo custSel addSld delSld modSld delMainMaster delSection modSection">
      <pc:chgData name="Goodall, Phil | (He/His)" userId="61eb93e8-f7de-4417-9885-0766240bb0a4" providerId="ADAL" clId="{673A2EB8-D4B9-4A6F-B4CC-D22A88F6200F}" dt="2022-11-03T20:40:27.856" v="3161" actId="20577"/>
      <pc:docMkLst>
        <pc:docMk/>
      </pc:docMkLst>
      <pc:sldChg chg="modSp mod">
        <pc:chgData name="Goodall, Phil | (He/His)" userId="61eb93e8-f7de-4417-9885-0766240bb0a4" providerId="ADAL" clId="{673A2EB8-D4B9-4A6F-B4CC-D22A88F6200F}" dt="2022-11-03T20:30:00.415" v="3053" actId="20577"/>
        <pc:sldMkLst>
          <pc:docMk/>
          <pc:sldMk cId="2922872844" sldId="969"/>
        </pc:sldMkLst>
        <pc:spChg chg="mod">
          <ac:chgData name="Goodall, Phil | (He/His)" userId="61eb93e8-f7de-4417-9885-0766240bb0a4" providerId="ADAL" clId="{673A2EB8-D4B9-4A6F-B4CC-D22A88F6200F}" dt="2022-11-03T20:30:00.415" v="3053" actId="20577"/>
          <ac:spMkLst>
            <pc:docMk/>
            <pc:sldMk cId="2922872844" sldId="969"/>
            <ac:spMk id="5" creationId="{CC447EE3-3C0B-46AE-BA72-79CBAB31D3A8}"/>
          </ac:spMkLst>
        </pc:spChg>
      </pc:sldChg>
      <pc:sldChg chg="modSp mod">
        <pc:chgData name="Goodall, Phil | (He/His)" userId="61eb93e8-f7de-4417-9885-0766240bb0a4" providerId="ADAL" clId="{673A2EB8-D4B9-4A6F-B4CC-D22A88F6200F}" dt="2022-11-03T08:38:08.331" v="41" actId="20577"/>
        <pc:sldMkLst>
          <pc:docMk/>
          <pc:sldMk cId="3170845844" sldId="7841"/>
        </pc:sldMkLst>
        <pc:spChg chg="mod">
          <ac:chgData name="Goodall, Phil | (He/His)" userId="61eb93e8-f7de-4417-9885-0766240bb0a4" providerId="ADAL" clId="{673A2EB8-D4B9-4A6F-B4CC-D22A88F6200F}" dt="2022-11-03T08:38:08.331" v="41" actId="20577"/>
          <ac:spMkLst>
            <pc:docMk/>
            <pc:sldMk cId="3170845844" sldId="7841"/>
            <ac:spMk id="2" creationId="{C23F7ED3-465A-4347-905C-9EC1B13D3ECE}"/>
          </ac:spMkLst>
        </pc:spChg>
      </pc:sldChg>
      <pc:sldChg chg="modSp mod">
        <pc:chgData name="Goodall, Phil | (He/His)" userId="61eb93e8-f7de-4417-9885-0766240bb0a4" providerId="ADAL" clId="{673A2EB8-D4B9-4A6F-B4CC-D22A88F6200F}" dt="2022-11-03T20:16:34.291" v="2646" actId="20577"/>
        <pc:sldMkLst>
          <pc:docMk/>
          <pc:sldMk cId="3466340284" sldId="7876"/>
        </pc:sldMkLst>
        <pc:spChg chg="mod">
          <ac:chgData name="Goodall, Phil | (He/His)" userId="61eb93e8-f7de-4417-9885-0766240bb0a4" providerId="ADAL" clId="{673A2EB8-D4B9-4A6F-B4CC-D22A88F6200F}" dt="2022-11-03T20:16:34.291" v="2646" actId="20577"/>
          <ac:spMkLst>
            <pc:docMk/>
            <pc:sldMk cId="3466340284" sldId="7876"/>
            <ac:spMk id="3" creationId="{66558220-4782-47E7-A5DD-A25F6F516340}"/>
          </ac:spMkLst>
        </pc:spChg>
        <pc:spChg chg="mod">
          <ac:chgData name="Goodall, Phil | (He/His)" userId="61eb93e8-f7de-4417-9885-0766240bb0a4" providerId="ADAL" clId="{673A2EB8-D4B9-4A6F-B4CC-D22A88F6200F}" dt="2022-11-03T20:16:16.493" v="2636" actId="21"/>
          <ac:spMkLst>
            <pc:docMk/>
            <pc:sldMk cId="3466340284" sldId="7876"/>
            <ac:spMk id="4" creationId="{8B7F221F-3A8B-4101-8CFF-E135BE9E0B07}"/>
          </ac:spMkLst>
        </pc:spChg>
      </pc:sldChg>
      <pc:sldChg chg="modSp mod">
        <pc:chgData name="Goodall, Phil | (He/His)" userId="61eb93e8-f7de-4417-9885-0766240bb0a4" providerId="ADAL" clId="{673A2EB8-D4B9-4A6F-B4CC-D22A88F6200F}" dt="2022-11-03T20:36:38.859" v="3074" actId="14100"/>
        <pc:sldMkLst>
          <pc:docMk/>
          <pc:sldMk cId="4138381415" sldId="7882"/>
        </pc:sldMkLst>
        <pc:spChg chg="mod">
          <ac:chgData name="Goodall, Phil | (He/His)" userId="61eb93e8-f7de-4417-9885-0766240bb0a4" providerId="ADAL" clId="{673A2EB8-D4B9-4A6F-B4CC-D22A88F6200F}" dt="2022-11-03T20:36:38.859" v="3074" actId="14100"/>
          <ac:spMkLst>
            <pc:docMk/>
            <pc:sldMk cId="4138381415" sldId="7882"/>
            <ac:spMk id="9" creationId="{CC6337E7-DD02-40ED-9A8D-FCD52ACD6202}"/>
          </ac:spMkLst>
        </pc:spChg>
      </pc:sldChg>
      <pc:sldChg chg="modSp mod">
        <pc:chgData name="Goodall, Phil | (He/His)" userId="61eb93e8-f7de-4417-9885-0766240bb0a4" providerId="ADAL" clId="{673A2EB8-D4B9-4A6F-B4CC-D22A88F6200F}" dt="2022-11-03T20:15:16.398" v="2629" actId="113"/>
        <pc:sldMkLst>
          <pc:docMk/>
          <pc:sldMk cId="1085019927" sldId="7883"/>
        </pc:sldMkLst>
        <pc:spChg chg="mod">
          <ac:chgData name="Goodall, Phil | (He/His)" userId="61eb93e8-f7de-4417-9885-0766240bb0a4" providerId="ADAL" clId="{673A2EB8-D4B9-4A6F-B4CC-D22A88F6200F}" dt="2022-11-03T20:15:16.398" v="2629" actId="113"/>
          <ac:spMkLst>
            <pc:docMk/>
            <pc:sldMk cId="1085019927" sldId="7883"/>
            <ac:spMk id="9" creationId="{CC6337E7-DD02-40ED-9A8D-FCD52ACD6202}"/>
          </ac:spMkLst>
        </pc:spChg>
      </pc:sldChg>
      <pc:sldChg chg="del">
        <pc:chgData name="Goodall, Phil | (He/His)" userId="61eb93e8-f7de-4417-9885-0766240bb0a4" providerId="ADAL" clId="{673A2EB8-D4B9-4A6F-B4CC-D22A88F6200F}" dt="2022-11-03T20:15:25.686" v="2631" actId="47"/>
        <pc:sldMkLst>
          <pc:docMk/>
          <pc:sldMk cId="3953090013" sldId="7884"/>
        </pc:sldMkLst>
      </pc:sldChg>
      <pc:sldChg chg="del">
        <pc:chgData name="Goodall, Phil | (He/His)" userId="61eb93e8-f7de-4417-9885-0766240bb0a4" providerId="ADAL" clId="{673A2EB8-D4B9-4A6F-B4CC-D22A88F6200F}" dt="2022-11-03T20:15:25.686" v="2631" actId="47"/>
        <pc:sldMkLst>
          <pc:docMk/>
          <pc:sldMk cId="1009169438" sldId="7885"/>
        </pc:sldMkLst>
      </pc:sldChg>
      <pc:sldChg chg="del">
        <pc:chgData name="Goodall, Phil | (He/His)" userId="61eb93e8-f7de-4417-9885-0766240bb0a4" providerId="ADAL" clId="{673A2EB8-D4B9-4A6F-B4CC-D22A88F6200F}" dt="2022-11-03T20:15:25.686" v="2631" actId="47"/>
        <pc:sldMkLst>
          <pc:docMk/>
          <pc:sldMk cId="2335249313" sldId="7886"/>
        </pc:sldMkLst>
      </pc:sldChg>
      <pc:sldChg chg="del">
        <pc:chgData name="Goodall, Phil | (He/His)" userId="61eb93e8-f7de-4417-9885-0766240bb0a4" providerId="ADAL" clId="{673A2EB8-D4B9-4A6F-B4CC-D22A88F6200F}" dt="2022-11-03T20:15:25.686" v="2631" actId="47"/>
        <pc:sldMkLst>
          <pc:docMk/>
          <pc:sldMk cId="1000541353" sldId="7887"/>
        </pc:sldMkLst>
      </pc:sldChg>
      <pc:sldChg chg="addSp modSp mod">
        <pc:chgData name="Goodall, Phil | (He/His)" userId="61eb93e8-f7de-4417-9885-0766240bb0a4" providerId="ADAL" clId="{673A2EB8-D4B9-4A6F-B4CC-D22A88F6200F}" dt="2022-11-03T19:53:29.421" v="142" actId="207"/>
        <pc:sldMkLst>
          <pc:docMk/>
          <pc:sldMk cId="3498931340" sldId="7892"/>
        </pc:sldMkLst>
        <pc:spChg chg="add mod">
          <ac:chgData name="Goodall, Phil | (He/His)" userId="61eb93e8-f7de-4417-9885-0766240bb0a4" providerId="ADAL" clId="{673A2EB8-D4B9-4A6F-B4CC-D22A88F6200F}" dt="2022-11-03T19:53:29.421" v="142" actId="207"/>
          <ac:spMkLst>
            <pc:docMk/>
            <pc:sldMk cId="3498931340" sldId="7892"/>
            <ac:spMk id="7" creationId="{0729C541-A422-44E1-819C-50B7F0A41CE9}"/>
          </ac:spMkLst>
        </pc:spChg>
        <pc:spChg chg="add mod">
          <ac:chgData name="Goodall, Phil | (He/His)" userId="61eb93e8-f7de-4417-9885-0766240bb0a4" providerId="ADAL" clId="{673A2EB8-D4B9-4A6F-B4CC-D22A88F6200F}" dt="2022-11-03T19:51:26.497" v="138" actId="2711"/>
          <ac:spMkLst>
            <pc:docMk/>
            <pc:sldMk cId="3498931340" sldId="7892"/>
            <ac:spMk id="8" creationId="{62F1F9B5-0542-4D78-AD38-18EC93B4036B}"/>
          </ac:spMkLst>
        </pc:spChg>
      </pc:sldChg>
      <pc:sldChg chg="modSp mod">
        <pc:chgData name="Goodall, Phil | (He/His)" userId="61eb93e8-f7de-4417-9885-0766240bb0a4" providerId="ADAL" clId="{673A2EB8-D4B9-4A6F-B4CC-D22A88F6200F}" dt="2022-11-03T20:27:18.387" v="3020" actId="403"/>
        <pc:sldMkLst>
          <pc:docMk/>
          <pc:sldMk cId="1301889230" sldId="7904"/>
        </pc:sldMkLst>
        <pc:spChg chg="mod">
          <ac:chgData name="Goodall, Phil | (He/His)" userId="61eb93e8-f7de-4417-9885-0766240bb0a4" providerId="ADAL" clId="{673A2EB8-D4B9-4A6F-B4CC-D22A88F6200F}" dt="2022-11-03T20:27:18.387" v="3020" actId="403"/>
          <ac:spMkLst>
            <pc:docMk/>
            <pc:sldMk cId="1301889230" sldId="7904"/>
            <ac:spMk id="3" creationId="{CEA910BB-1BA1-4C9A-8536-742A365F3FE0}"/>
          </ac:spMkLst>
        </pc:spChg>
      </pc:sldChg>
      <pc:sldChg chg="modSp del mod addCm modCm">
        <pc:chgData name="Goodall, Phil | (He/His)" userId="61eb93e8-f7de-4417-9885-0766240bb0a4" providerId="ADAL" clId="{673A2EB8-D4B9-4A6F-B4CC-D22A88F6200F}" dt="2022-11-03T20:17:55.622" v="2649" actId="47"/>
        <pc:sldMkLst>
          <pc:docMk/>
          <pc:sldMk cId="1407196760" sldId="7905"/>
        </pc:sldMkLst>
        <pc:spChg chg="mod">
          <ac:chgData name="Goodall, Phil | (He/His)" userId="61eb93e8-f7de-4417-9885-0766240bb0a4" providerId="ADAL" clId="{673A2EB8-D4B9-4A6F-B4CC-D22A88F6200F}" dt="2022-11-03T08:39:21.161" v="68" actId="14100"/>
          <ac:spMkLst>
            <pc:docMk/>
            <pc:sldMk cId="1407196760" sldId="7905"/>
            <ac:spMk id="3" creationId="{CEA910BB-1BA1-4C9A-8536-742A365F3FE0}"/>
          </ac:spMkLst>
        </pc:spChg>
        <pc:spChg chg="mod">
          <ac:chgData name="Goodall, Phil | (He/His)" userId="61eb93e8-f7de-4417-9885-0766240bb0a4" providerId="ADAL" clId="{673A2EB8-D4B9-4A6F-B4CC-D22A88F6200F}" dt="2022-11-03T08:39:18.530" v="67" actId="14100"/>
          <ac:spMkLst>
            <pc:docMk/>
            <pc:sldMk cId="1407196760" sldId="7905"/>
            <ac:spMk id="6" creationId="{1300BE56-B68F-45EC-A7E3-BBE5C3A5D5F6}"/>
          </ac:spMkLst>
        </pc:spChg>
      </pc:sldChg>
      <pc:sldChg chg="addSp modSp">
        <pc:chgData name="Goodall, Phil | (He/His)" userId="61eb93e8-f7de-4417-9885-0766240bb0a4" providerId="ADAL" clId="{673A2EB8-D4B9-4A6F-B4CC-D22A88F6200F}" dt="2022-11-03T19:53:05.840" v="140"/>
        <pc:sldMkLst>
          <pc:docMk/>
          <pc:sldMk cId="919712529" sldId="7908"/>
        </pc:sldMkLst>
        <pc:spChg chg="add mod">
          <ac:chgData name="Goodall, Phil | (He/His)" userId="61eb93e8-f7de-4417-9885-0766240bb0a4" providerId="ADAL" clId="{673A2EB8-D4B9-4A6F-B4CC-D22A88F6200F}" dt="2022-11-03T19:53:05.840" v="140"/>
          <ac:spMkLst>
            <pc:docMk/>
            <pc:sldMk cId="919712529" sldId="7908"/>
            <ac:spMk id="6" creationId="{2B7CC33A-015A-4600-9030-1683C4A4A205}"/>
          </ac:spMkLst>
        </pc:spChg>
        <pc:spChg chg="add mod">
          <ac:chgData name="Goodall, Phil | (He/His)" userId="61eb93e8-f7de-4417-9885-0766240bb0a4" providerId="ADAL" clId="{673A2EB8-D4B9-4A6F-B4CC-D22A88F6200F}" dt="2022-11-03T19:50:51.572" v="133"/>
          <ac:spMkLst>
            <pc:docMk/>
            <pc:sldMk cId="919712529" sldId="7908"/>
            <ac:spMk id="7" creationId="{530AE8B6-BD3F-4C4C-87B2-536BBCDEFA72}"/>
          </ac:spMkLst>
        </pc:spChg>
      </pc:sldChg>
      <pc:sldChg chg="del">
        <pc:chgData name="Goodall, Phil | (He/His)" userId="61eb93e8-f7de-4417-9885-0766240bb0a4" providerId="ADAL" clId="{673A2EB8-D4B9-4A6F-B4CC-D22A88F6200F}" dt="2022-11-03T20:15:45.064" v="2632" actId="47"/>
        <pc:sldMkLst>
          <pc:docMk/>
          <pc:sldMk cId="836425814" sldId="7911"/>
        </pc:sldMkLst>
      </pc:sldChg>
      <pc:sldChg chg="modSp mod">
        <pc:chgData name="Goodall, Phil | (He/His)" userId="61eb93e8-f7de-4417-9885-0766240bb0a4" providerId="ADAL" clId="{673A2EB8-D4B9-4A6F-B4CC-D22A88F6200F}" dt="2022-11-03T20:20:38.875" v="2650" actId="6549"/>
        <pc:sldMkLst>
          <pc:docMk/>
          <pc:sldMk cId="2710883713" sldId="7971"/>
        </pc:sldMkLst>
        <pc:spChg chg="mod">
          <ac:chgData name="Goodall, Phil | (He/His)" userId="61eb93e8-f7de-4417-9885-0766240bb0a4" providerId="ADAL" clId="{673A2EB8-D4B9-4A6F-B4CC-D22A88F6200F}" dt="2022-11-03T20:20:38.875" v="2650" actId="6549"/>
          <ac:spMkLst>
            <pc:docMk/>
            <pc:sldMk cId="2710883713" sldId="7971"/>
            <ac:spMk id="3" creationId="{5015F83E-FBF0-473A-B19C-8C1506BE7F71}"/>
          </ac:spMkLst>
        </pc:spChg>
      </pc:sldChg>
      <pc:sldChg chg="modSp mod delCm">
        <pc:chgData name="Goodall, Phil | (He/His)" userId="61eb93e8-f7de-4417-9885-0766240bb0a4" providerId="ADAL" clId="{673A2EB8-D4B9-4A6F-B4CC-D22A88F6200F}" dt="2022-11-03T20:38:15.837" v="3119" actId="1592"/>
        <pc:sldMkLst>
          <pc:docMk/>
          <pc:sldMk cId="2279275797" sldId="7973"/>
        </pc:sldMkLst>
        <pc:spChg chg="mod">
          <ac:chgData name="Goodall, Phil | (He/His)" userId="61eb93e8-f7de-4417-9885-0766240bb0a4" providerId="ADAL" clId="{673A2EB8-D4B9-4A6F-B4CC-D22A88F6200F}" dt="2022-11-03T20:38:13.190" v="3118" actId="20577"/>
          <ac:spMkLst>
            <pc:docMk/>
            <pc:sldMk cId="2279275797" sldId="7973"/>
            <ac:spMk id="3" creationId="{E201A847-94B7-47B5-9E52-6C71355AF1AD}"/>
          </ac:spMkLst>
        </pc:spChg>
      </pc:sldChg>
      <pc:sldChg chg="del">
        <pc:chgData name="Goodall, Phil | (He/His)" userId="61eb93e8-f7de-4417-9885-0766240bb0a4" providerId="ADAL" clId="{673A2EB8-D4B9-4A6F-B4CC-D22A88F6200F}" dt="2022-11-03T20:15:20.846" v="2630" actId="47"/>
        <pc:sldMkLst>
          <pc:docMk/>
          <pc:sldMk cId="2547292048" sldId="7975"/>
        </pc:sldMkLst>
      </pc:sldChg>
      <pc:sldChg chg="modSp mod delCm">
        <pc:chgData name="Goodall, Phil | (He/His)" userId="61eb93e8-f7de-4417-9885-0766240bb0a4" providerId="ADAL" clId="{673A2EB8-D4B9-4A6F-B4CC-D22A88F6200F}" dt="2022-11-03T20:31:20.477" v="3069" actId="20577"/>
        <pc:sldMkLst>
          <pc:docMk/>
          <pc:sldMk cId="1737066198" sldId="7978"/>
        </pc:sldMkLst>
        <pc:spChg chg="mod">
          <ac:chgData name="Goodall, Phil | (He/His)" userId="61eb93e8-f7de-4417-9885-0766240bb0a4" providerId="ADAL" clId="{673A2EB8-D4B9-4A6F-B4CC-D22A88F6200F}" dt="2022-11-03T20:31:20.477" v="3069" actId="20577"/>
          <ac:spMkLst>
            <pc:docMk/>
            <pc:sldMk cId="1737066198" sldId="7978"/>
            <ac:spMk id="4" creationId="{C455F79C-559A-4635-9565-2564ED050144}"/>
          </ac:spMkLst>
        </pc:spChg>
      </pc:sldChg>
      <pc:sldChg chg="addSp modSp mod delCm">
        <pc:chgData name="Goodall, Phil | (He/His)" userId="61eb93e8-f7de-4417-9885-0766240bb0a4" providerId="ADAL" clId="{673A2EB8-D4B9-4A6F-B4CC-D22A88F6200F}" dt="2022-11-03T20:39:33.081" v="3126" actId="1592"/>
        <pc:sldMkLst>
          <pc:docMk/>
          <pc:sldMk cId="3518556176" sldId="7979"/>
        </pc:sldMkLst>
        <pc:spChg chg="mod">
          <ac:chgData name="Goodall, Phil | (He/His)" userId="61eb93e8-f7de-4417-9885-0766240bb0a4" providerId="ADAL" clId="{673A2EB8-D4B9-4A6F-B4CC-D22A88F6200F}" dt="2022-11-03T20:39:17.283" v="3125" actId="20577"/>
          <ac:spMkLst>
            <pc:docMk/>
            <pc:sldMk cId="3518556176" sldId="7979"/>
            <ac:spMk id="3" creationId="{C49A2AD6-78AE-4523-AE01-0C9DAA85C672}"/>
          </ac:spMkLst>
        </pc:spChg>
        <pc:spChg chg="add mod">
          <ac:chgData name="Goodall, Phil | (He/His)" userId="61eb93e8-f7de-4417-9885-0766240bb0a4" providerId="ADAL" clId="{673A2EB8-D4B9-4A6F-B4CC-D22A88F6200F}" dt="2022-11-03T19:53:43.818" v="144"/>
          <ac:spMkLst>
            <pc:docMk/>
            <pc:sldMk cId="3518556176" sldId="7979"/>
            <ac:spMk id="4" creationId="{6C59D26E-E800-4DF7-93EE-4F51D5C76FB5}"/>
          </ac:spMkLst>
        </pc:spChg>
        <pc:spChg chg="add mod">
          <ac:chgData name="Goodall, Phil | (He/His)" userId="61eb93e8-f7de-4417-9885-0766240bb0a4" providerId="ADAL" clId="{673A2EB8-D4B9-4A6F-B4CC-D22A88F6200F}" dt="2022-11-03T19:51:17.665" v="137" actId="2711"/>
          <ac:spMkLst>
            <pc:docMk/>
            <pc:sldMk cId="3518556176" sldId="7979"/>
            <ac:spMk id="5" creationId="{5B962079-E855-40E3-B95F-F0049DAF1F9E}"/>
          </ac:spMkLst>
        </pc:spChg>
      </pc:sldChg>
      <pc:sldChg chg="modSp mod">
        <pc:chgData name="Goodall, Phil | (He/His)" userId="61eb93e8-f7de-4417-9885-0766240bb0a4" providerId="ADAL" clId="{673A2EB8-D4B9-4A6F-B4CC-D22A88F6200F}" dt="2022-11-03T20:21:37.013" v="2746" actId="20577"/>
        <pc:sldMkLst>
          <pc:docMk/>
          <pc:sldMk cId="1037285593" sldId="7981"/>
        </pc:sldMkLst>
        <pc:spChg chg="mod">
          <ac:chgData name="Goodall, Phil | (He/His)" userId="61eb93e8-f7de-4417-9885-0766240bb0a4" providerId="ADAL" clId="{673A2EB8-D4B9-4A6F-B4CC-D22A88F6200F}" dt="2022-11-03T20:21:37.013" v="2746" actId="20577"/>
          <ac:spMkLst>
            <pc:docMk/>
            <pc:sldMk cId="1037285593" sldId="7981"/>
            <ac:spMk id="5" creationId="{AEF137A9-75AB-4BC1-B232-AF0B02A6B7AF}"/>
          </ac:spMkLst>
        </pc:spChg>
      </pc:sldChg>
      <pc:sldChg chg="addSp modSp mod">
        <pc:chgData name="Goodall, Phil | (He/His)" userId="61eb93e8-f7de-4417-9885-0766240bb0a4" providerId="ADAL" clId="{673A2EB8-D4B9-4A6F-B4CC-D22A88F6200F}" dt="2022-11-03T20:11:58.361" v="2437" actId="13926"/>
        <pc:sldMkLst>
          <pc:docMk/>
          <pc:sldMk cId="303112182" sldId="7984"/>
        </pc:sldMkLst>
        <pc:spChg chg="mod">
          <ac:chgData name="Goodall, Phil | (He/His)" userId="61eb93e8-f7de-4417-9885-0766240bb0a4" providerId="ADAL" clId="{673A2EB8-D4B9-4A6F-B4CC-D22A88F6200F}" dt="2022-11-03T20:11:58.361" v="2437" actId="13926"/>
          <ac:spMkLst>
            <pc:docMk/>
            <pc:sldMk cId="303112182" sldId="7984"/>
            <ac:spMk id="2" creationId="{C30957F9-961C-452D-8D04-EB281983B364}"/>
          </ac:spMkLst>
        </pc:spChg>
        <pc:spChg chg="mod">
          <ac:chgData name="Goodall, Phil | (He/His)" userId="61eb93e8-f7de-4417-9885-0766240bb0a4" providerId="ADAL" clId="{673A2EB8-D4B9-4A6F-B4CC-D22A88F6200F}" dt="2022-11-03T20:10:19.680" v="2068" actId="14100"/>
          <ac:spMkLst>
            <pc:docMk/>
            <pc:sldMk cId="303112182" sldId="7984"/>
            <ac:spMk id="3" creationId="{66558220-4782-47E7-A5DD-A25F6F516340}"/>
          </ac:spMkLst>
        </pc:spChg>
        <pc:spChg chg="add mod">
          <ac:chgData name="Goodall, Phil | (He/His)" userId="61eb93e8-f7de-4417-9885-0766240bb0a4" providerId="ADAL" clId="{673A2EB8-D4B9-4A6F-B4CC-D22A88F6200F}" dt="2022-11-03T20:11:36.224" v="2379" actId="113"/>
          <ac:spMkLst>
            <pc:docMk/>
            <pc:sldMk cId="303112182" sldId="7984"/>
            <ac:spMk id="4" creationId="{C94C4C4D-235A-4910-9BD6-B5FCAD320009}"/>
          </ac:spMkLst>
        </pc:spChg>
      </pc:sldChg>
      <pc:sldChg chg="modSp mod">
        <pc:chgData name="Goodall, Phil | (He/His)" userId="61eb93e8-f7de-4417-9885-0766240bb0a4" providerId="ADAL" clId="{673A2EB8-D4B9-4A6F-B4CC-D22A88F6200F}" dt="2022-11-03T20:13:43.123" v="2492" actId="20577"/>
        <pc:sldMkLst>
          <pc:docMk/>
          <pc:sldMk cId="831529820" sldId="7985"/>
        </pc:sldMkLst>
        <pc:spChg chg="mod">
          <ac:chgData name="Goodall, Phil | (He/His)" userId="61eb93e8-f7de-4417-9885-0766240bb0a4" providerId="ADAL" clId="{673A2EB8-D4B9-4A6F-B4CC-D22A88F6200F}" dt="2022-11-03T20:13:43.123" v="2492" actId="20577"/>
          <ac:spMkLst>
            <pc:docMk/>
            <pc:sldMk cId="831529820" sldId="7985"/>
            <ac:spMk id="2" creationId="{C30957F9-961C-452D-8D04-EB281983B364}"/>
          </ac:spMkLst>
        </pc:spChg>
      </pc:sldChg>
      <pc:sldChg chg="addSp modSp mod">
        <pc:chgData name="Goodall, Phil | (He/His)" userId="61eb93e8-f7de-4417-9885-0766240bb0a4" providerId="ADAL" clId="{673A2EB8-D4B9-4A6F-B4CC-D22A88F6200F}" dt="2022-11-03T20:28:26.241" v="3037" actId="113"/>
        <pc:sldMkLst>
          <pc:docMk/>
          <pc:sldMk cId="906620373" sldId="7987"/>
        </pc:sldMkLst>
        <pc:spChg chg="mod">
          <ac:chgData name="Goodall, Phil | (He/His)" userId="61eb93e8-f7de-4417-9885-0766240bb0a4" providerId="ADAL" clId="{673A2EB8-D4B9-4A6F-B4CC-D22A88F6200F}" dt="2022-11-03T20:28:26.241" v="3037" actId="113"/>
          <ac:spMkLst>
            <pc:docMk/>
            <pc:sldMk cId="906620373" sldId="7987"/>
            <ac:spMk id="3" creationId="{9FC0DF52-F814-4039-AB54-7BB8D75F079C}"/>
          </ac:spMkLst>
        </pc:spChg>
        <pc:spChg chg="add mod">
          <ac:chgData name="Goodall, Phil | (He/His)" userId="61eb93e8-f7de-4417-9885-0766240bb0a4" providerId="ADAL" clId="{673A2EB8-D4B9-4A6F-B4CC-D22A88F6200F}" dt="2022-11-03T20:28:19.866" v="3035" actId="14100"/>
          <ac:spMkLst>
            <pc:docMk/>
            <pc:sldMk cId="906620373" sldId="7987"/>
            <ac:spMk id="4" creationId="{FE1F0FDA-B9AE-417D-8F25-3D47001BE296}"/>
          </ac:spMkLst>
        </pc:spChg>
      </pc:sldChg>
      <pc:sldChg chg="addSp delSp modSp mod">
        <pc:chgData name="Goodall, Phil | (He/His)" userId="61eb93e8-f7de-4417-9885-0766240bb0a4" providerId="ADAL" clId="{673A2EB8-D4B9-4A6F-B4CC-D22A88F6200F}" dt="2022-11-03T20:12:07.870" v="2441" actId="21"/>
        <pc:sldMkLst>
          <pc:docMk/>
          <pc:sldMk cId="247697382" sldId="7988"/>
        </pc:sldMkLst>
        <pc:spChg chg="mod">
          <ac:chgData name="Goodall, Phil | (He/His)" userId="61eb93e8-f7de-4417-9885-0766240bb0a4" providerId="ADAL" clId="{673A2EB8-D4B9-4A6F-B4CC-D22A88F6200F}" dt="2022-11-03T20:11:55.533" v="2436" actId="13926"/>
          <ac:spMkLst>
            <pc:docMk/>
            <pc:sldMk cId="247697382" sldId="7988"/>
            <ac:spMk id="2" creationId="{C30957F9-961C-452D-8D04-EB281983B364}"/>
          </ac:spMkLst>
        </pc:spChg>
        <pc:spChg chg="add del mod">
          <ac:chgData name="Goodall, Phil | (He/His)" userId="61eb93e8-f7de-4417-9885-0766240bb0a4" providerId="ADAL" clId="{673A2EB8-D4B9-4A6F-B4CC-D22A88F6200F}" dt="2022-11-03T20:12:07.870" v="2441" actId="21"/>
          <ac:spMkLst>
            <pc:docMk/>
            <pc:sldMk cId="247697382" sldId="7988"/>
            <ac:spMk id="3" creationId="{66558220-4782-47E7-A5DD-A25F6F516340}"/>
          </ac:spMkLst>
        </pc:spChg>
        <pc:spChg chg="add del mod">
          <ac:chgData name="Goodall, Phil | (He/His)" userId="61eb93e8-f7de-4417-9885-0766240bb0a4" providerId="ADAL" clId="{673A2EB8-D4B9-4A6F-B4CC-D22A88F6200F}" dt="2022-11-03T20:12:07.870" v="2441" actId="21"/>
          <ac:spMkLst>
            <pc:docMk/>
            <pc:sldMk cId="247697382" sldId="7988"/>
            <ac:spMk id="5" creationId="{1F5731E4-8B5E-41CB-833D-77FFB4727FCC}"/>
          </ac:spMkLst>
        </pc:spChg>
      </pc:sldChg>
      <pc:sldChg chg="addCm modCm">
        <pc:chgData name="Goodall, Phil | (He/His)" userId="61eb93e8-f7de-4417-9885-0766240bb0a4" providerId="ADAL" clId="{673A2EB8-D4B9-4A6F-B4CC-D22A88F6200F}" dt="2022-11-03T08:41:18.835" v="75"/>
        <pc:sldMkLst>
          <pc:docMk/>
          <pc:sldMk cId="639817489" sldId="7989"/>
        </pc:sldMkLst>
      </pc:sldChg>
      <pc:sldChg chg="modSp add del mod">
        <pc:chgData name="Goodall, Phil | (He/His)" userId="61eb93e8-f7de-4417-9885-0766240bb0a4" providerId="ADAL" clId="{673A2EB8-D4B9-4A6F-B4CC-D22A88F6200F}" dt="2022-11-03T19:58:27.808" v="204" actId="47"/>
        <pc:sldMkLst>
          <pc:docMk/>
          <pc:sldMk cId="474871451" sldId="7990"/>
        </pc:sldMkLst>
        <pc:spChg chg="mod">
          <ac:chgData name="Goodall, Phil | (He/His)" userId="61eb93e8-f7de-4417-9885-0766240bb0a4" providerId="ADAL" clId="{673A2EB8-D4B9-4A6F-B4CC-D22A88F6200F}" dt="2022-11-03T19:56:56.837" v="156" actId="27636"/>
          <ac:spMkLst>
            <pc:docMk/>
            <pc:sldMk cId="474871451" sldId="7990"/>
            <ac:spMk id="5" creationId="{AEF137A9-75AB-4BC1-B232-AF0B02A6B7AF}"/>
          </ac:spMkLst>
        </pc:spChg>
      </pc:sldChg>
      <pc:sldChg chg="modSp mod">
        <pc:chgData name="Goodall, Phil | (He/His)" userId="61eb93e8-f7de-4417-9885-0766240bb0a4" providerId="ADAL" clId="{673A2EB8-D4B9-4A6F-B4CC-D22A88F6200F}" dt="2022-11-03T20:26:26.204" v="3015" actId="255"/>
        <pc:sldMkLst>
          <pc:docMk/>
          <pc:sldMk cId="2012568993" sldId="7991"/>
        </pc:sldMkLst>
        <pc:spChg chg="mod">
          <ac:chgData name="Goodall, Phil | (He/His)" userId="61eb93e8-f7de-4417-9885-0766240bb0a4" providerId="ADAL" clId="{673A2EB8-D4B9-4A6F-B4CC-D22A88F6200F}" dt="2022-11-03T20:26:26.204" v="3015" actId="255"/>
          <ac:spMkLst>
            <pc:docMk/>
            <pc:sldMk cId="2012568993" sldId="7991"/>
            <ac:spMk id="5" creationId="{AEF137A9-75AB-4BC1-B232-AF0B02A6B7AF}"/>
          </ac:spMkLst>
        </pc:spChg>
      </pc:sldChg>
      <pc:sldChg chg="addSp delSp modSp mod addCm modCm">
        <pc:chgData name="Goodall, Phil | (He/His)" userId="61eb93e8-f7de-4417-9885-0766240bb0a4" providerId="ADAL" clId="{673A2EB8-D4B9-4A6F-B4CC-D22A88F6200F}" dt="2022-11-03T20:36:10.265" v="3073" actId="5900"/>
        <pc:sldMkLst>
          <pc:docMk/>
          <pc:sldMk cId="3556917707" sldId="7992"/>
        </pc:sldMkLst>
        <pc:spChg chg="add mod">
          <ac:chgData name="Goodall, Phil | (He/His)" userId="61eb93e8-f7de-4417-9885-0766240bb0a4" providerId="ADAL" clId="{673A2EB8-D4B9-4A6F-B4CC-D22A88F6200F}" dt="2022-11-03T19:52:36.408" v="139"/>
          <ac:spMkLst>
            <pc:docMk/>
            <pc:sldMk cId="3556917707" sldId="7992"/>
            <ac:spMk id="3" creationId="{F5A7774F-849C-4092-958F-A7F025C1ED18}"/>
          </ac:spMkLst>
        </pc:spChg>
        <pc:spChg chg="add del mod">
          <ac:chgData name="Goodall, Phil | (He/His)" userId="61eb93e8-f7de-4417-9885-0766240bb0a4" providerId="ADAL" clId="{673A2EB8-D4B9-4A6F-B4CC-D22A88F6200F}" dt="2022-11-03T19:49:31.769" v="96" actId="767"/>
          <ac:spMkLst>
            <pc:docMk/>
            <pc:sldMk cId="3556917707" sldId="7992"/>
            <ac:spMk id="4" creationId="{1A96A8DD-E6B1-48BA-9FBB-DB3ED75A609E}"/>
          </ac:spMkLst>
        </pc:spChg>
        <pc:spChg chg="mod">
          <ac:chgData name="Goodall, Phil | (He/His)" userId="61eb93e8-f7de-4417-9885-0766240bb0a4" providerId="ADAL" clId="{673A2EB8-D4B9-4A6F-B4CC-D22A88F6200F}" dt="2022-11-03T20:26:48.677" v="3017" actId="13926"/>
          <ac:spMkLst>
            <pc:docMk/>
            <pc:sldMk cId="3556917707" sldId="7992"/>
            <ac:spMk id="5" creationId="{AEF137A9-75AB-4BC1-B232-AF0B02A6B7AF}"/>
          </ac:spMkLst>
        </pc:spChg>
        <pc:spChg chg="add mod">
          <ac:chgData name="Goodall, Phil | (He/His)" userId="61eb93e8-f7de-4417-9885-0766240bb0a4" providerId="ADAL" clId="{673A2EB8-D4B9-4A6F-B4CC-D22A88F6200F}" dt="2022-11-03T19:50:21.747" v="132" actId="1076"/>
          <ac:spMkLst>
            <pc:docMk/>
            <pc:sldMk cId="3556917707" sldId="7992"/>
            <ac:spMk id="6" creationId="{A9803400-B0FD-4896-BC21-4458C0917A9A}"/>
          </ac:spMkLst>
        </pc:spChg>
      </pc:sldChg>
      <pc:sldChg chg="modSp mod delCm">
        <pc:chgData name="Goodall, Phil | (He/His)" userId="61eb93e8-f7de-4417-9885-0766240bb0a4" providerId="ADAL" clId="{673A2EB8-D4B9-4A6F-B4CC-D22A88F6200F}" dt="2022-11-03T20:16:50.460" v="2647" actId="1592"/>
        <pc:sldMkLst>
          <pc:docMk/>
          <pc:sldMk cId="2585465805" sldId="7995"/>
        </pc:sldMkLst>
        <pc:spChg chg="mod">
          <ac:chgData name="Goodall, Phil | (He/His)" userId="61eb93e8-f7de-4417-9885-0766240bb0a4" providerId="ADAL" clId="{673A2EB8-D4B9-4A6F-B4CC-D22A88F6200F}" dt="2022-11-03T20:16:00.438" v="2635" actId="14100"/>
          <ac:spMkLst>
            <pc:docMk/>
            <pc:sldMk cId="2585465805" sldId="7995"/>
            <ac:spMk id="3" creationId="{853EEC65-ABBE-4538-B399-94BC5C1E4A61}"/>
          </ac:spMkLst>
        </pc:spChg>
      </pc:sldChg>
      <pc:sldChg chg="addSp delSp modSp mod">
        <pc:chgData name="Goodall, Phil | (He/His)" userId="61eb93e8-f7de-4417-9885-0766240bb0a4" providerId="ADAL" clId="{673A2EB8-D4B9-4A6F-B4CC-D22A88F6200F}" dt="2022-11-03T20:25:24.276" v="3007" actId="14100"/>
        <pc:sldMkLst>
          <pc:docMk/>
          <pc:sldMk cId="2367530901" sldId="7996"/>
        </pc:sldMkLst>
        <pc:spChg chg="mod">
          <ac:chgData name="Goodall, Phil | (He/His)" userId="61eb93e8-f7de-4417-9885-0766240bb0a4" providerId="ADAL" clId="{673A2EB8-D4B9-4A6F-B4CC-D22A88F6200F}" dt="2022-11-03T20:22:49.388" v="2777" actId="20577"/>
          <ac:spMkLst>
            <pc:docMk/>
            <pc:sldMk cId="2367530901" sldId="7996"/>
            <ac:spMk id="2" creationId="{2CDBE2D6-69FA-4A36-9DD6-C9E5CEF59381}"/>
          </ac:spMkLst>
        </pc:spChg>
        <pc:spChg chg="add mod">
          <ac:chgData name="Goodall, Phil | (He/His)" userId="61eb93e8-f7de-4417-9885-0766240bb0a4" providerId="ADAL" clId="{673A2EB8-D4B9-4A6F-B4CC-D22A88F6200F}" dt="2022-11-03T20:25:24.276" v="3007" actId="14100"/>
          <ac:spMkLst>
            <pc:docMk/>
            <pc:sldMk cId="2367530901" sldId="7996"/>
            <ac:spMk id="3" creationId="{C009CBA6-0CEF-4301-8D1C-46F2BB90D354}"/>
          </ac:spMkLst>
        </pc:spChg>
        <pc:spChg chg="mod">
          <ac:chgData name="Goodall, Phil | (He/His)" userId="61eb93e8-f7de-4417-9885-0766240bb0a4" providerId="ADAL" clId="{673A2EB8-D4B9-4A6F-B4CC-D22A88F6200F}" dt="2022-11-03T20:25:13.836" v="3004" actId="14100"/>
          <ac:spMkLst>
            <pc:docMk/>
            <pc:sldMk cId="2367530901" sldId="7996"/>
            <ac:spMk id="5" creationId="{AEF137A9-75AB-4BC1-B232-AF0B02A6B7AF}"/>
          </ac:spMkLst>
        </pc:spChg>
        <pc:spChg chg="add del mod">
          <ac:chgData name="Goodall, Phil | (He/His)" userId="61eb93e8-f7de-4417-9885-0766240bb0a4" providerId="ADAL" clId="{673A2EB8-D4B9-4A6F-B4CC-D22A88F6200F}" dt="2022-11-03T20:25:19.916" v="3006" actId="478"/>
          <ac:spMkLst>
            <pc:docMk/>
            <pc:sldMk cId="2367530901" sldId="7996"/>
            <ac:spMk id="6" creationId="{3BB0EEB3-27D7-41A8-83C2-A9C8A0E89B0E}"/>
          </ac:spMkLst>
        </pc:spChg>
      </pc:sldChg>
      <pc:sldChg chg="addSp delSp modSp add del mod delCm">
        <pc:chgData name="Goodall, Phil | (He/His)" userId="61eb93e8-f7de-4417-9885-0766240bb0a4" providerId="ADAL" clId="{673A2EB8-D4B9-4A6F-B4CC-D22A88F6200F}" dt="2022-11-03T19:58:55.432" v="206" actId="47"/>
        <pc:sldMkLst>
          <pc:docMk/>
          <pc:sldMk cId="3422297164" sldId="7997"/>
        </pc:sldMkLst>
        <pc:spChg chg="del mod">
          <ac:chgData name="Goodall, Phil | (He/His)" userId="61eb93e8-f7de-4417-9885-0766240bb0a4" providerId="ADAL" clId="{673A2EB8-D4B9-4A6F-B4CC-D22A88F6200F}" dt="2022-11-03T19:54:33.376" v="147" actId="478"/>
          <ac:spMkLst>
            <pc:docMk/>
            <pc:sldMk cId="3422297164" sldId="7997"/>
            <ac:spMk id="3" creationId="{CEA910BB-1BA1-4C9A-8536-742A365F3FE0}"/>
          </ac:spMkLst>
        </pc:spChg>
        <pc:spChg chg="del">
          <ac:chgData name="Goodall, Phil | (He/His)" userId="61eb93e8-f7de-4417-9885-0766240bb0a4" providerId="ADAL" clId="{673A2EB8-D4B9-4A6F-B4CC-D22A88F6200F}" dt="2022-11-03T19:54:35.150" v="148" actId="478"/>
          <ac:spMkLst>
            <pc:docMk/>
            <pc:sldMk cId="3422297164" sldId="7997"/>
            <ac:spMk id="6" creationId="{1300BE56-B68F-45EC-A7E3-BBE5C3A5D5F6}"/>
          </ac:spMkLst>
        </pc:spChg>
        <pc:spChg chg="add del mod">
          <ac:chgData name="Goodall, Phil | (He/His)" userId="61eb93e8-f7de-4417-9885-0766240bb0a4" providerId="ADAL" clId="{673A2EB8-D4B9-4A6F-B4CC-D22A88F6200F}" dt="2022-11-03T19:54:36.926" v="149" actId="478"/>
          <ac:spMkLst>
            <pc:docMk/>
            <pc:sldMk cId="3422297164" sldId="7997"/>
            <ac:spMk id="7" creationId="{5C56B869-ED46-4279-9DF1-BE610DF81D17}"/>
          </ac:spMkLst>
        </pc:spChg>
        <pc:graphicFrameChg chg="add del modGraphic">
          <ac:chgData name="Goodall, Phil | (He/His)" userId="61eb93e8-f7de-4417-9885-0766240bb0a4" providerId="ADAL" clId="{673A2EB8-D4B9-4A6F-B4CC-D22A88F6200F}" dt="2022-11-03T19:58:21.124" v="196" actId="478"/>
          <ac:graphicFrameMkLst>
            <pc:docMk/>
            <pc:sldMk cId="3422297164" sldId="7997"/>
            <ac:graphicFrameMk id="9" creationId="{2E7F29FC-3B03-4D1D-9A65-99461989E550}"/>
          </ac:graphicFrameMkLst>
        </pc:graphicFrameChg>
        <pc:graphicFrameChg chg="add del mod modGraphic">
          <ac:chgData name="Goodall, Phil | (He/His)" userId="61eb93e8-f7de-4417-9885-0766240bb0a4" providerId="ADAL" clId="{673A2EB8-D4B9-4A6F-B4CC-D22A88F6200F}" dt="2022-11-03T19:58:15.885" v="184" actId="27309"/>
          <ac:graphicFrameMkLst>
            <pc:docMk/>
            <pc:sldMk cId="3422297164" sldId="7997"/>
            <ac:graphicFrameMk id="11" creationId="{DBED9D59-7C12-4CDE-B55D-8DA5AC23AD93}"/>
          </ac:graphicFrameMkLst>
        </pc:graphicFrameChg>
      </pc:sldChg>
      <pc:sldChg chg="modSp add mod">
        <pc:chgData name="Goodall, Phil | (He/His)" userId="61eb93e8-f7de-4417-9885-0766240bb0a4" providerId="ADAL" clId="{673A2EB8-D4B9-4A6F-B4CC-D22A88F6200F}" dt="2022-11-03T20:40:27.856" v="3161" actId="20577"/>
        <pc:sldMkLst>
          <pc:docMk/>
          <pc:sldMk cId="709021690" sldId="7998"/>
        </pc:sldMkLst>
        <pc:spChg chg="mod">
          <ac:chgData name="Goodall, Phil | (He/His)" userId="61eb93e8-f7de-4417-9885-0766240bb0a4" providerId="ADAL" clId="{673A2EB8-D4B9-4A6F-B4CC-D22A88F6200F}" dt="2022-11-03T20:40:27.856" v="3161" actId="20577"/>
          <ac:spMkLst>
            <pc:docMk/>
            <pc:sldMk cId="709021690" sldId="7998"/>
            <ac:spMk id="5" creationId="{AEF137A9-75AB-4BC1-B232-AF0B02A6B7AF}"/>
          </ac:spMkLst>
        </pc:spChg>
      </pc:sldChg>
      <pc:sldChg chg="new del">
        <pc:chgData name="Goodall, Phil | (He/His)" userId="61eb93e8-f7de-4417-9885-0766240bb0a4" providerId="ADAL" clId="{673A2EB8-D4B9-4A6F-B4CC-D22A88F6200F}" dt="2022-11-03T20:08:18.869" v="2020" actId="680"/>
        <pc:sldMkLst>
          <pc:docMk/>
          <pc:sldMk cId="1589481622" sldId="7999"/>
        </pc:sldMkLst>
      </pc:sldChg>
      <pc:sldChg chg="addSp delSp modSp new del mod modShow">
        <pc:chgData name="Goodall, Phil | (He/His)" userId="61eb93e8-f7de-4417-9885-0766240bb0a4" providerId="ADAL" clId="{673A2EB8-D4B9-4A6F-B4CC-D22A88F6200F}" dt="2022-11-03T19:58:29.238" v="205" actId="47"/>
        <pc:sldMkLst>
          <pc:docMk/>
          <pc:sldMk cId="3427362702" sldId="7999"/>
        </pc:sldMkLst>
        <pc:spChg chg="mod">
          <ac:chgData name="Goodall, Phil | (He/His)" userId="61eb93e8-f7de-4417-9885-0766240bb0a4" providerId="ADAL" clId="{673A2EB8-D4B9-4A6F-B4CC-D22A88F6200F}" dt="2022-11-03T19:58:24.950" v="203" actId="27636"/>
          <ac:spMkLst>
            <pc:docMk/>
            <pc:sldMk cId="3427362702" sldId="7999"/>
            <ac:spMk id="2" creationId="{DF9DE615-31B2-4042-80A5-30BC49BCAF57}"/>
          </ac:spMkLst>
        </pc:spChg>
        <pc:spChg chg="add del mod">
          <ac:chgData name="Goodall, Phil | (He/His)" userId="61eb93e8-f7de-4417-9885-0766240bb0a4" providerId="ADAL" clId="{673A2EB8-D4B9-4A6F-B4CC-D22A88F6200F}" dt="2022-11-03T19:58:24.950" v="203" actId="27636"/>
          <ac:spMkLst>
            <pc:docMk/>
            <pc:sldMk cId="3427362702" sldId="7999"/>
            <ac:spMk id="3" creationId="{F0BE2451-ACFF-4C83-8730-C88974414465}"/>
          </ac:spMkLst>
        </pc:spChg>
      </pc:sldChg>
      <pc:sldChg chg="modSp add mod delCm">
        <pc:chgData name="Goodall, Phil | (He/His)" userId="61eb93e8-f7de-4417-9885-0766240bb0a4" providerId="ADAL" clId="{673A2EB8-D4B9-4A6F-B4CC-D22A88F6200F}" dt="2022-11-03T20:26:03.357" v="3012" actId="1592"/>
        <pc:sldMkLst>
          <pc:docMk/>
          <pc:sldMk cId="3491232443" sldId="7999"/>
        </pc:sldMkLst>
        <pc:spChg chg="mod">
          <ac:chgData name="Goodall, Phil | (He/His)" userId="61eb93e8-f7de-4417-9885-0766240bb0a4" providerId="ADAL" clId="{673A2EB8-D4B9-4A6F-B4CC-D22A88F6200F}" dt="2022-11-03T20:25:40.643" v="3009" actId="1076"/>
          <ac:spMkLst>
            <pc:docMk/>
            <pc:sldMk cId="3491232443" sldId="7999"/>
            <ac:spMk id="6" creationId="{1300BE56-B68F-45EC-A7E3-BBE5C3A5D5F6}"/>
          </ac:spMkLst>
        </pc:spChg>
      </pc:sldChg>
      <pc:sldMasterChg chg="del delSldLayout">
        <pc:chgData name="Goodall, Phil | (He/His)" userId="61eb93e8-f7de-4417-9885-0766240bb0a4" providerId="ADAL" clId="{673A2EB8-D4B9-4A6F-B4CC-D22A88F6200F}" dt="2022-11-03T20:15:45.064" v="2632" actId="47"/>
        <pc:sldMasterMkLst>
          <pc:docMk/>
          <pc:sldMasterMk cId="865644044" sldId="2147483670"/>
        </pc:sldMasterMkLst>
        <pc:sldLayoutChg chg="del">
          <pc:chgData name="Goodall, Phil | (He/His)" userId="61eb93e8-f7de-4417-9885-0766240bb0a4" providerId="ADAL" clId="{673A2EB8-D4B9-4A6F-B4CC-D22A88F6200F}" dt="2022-11-03T20:15:45.064" v="2632" actId="47"/>
          <pc:sldLayoutMkLst>
            <pc:docMk/>
            <pc:sldMasterMk cId="865644044" sldId="2147483670"/>
            <pc:sldLayoutMk cId="1309982106" sldId="2147483671"/>
          </pc:sldLayoutMkLst>
        </pc:sldLayoutChg>
        <pc:sldLayoutChg chg="del">
          <pc:chgData name="Goodall, Phil | (He/His)" userId="61eb93e8-f7de-4417-9885-0766240bb0a4" providerId="ADAL" clId="{673A2EB8-D4B9-4A6F-B4CC-D22A88F6200F}" dt="2022-11-03T20:15:45.064" v="2632" actId="47"/>
          <pc:sldLayoutMkLst>
            <pc:docMk/>
            <pc:sldMasterMk cId="865644044" sldId="2147483670"/>
            <pc:sldLayoutMk cId="3450905979" sldId="2147483672"/>
          </pc:sldLayoutMkLst>
        </pc:sldLayoutChg>
      </pc:sldMasterChg>
    </pc:docChg>
  </pc:docChgLst>
  <pc:docChgLst>
    <pc:chgData name="Goodall, Phil | (He/His)" userId="61eb93e8-f7de-4417-9885-0766240bb0a4" providerId="ADAL" clId="{520CF2F0-E49D-4A19-BB3E-C4140F04FEE0}"/>
    <pc:docChg chg="addSld delSld modSld modSection">
      <pc:chgData name="Goodall, Phil | (He/His)" userId="61eb93e8-f7de-4417-9885-0766240bb0a4" providerId="ADAL" clId="{520CF2F0-E49D-4A19-BB3E-C4140F04FEE0}" dt="2022-11-08T20:14:54.915" v="1" actId="47"/>
      <pc:docMkLst>
        <pc:docMk/>
      </pc:docMkLst>
      <pc:sldChg chg="del">
        <pc:chgData name="Goodall, Phil | (He/His)" userId="61eb93e8-f7de-4417-9885-0766240bb0a4" providerId="ADAL" clId="{520CF2F0-E49D-4A19-BB3E-C4140F04FEE0}" dt="2022-11-08T20:14:54.915" v="1" actId="47"/>
        <pc:sldMkLst>
          <pc:docMk/>
          <pc:sldMk cId="2585465805" sldId="7995"/>
        </pc:sldMkLst>
      </pc:sldChg>
      <pc:sldChg chg="add">
        <pc:chgData name="Goodall, Phil | (He/His)" userId="61eb93e8-f7de-4417-9885-0766240bb0a4" providerId="ADAL" clId="{520CF2F0-E49D-4A19-BB3E-C4140F04FEE0}" dt="2022-11-08T20:14:50.776" v="0"/>
        <pc:sldMkLst>
          <pc:docMk/>
          <pc:sldMk cId="3741261527" sldId="8006"/>
        </pc:sldMkLst>
      </pc:sldChg>
    </pc:docChg>
  </pc:docChgLst>
  <pc:docChgLst>
    <pc:chgData name="Wright, Jay" userId="S::jay.wright@justice.gov.uk::ad9f8f0a-ee3c-4cdb-9eec-7e3408de9765" providerId="AD" clId="Web-{28C53081-4321-88F5-4187-4CF86803F6BC}"/>
    <pc:docChg chg="modSld">
      <pc:chgData name="Wright, Jay" userId="S::jay.wright@justice.gov.uk::ad9f8f0a-ee3c-4cdb-9eec-7e3408de9765" providerId="AD" clId="Web-{28C53081-4321-88F5-4187-4CF86803F6BC}" dt="2022-11-17T09:05:53.968" v="12" actId="20577"/>
      <pc:docMkLst>
        <pc:docMk/>
      </pc:docMkLst>
      <pc:sldChg chg="modSp">
        <pc:chgData name="Wright, Jay" userId="S::jay.wright@justice.gov.uk::ad9f8f0a-ee3c-4cdb-9eec-7e3408de9765" providerId="AD" clId="Web-{28C53081-4321-88F5-4187-4CF86803F6BC}" dt="2022-11-17T09:05:53.968" v="12" actId="20577"/>
        <pc:sldMkLst>
          <pc:docMk/>
          <pc:sldMk cId="3263808690" sldId="929"/>
        </pc:sldMkLst>
        <pc:spChg chg="mod">
          <ac:chgData name="Wright, Jay" userId="S::jay.wright@justice.gov.uk::ad9f8f0a-ee3c-4cdb-9eec-7e3408de9765" providerId="AD" clId="Web-{28C53081-4321-88F5-4187-4CF86803F6BC}" dt="2022-11-17T09:05:53.968" v="12" actId="20577"/>
          <ac:spMkLst>
            <pc:docMk/>
            <pc:sldMk cId="3263808690" sldId="929"/>
            <ac:spMk id="3" creationId="{AC199FD2-EBE2-47A6-950A-43BDE188E95F}"/>
          </ac:spMkLst>
        </pc:spChg>
      </pc:sldChg>
      <pc:sldChg chg="modSp">
        <pc:chgData name="Wright, Jay" userId="S::jay.wright@justice.gov.uk::ad9f8f0a-ee3c-4cdb-9eec-7e3408de9765" providerId="AD" clId="Web-{28C53081-4321-88F5-4187-4CF86803F6BC}" dt="2022-11-17T09:02:47.322" v="8" actId="20577"/>
        <pc:sldMkLst>
          <pc:docMk/>
          <pc:sldMk cId="630420853" sldId="7982"/>
        </pc:sldMkLst>
        <pc:spChg chg="mod">
          <ac:chgData name="Wright, Jay" userId="S::jay.wright@justice.gov.uk::ad9f8f0a-ee3c-4cdb-9eec-7e3408de9765" providerId="AD" clId="Web-{28C53081-4321-88F5-4187-4CF86803F6BC}" dt="2022-11-17T09:02:47.322" v="8" actId="20577"/>
          <ac:spMkLst>
            <pc:docMk/>
            <pc:sldMk cId="630420853" sldId="7982"/>
            <ac:spMk id="3" creationId="{CEA910BB-1BA1-4C9A-8536-742A365F3FE0}"/>
          </ac:spMkLst>
        </pc:spChg>
      </pc:sldChg>
    </pc:docChg>
  </pc:docChgLst>
  <pc:docChgLst>
    <pc:chgData name="Wright, Jay" userId="S::jay.wright@justice.gov.uk::ad9f8f0a-ee3c-4cdb-9eec-7e3408de9765" providerId="AD" clId="Web-{081B3B07-AA0C-E1E7-CA9C-060BD56A9DEE}"/>
    <pc:docChg chg="modSld">
      <pc:chgData name="Wright, Jay" userId="S::jay.wright@justice.gov.uk::ad9f8f0a-ee3c-4cdb-9eec-7e3408de9765" providerId="AD" clId="Web-{081B3B07-AA0C-E1E7-CA9C-060BD56A9DEE}" dt="2022-11-08T07:59:04.626" v="4" actId="20577"/>
      <pc:docMkLst>
        <pc:docMk/>
      </pc:docMkLst>
      <pc:sldChg chg="modSp">
        <pc:chgData name="Wright, Jay" userId="S::jay.wright@justice.gov.uk::ad9f8f0a-ee3c-4cdb-9eec-7e3408de9765" providerId="AD" clId="Web-{081B3B07-AA0C-E1E7-CA9C-060BD56A9DEE}" dt="2022-11-08T07:59:04.626" v="4" actId="20577"/>
        <pc:sldMkLst>
          <pc:docMk/>
          <pc:sldMk cId="2225721672" sldId="7983"/>
        </pc:sldMkLst>
        <pc:spChg chg="mod">
          <ac:chgData name="Wright, Jay" userId="S::jay.wright@justice.gov.uk::ad9f8f0a-ee3c-4cdb-9eec-7e3408de9765" providerId="AD" clId="Web-{081B3B07-AA0C-E1E7-CA9C-060BD56A9DEE}" dt="2022-11-08T07:59:04.626" v="4" actId="20577"/>
          <ac:spMkLst>
            <pc:docMk/>
            <pc:sldMk cId="2225721672" sldId="7983"/>
            <ac:spMk id="3" creationId="{AC199FD2-EBE2-47A6-950A-43BDE188E95F}"/>
          </ac:spMkLst>
        </pc:spChg>
      </pc:sldChg>
    </pc:docChg>
  </pc:docChgLst>
  <pc:docChgLst>
    <pc:chgData name="Brown, Vikki | (She/Hers)" userId="7bfd8d2f-8f6e-4777-9512-6760d1d237d8" providerId="ADAL" clId="{B59EA97C-61A1-4BA3-954C-CD4366207C7D}"/>
    <pc:docChg chg="custSel modSld">
      <pc:chgData name="Brown, Vikki | (She/Hers)" userId="7bfd8d2f-8f6e-4777-9512-6760d1d237d8" providerId="ADAL" clId="{B59EA97C-61A1-4BA3-954C-CD4366207C7D}" dt="2022-11-16T20:46:30.981" v="4" actId="2"/>
      <pc:docMkLst>
        <pc:docMk/>
      </pc:docMkLst>
      <pc:sldChg chg="modSp mod">
        <pc:chgData name="Brown, Vikki | (She/Hers)" userId="7bfd8d2f-8f6e-4777-9512-6760d1d237d8" providerId="ADAL" clId="{B59EA97C-61A1-4BA3-954C-CD4366207C7D}" dt="2022-11-16T20:46:30.981" v="4" actId="2"/>
        <pc:sldMkLst>
          <pc:docMk/>
          <pc:sldMk cId="3466340284" sldId="7876"/>
        </pc:sldMkLst>
        <pc:spChg chg="mod">
          <ac:chgData name="Brown, Vikki | (She/Hers)" userId="7bfd8d2f-8f6e-4777-9512-6760d1d237d8" providerId="ADAL" clId="{B59EA97C-61A1-4BA3-954C-CD4366207C7D}" dt="2022-11-16T20:46:30.981" v="4" actId="2"/>
          <ac:spMkLst>
            <pc:docMk/>
            <pc:sldMk cId="3466340284" sldId="7876"/>
            <ac:spMk id="3" creationId="{66558220-4782-47E7-A5DD-A25F6F516340}"/>
          </ac:spMkLst>
        </pc:spChg>
      </pc:sldChg>
      <pc:sldChg chg="modSp mod">
        <pc:chgData name="Brown, Vikki | (She/Hers)" userId="7bfd8d2f-8f6e-4777-9512-6760d1d237d8" providerId="ADAL" clId="{B59EA97C-61A1-4BA3-954C-CD4366207C7D}" dt="2022-11-16T20:46:28.977" v="3" actId="2"/>
        <pc:sldMkLst>
          <pc:docMk/>
          <pc:sldMk cId="2279275797" sldId="7973"/>
        </pc:sldMkLst>
        <pc:spChg chg="mod">
          <ac:chgData name="Brown, Vikki | (She/Hers)" userId="7bfd8d2f-8f6e-4777-9512-6760d1d237d8" providerId="ADAL" clId="{B59EA97C-61A1-4BA3-954C-CD4366207C7D}" dt="2022-11-16T20:46:28.977" v="3" actId="2"/>
          <ac:spMkLst>
            <pc:docMk/>
            <pc:sldMk cId="2279275797" sldId="7973"/>
            <ac:spMk id="3" creationId="{E201A847-94B7-47B5-9E52-6C71355AF1AD}"/>
          </ac:spMkLst>
        </pc:spChg>
      </pc:sldChg>
      <pc:sldChg chg="addCm delCm modCm">
        <pc:chgData name="Brown, Vikki | (She/Hers)" userId="7bfd8d2f-8f6e-4777-9512-6760d1d237d8" providerId="ADAL" clId="{B59EA97C-61A1-4BA3-954C-CD4366207C7D}" dt="2022-11-16T14:49:59.198" v="2" actId="1592"/>
        <pc:sldMkLst>
          <pc:docMk/>
          <pc:sldMk cId="1737066198" sldId="7978"/>
        </pc:sldMkLst>
      </pc:sldChg>
    </pc:docChg>
  </pc:docChgLst>
  <pc:docChgLst>
    <pc:chgData name="Goodall, Phil" userId="61eb93e8-f7de-4417-9885-0766240bb0a4" providerId="ADAL" clId="{520CF2F0-E49D-4A19-BB3E-C4140F04FEE0}"/>
    <pc:docChg chg="undo custSel modSld">
      <pc:chgData name="Goodall, Phil" userId="61eb93e8-f7de-4417-9885-0766240bb0a4" providerId="ADAL" clId="{520CF2F0-E49D-4A19-BB3E-C4140F04FEE0}" dt="2022-11-07T20:00:21.175" v="1805" actId="113"/>
      <pc:docMkLst>
        <pc:docMk/>
      </pc:docMkLst>
      <pc:sldChg chg="modSp mod">
        <pc:chgData name="Goodall, Phil" userId="61eb93e8-f7de-4417-9885-0766240bb0a4" providerId="ADAL" clId="{520CF2F0-E49D-4A19-BB3E-C4140F04FEE0}" dt="2022-11-07T19:39:01.828" v="576" actId="6549"/>
        <pc:sldMkLst>
          <pc:docMk/>
          <pc:sldMk cId="3263808690" sldId="929"/>
        </pc:sldMkLst>
        <pc:spChg chg="mod">
          <ac:chgData name="Goodall, Phil" userId="61eb93e8-f7de-4417-9885-0766240bb0a4" providerId="ADAL" clId="{520CF2F0-E49D-4A19-BB3E-C4140F04FEE0}" dt="2022-11-07T19:39:01.828" v="576" actId="6549"/>
          <ac:spMkLst>
            <pc:docMk/>
            <pc:sldMk cId="3263808690" sldId="929"/>
            <ac:spMk id="3" creationId="{AC199FD2-EBE2-47A6-950A-43BDE188E95F}"/>
          </ac:spMkLst>
        </pc:spChg>
      </pc:sldChg>
      <pc:sldChg chg="modSp mod">
        <pc:chgData name="Goodall, Phil" userId="61eb93e8-f7de-4417-9885-0766240bb0a4" providerId="ADAL" clId="{520CF2F0-E49D-4A19-BB3E-C4140F04FEE0}" dt="2022-11-07T19:51:33.428" v="1092" actId="14100"/>
        <pc:sldMkLst>
          <pc:docMk/>
          <pc:sldMk cId="1576228849" sldId="966"/>
        </pc:sldMkLst>
        <pc:spChg chg="mod">
          <ac:chgData name="Goodall, Phil" userId="61eb93e8-f7de-4417-9885-0766240bb0a4" providerId="ADAL" clId="{520CF2F0-E49D-4A19-BB3E-C4140F04FEE0}" dt="2022-11-07T19:51:33.428" v="1092" actId="14100"/>
          <ac:spMkLst>
            <pc:docMk/>
            <pc:sldMk cId="1576228849" sldId="966"/>
            <ac:spMk id="8" creationId="{12BA57F4-AD68-4403-86C1-23F603B85ED4}"/>
          </ac:spMkLst>
        </pc:spChg>
        <pc:graphicFrameChg chg="mod">
          <ac:chgData name="Goodall, Phil" userId="61eb93e8-f7de-4417-9885-0766240bb0a4" providerId="ADAL" clId="{520CF2F0-E49D-4A19-BB3E-C4140F04FEE0}" dt="2022-11-07T19:51:13.615" v="1084" actId="1076"/>
          <ac:graphicFrameMkLst>
            <pc:docMk/>
            <pc:sldMk cId="1576228849" sldId="966"/>
            <ac:graphicFrameMk id="7" creationId="{8FB24288-1253-319D-1754-72E057D47A78}"/>
          </ac:graphicFrameMkLst>
        </pc:graphicFrameChg>
        <pc:graphicFrameChg chg="mod">
          <ac:chgData name="Goodall, Phil" userId="61eb93e8-f7de-4417-9885-0766240bb0a4" providerId="ADAL" clId="{520CF2F0-E49D-4A19-BB3E-C4140F04FEE0}" dt="2022-11-07T19:51:10.703" v="1083" actId="1076"/>
          <ac:graphicFrameMkLst>
            <pc:docMk/>
            <pc:sldMk cId="1576228849" sldId="966"/>
            <ac:graphicFrameMk id="12" creationId="{12ED3E75-C3F2-8572-3746-78283BD330CC}"/>
          </ac:graphicFrameMkLst>
        </pc:graphicFrameChg>
      </pc:sldChg>
      <pc:sldChg chg="modSp mod">
        <pc:chgData name="Goodall, Phil" userId="61eb93e8-f7de-4417-9885-0766240bb0a4" providerId="ADAL" clId="{520CF2F0-E49D-4A19-BB3E-C4140F04FEE0}" dt="2022-11-07T19:34:05.629" v="399" actId="6549"/>
        <pc:sldMkLst>
          <pc:docMk/>
          <pc:sldMk cId="2922872844" sldId="969"/>
        </pc:sldMkLst>
        <pc:spChg chg="mod">
          <ac:chgData name="Goodall, Phil" userId="61eb93e8-f7de-4417-9885-0766240bb0a4" providerId="ADAL" clId="{520CF2F0-E49D-4A19-BB3E-C4140F04FEE0}" dt="2022-11-07T19:34:05.629" v="399" actId="6549"/>
          <ac:spMkLst>
            <pc:docMk/>
            <pc:sldMk cId="2922872844" sldId="969"/>
            <ac:spMk id="4" creationId="{C455F79C-559A-4635-9565-2564ED050144}"/>
          </ac:spMkLst>
        </pc:spChg>
      </pc:sldChg>
      <pc:sldChg chg="modSp mod">
        <pc:chgData name="Goodall, Phil" userId="61eb93e8-f7de-4417-9885-0766240bb0a4" providerId="ADAL" clId="{520CF2F0-E49D-4A19-BB3E-C4140F04FEE0}" dt="2022-11-07T20:00:21.175" v="1805" actId="113"/>
        <pc:sldMkLst>
          <pc:docMk/>
          <pc:sldMk cId="1407860045" sldId="7894"/>
        </pc:sldMkLst>
        <pc:spChg chg="mod">
          <ac:chgData name="Goodall, Phil" userId="61eb93e8-f7de-4417-9885-0766240bb0a4" providerId="ADAL" clId="{520CF2F0-E49D-4A19-BB3E-C4140F04FEE0}" dt="2022-11-07T20:00:21.175" v="1805" actId="113"/>
          <ac:spMkLst>
            <pc:docMk/>
            <pc:sldMk cId="1407860045" sldId="7894"/>
            <ac:spMk id="4" creationId="{277BD38D-C5FE-4E4E-B111-4155819E778D}"/>
          </ac:spMkLst>
        </pc:spChg>
      </pc:sldChg>
      <pc:sldChg chg="modSp mod">
        <pc:chgData name="Goodall, Phil" userId="61eb93e8-f7de-4417-9885-0766240bb0a4" providerId="ADAL" clId="{520CF2F0-E49D-4A19-BB3E-C4140F04FEE0}" dt="2022-11-07T19:31:53.831" v="305" actId="6549"/>
        <pc:sldMkLst>
          <pc:docMk/>
          <pc:sldMk cId="1301889230" sldId="7904"/>
        </pc:sldMkLst>
        <pc:spChg chg="mod">
          <ac:chgData name="Goodall, Phil" userId="61eb93e8-f7de-4417-9885-0766240bb0a4" providerId="ADAL" clId="{520CF2F0-E49D-4A19-BB3E-C4140F04FEE0}" dt="2022-11-07T19:31:53.831" v="305" actId="6549"/>
          <ac:spMkLst>
            <pc:docMk/>
            <pc:sldMk cId="1301889230" sldId="7904"/>
            <ac:spMk id="3" creationId="{CEA910BB-1BA1-4C9A-8536-742A365F3FE0}"/>
          </ac:spMkLst>
        </pc:spChg>
      </pc:sldChg>
      <pc:sldChg chg="modSp mod">
        <pc:chgData name="Goodall, Phil" userId="61eb93e8-f7de-4417-9885-0766240bb0a4" providerId="ADAL" clId="{520CF2F0-E49D-4A19-BB3E-C4140F04FEE0}" dt="2022-11-07T19:36:01.251" v="443" actId="113"/>
        <pc:sldMkLst>
          <pc:docMk/>
          <pc:sldMk cId="1737066198" sldId="7978"/>
        </pc:sldMkLst>
        <pc:spChg chg="mod">
          <ac:chgData name="Goodall, Phil" userId="61eb93e8-f7de-4417-9885-0766240bb0a4" providerId="ADAL" clId="{520CF2F0-E49D-4A19-BB3E-C4140F04FEE0}" dt="2022-11-07T19:36:01.251" v="443" actId="113"/>
          <ac:spMkLst>
            <pc:docMk/>
            <pc:sldMk cId="1737066198" sldId="7978"/>
            <ac:spMk id="4" creationId="{C455F79C-559A-4635-9565-2564ED050144}"/>
          </ac:spMkLst>
        </pc:spChg>
      </pc:sldChg>
      <pc:sldChg chg="modSp mod">
        <pc:chgData name="Goodall, Phil" userId="61eb93e8-f7de-4417-9885-0766240bb0a4" providerId="ADAL" clId="{520CF2F0-E49D-4A19-BB3E-C4140F04FEE0}" dt="2022-11-07T19:31:21.799" v="303" actId="20577"/>
        <pc:sldMkLst>
          <pc:docMk/>
          <pc:sldMk cId="630420853" sldId="7982"/>
        </pc:sldMkLst>
        <pc:spChg chg="mod">
          <ac:chgData name="Goodall, Phil" userId="61eb93e8-f7de-4417-9885-0766240bb0a4" providerId="ADAL" clId="{520CF2F0-E49D-4A19-BB3E-C4140F04FEE0}" dt="2022-11-07T19:31:21.799" v="303" actId="20577"/>
          <ac:spMkLst>
            <pc:docMk/>
            <pc:sldMk cId="630420853" sldId="7982"/>
            <ac:spMk id="3" creationId="{CEA910BB-1BA1-4C9A-8536-742A365F3FE0}"/>
          </ac:spMkLst>
        </pc:spChg>
      </pc:sldChg>
      <pc:sldChg chg="modSp mod">
        <pc:chgData name="Goodall, Phil" userId="61eb93e8-f7de-4417-9885-0766240bb0a4" providerId="ADAL" clId="{520CF2F0-E49D-4A19-BB3E-C4140F04FEE0}" dt="2022-11-07T19:49:14.130" v="872" actId="14100"/>
        <pc:sldMkLst>
          <pc:docMk/>
          <pc:sldMk cId="2225721672" sldId="7983"/>
        </pc:sldMkLst>
        <pc:spChg chg="mod">
          <ac:chgData name="Goodall, Phil" userId="61eb93e8-f7de-4417-9885-0766240bb0a4" providerId="ADAL" clId="{520CF2F0-E49D-4A19-BB3E-C4140F04FEE0}" dt="2022-11-07T19:48:40.385" v="866" actId="1076"/>
          <ac:spMkLst>
            <pc:docMk/>
            <pc:sldMk cId="2225721672" sldId="7983"/>
            <ac:spMk id="3" creationId="{AC199FD2-EBE2-47A6-950A-43BDE188E95F}"/>
          </ac:spMkLst>
        </pc:spChg>
        <pc:spChg chg="mod">
          <ac:chgData name="Goodall, Phil" userId="61eb93e8-f7de-4417-9885-0766240bb0a4" providerId="ADAL" clId="{520CF2F0-E49D-4A19-BB3E-C4140F04FEE0}" dt="2022-11-07T19:49:14.130" v="872" actId="14100"/>
          <ac:spMkLst>
            <pc:docMk/>
            <pc:sldMk cId="2225721672" sldId="7983"/>
            <ac:spMk id="4" creationId="{35434400-96E2-E6B6-7A17-6A067EAB187D}"/>
          </ac:spMkLst>
        </pc:spChg>
        <pc:graphicFrameChg chg="mod modGraphic">
          <ac:chgData name="Goodall, Phil" userId="61eb93e8-f7de-4417-9885-0766240bb0a4" providerId="ADAL" clId="{520CF2F0-E49D-4A19-BB3E-C4140F04FEE0}" dt="2022-11-07T19:48:54.899" v="869" actId="1076"/>
          <ac:graphicFrameMkLst>
            <pc:docMk/>
            <pc:sldMk cId="2225721672" sldId="7983"/>
            <ac:graphicFrameMk id="8" creationId="{E8AA105D-99B9-4B38-B10B-5EF78E5C15AB}"/>
          </ac:graphicFrameMkLst>
        </pc:graphicFrameChg>
      </pc:sldChg>
      <pc:sldChg chg="modSp mod">
        <pc:chgData name="Goodall, Phil" userId="61eb93e8-f7de-4417-9885-0766240bb0a4" providerId="ADAL" clId="{520CF2F0-E49D-4A19-BB3E-C4140F04FEE0}" dt="2022-11-07T19:55:33.627" v="1321" actId="20577"/>
        <pc:sldMkLst>
          <pc:docMk/>
          <pc:sldMk cId="303112182" sldId="7984"/>
        </pc:sldMkLst>
        <pc:spChg chg="mod">
          <ac:chgData name="Goodall, Phil" userId="61eb93e8-f7de-4417-9885-0766240bb0a4" providerId="ADAL" clId="{520CF2F0-E49D-4A19-BB3E-C4140F04FEE0}" dt="2022-11-07T19:55:33.627" v="1321" actId="20577"/>
          <ac:spMkLst>
            <pc:docMk/>
            <pc:sldMk cId="303112182" sldId="7984"/>
            <ac:spMk id="3" creationId="{66558220-4782-47E7-A5DD-A25F6F516340}"/>
          </ac:spMkLst>
        </pc:spChg>
      </pc:sldChg>
      <pc:sldChg chg="modSp mod">
        <pc:chgData name="Goodall, Phil" userId="61eb93e8-f7de-4417-9885-0766240bb0a4" providerId="ADAL" clId="{520CF2F0-E49D-4A19-BB3E-C4140F04FEE0}" dt="2022-11-07T19:59:30.224" v="1733" actId="6549"/>
        <pc:sldMkLst>
          <pc:docMk/>
          <pc:sldMk cId="247697382" sldId="7988"/>
        </pc:sldMkLst>
        <pc:spChg chg="mod">
          <ac:chgData name="Goodall, Phil" userId="61eb93e8-f7de-4417-9885-0766240bb0a4" providerId="ADAL" clId="{520CF2F0-E49D-4A19-BB3E-C4140F04FEE0}" dt="2022-11-07T19:59:30.224" v="1733" actId="6549"/>
          <ac:spMkLst>
            <pc:docMk/>
            <pc:sldMk cId="247697382" sldId="7988"/>
            <ac:spMk id="3" creationId="{66558220-4782-47E7-A5DD-A25F6F516340}"/>
          </ac:spMkLst>
        </pc:spChg>
      </pc:sldChg>
      <pc:sldChg chg="modSp mod">
        <pc:chgData name="Goodall, Phil" userId="61eb93e8-f7de-4417-9885-0766240bb0a4" providerId="ADAL" clId="{520CF2F0-E49D-4A19-BB3E-C4140F04FEE0}" dt="2022-11-07T19:29:47.243" v="277" actId="20577"/>
        <pc:sldMkLst>
          <pc:docMk/>
          <pc:sldMk cId="3556917707" sldId="7992"/>
        </pc:sldMkLst>
        <pc:spChg chg="mod">
          <ac:chgData name="Goodall, Phil" userId="61eb93e8-f7de-4417-9885-0766240bb0a4" providerId="ADAL" clId="{520CF2F0-E49D-4A19-BB3E-C4140F04FEE0}" dt="2022-11-07T19:29:47.243" v="277" actId="20577"/>
          <ac:spMkLst>
            <pc:docMk/>
            <pc:sldMk cId="3556917707" sldId="7992"/>
            <ac:spMk id="5" creationId="{AEF137A9-75AB-4BC1-B232-AF0B02A6B7AF}"/>
          </ac:spMkLst>
        </pc:spChg>
      </pc:sldChg>
      <pc:sldChg chg="modSp mod">
        <pc:chgData name="Goodall, Phil" userId="61eb93e8-f7de-4417-9885-0766240bb0a4" providerId="ADAL" clId="{520CF2F0-E49D-4A19-BB3E-C4140F04FEE0}" dt="2022-11-07T19:20:28.841" v="157" actId="20577"/>
        <pc:sldMkLst>
          <pc:docMk/>
          <pc:sldMk cId="2367530901" sldId="7996"/>
        </pc:sldMkLst>
        <pc:spChg chg="mod">
          <ac:chgData name="Goodall, Phil" userId="61eb93e8-f7de-4417-9885-0766240bb0a4" providerId="ADAL" clId="{520CF2F0-E49D-4A19-BB3E-C4140F04FEE0}" dt="2022-11-07T19:18:39.624" v="14" actId="20577"/>
          <ac:spMkLst>
            <pc:docMk/>
            <pc:sldMk cId="2367530901" sldId="7996"/>
            <ac:spMk id="3" creationId="{C009CBA6-0CEF-4301-8D1C-46F2BB90D354}"/>
          </ac:spMkLst>
        </pc:spChg>
        <pc:spChg chg="mod">
          <ac:chgData name="Goodall, Phil" userId="61eb93e8-f7de-4417-9885-0766240bb0a4" providerId="ADAL" clId="{520CF2F0-E49D-4A19-BB3E-C4140F04FEE0}" dt="2022-11-07T19:20:28.841" v="157" actId="20577"/>
          <ac:spMkLst>
            <pc:docMk/>
            <pc:sldMk cId="2367530901" sldId="7996"/>
            <ac:spMk id="5" creationId="{AEF137A9-75AB-4BC1-B232-AF0B02A6B7AF}"/>
          </ac:spMkLst>
        </pc:spChg>
      </pc:sldChg>
      <pc:sldChg chg="modSp mod">
        <pc:chgData name="Goodall, Phil" userId="61eb93e8-f7de-4417-9885-0766240bb0a4" providerId="ADAL" clId="{520CF2F0-E49D-4A19-BB3E-C4140F04FEE0}" dt="2022-11-07T19:23:23.785" v="215" actId="20577"/>
        <pc:sldMkLst>
          <pc:docMk/>
          <pc:sldMk cId="709021690" sldId="7998"/>
        </pc:sldMkLst>
        <pc:spChg chg="mod">
          <ac:chgData name="Goodall, Phil" userId="61eb93e8-f7de-4417-9885-0766240bb0a4" providerId="ADAL" clId="{520CF2F0-E49D-4A19-BB3E-C4140F04FEE0}" dt="2022-11-07T19:23:23.785" v="215" actId="20577"/>
          <ac:spMkLst>
            <pc:docMk/>
            <pc:sldMk cId="709021690" sldId="7998"/>
            <ac:spMk id="5" creationId="{AEF137A9-75AB-4BC1-B232-AF0B02A6B7AF}"/>
          </ac:spMkLst>
        </pc:spChg>
      </pc:sldChg>
      <pc:sldChg chg="modSp mod">
        <pc:chgData name="Goodall, Phil" userId="61eb93e8-f7de-4417-9885-0766240bb0a4" providerId="ADAL" clId="{520CF2F0-E49D-4A19-BB3E-C4140F04FEE0}" dt="2022-11-07T19:57:26.547" v="1487" actId="12"/>
        <pc:sldMkLst>
          <pc:docMk/>
          <pc:sldMk cId="2371703341" sldId="8000"/>
        </pc:sldMkLst>
        <pc:spChg chg="mod">
          <ac:chgData name="Goodall, Phil" userId="61eb93e8-f7de-4417-9885-0766240bb0a4" providerId="ADAL" clId="{520CF2F0-E49D-4A19-BB3E-C4140F04FEE0}" dt="2022-11-07T19:57:26.547" v="1487" actId="12"/>
          <ac:spMkLst>
            <pc:docMk/>
            <pc:sldMk cId="2371703341" sldId="8000"/>
            <ac:spMk id="26" creationId="{E15E8278-0249-4FC6-AB87-CBADCCAD2098}"/>
          </ac:spMkLst>
        </pc:spChg>
        <pc:spChg chg="mod">
          <ac:chgData name="Goodall, Phil" userId="61eb93e8-f7de-4417-9885-0766240bb0a4" providerId="ADAL" clId="{520CF2F0-E49D-4A19-BB3E-C4140F04FEE0}" dt="2022-11-07T19:33:00.826" v="312" actId="1076"/>
          <ac:spMkLst>
            <pc:docMk/>
            <pc:sldMk cId="2371703341" sldId="8000"/>
            <ac:spMk id="52" creationId="{0F48CFC5-F9E9-4511-8E7C-183FB4BE62D2}"/>
          </ac:spMkLst>
        </pc:spChg>
        <pc:spChg chg="mod">
          <ac:chgData name="Goodall, Phil" userId="61eb93e8-f7de-4417-9885-0766240bb0a4" providerId="ADAL" clId="{520CF2F0-E49D-4A19-BB3E-C4140F04FEE0}" dt="2022-11-07T19:33:21.151" v="315" actId="1076"/>
          <ac:spMkLst>
            <pc:docMk/>
            <pc:sldMk cId="2371703341" sldId="8000"/>
            <ac:spMk id="53" creationId="{1E248A70-4AC6-4F27-8D90-CC240668CA13}"/>
          </ac:spMkLst>
        </pc:spChg>
      </pc:sldChg>
    </pc:docChg>
  </pc:docChgLst>
  <pc:docChgLst>
    <pc:chgData name="Goodall, Phil | (He/His)" userId="61eb93e8-f7de-4417-9885-0766240bb0a4" providerId="ADAL" clId="{76C65D5E-8E36-4883-BC99-161E0251218B}"/>
    <pc:docChg chg="undo custSel addSld delSld modSld modSection">
      <pc:chgData name="Goodall, Phil | (He/His)" userId="61eb93e8-f7de-4417-9885-0766240bb0a4" providerId="ADAL" clId="{76C65D5E-8E36-4883-BC99-161E0251218B}" dt="2022-11-16T19:59:17.759" v="410" actId="20577"/>
      <pc:docMkLst>
        <pc:docMk/>
      </pc:docMkLst>
      <pc:sldChg chg="addSp modSp">
        <pc:chgData name="Goodall, Phil | (He/His)" userId="61eb93e8-f7de-4417-9885-0766240bb0a4" providerId="ADAL" clId="{76C65D5E-8E36-4883-BC99-161E0251218B}" dt="2022-11-16T16:54:53.033" v="109"/>
        <pc:sldMkLst>
          <pc:docMk/>
          <pc:sldMk cId="3263808690" sldId="929"/>
        </pc:sldMkLst>
        <pc:picChg chg="add mod">
          <ac:chgData name="Goodall, Phil | (He/His)" userId="61eb93e8-f7de-4417-9885-0766240bb0a4" providerId="ADAL" clId="{76C65D5E-8E36-4883-BC99-161E0251218B}" dt="2022-11-16T16:54:53.033" v="109"/>
          <ac:picMkLst>
            <pc:docMk/>
            <pc:sldMk cId="3263808690" sldId="929"/>
            <ac:picMk id="7" creationId="{AC42F542-745C-47EB-8A0A-32C95DDBAA75}"/>
          </ac:picMkLst>
        </pc:picChg>
      </pc:sldChg>
      <pc:sldChg chg="addSp modSp">
        <pc:chgData name="Goodall, Phil | (He/His)" userId="61eb93e8-f7de-4417-9885-0766240bb0a4" providerId="ADAL" clId="{76C65D5E-8E36-4883-BC99-161E0251218B}" dt="2022-11-16T16:54:54.425" v="111"/>
        <pc:sldMkLst>
          <pc:docMk/>
          <pc:sldMk cId="1576228849" sldId="966"/>
        </pc:sldMkLst>
        <pc:picChg chg="add mod">
          <ac:chgData name="Goodall, Phil | (He/His)" userId="61eb93e8-f7de-4417-9885-0766240bb0a4" providerId="ADAL" clId="{76C65D5E-8E36-4883-BC99-161E0251218B}" dt="2022-11-16T16:54:54.425" v="111"/>
          <ac:picMkLst>
            <pc:docMk/>
            <pc:sldMk cId="1576228849" sldId="966"/>
            <ac:picMk id="9" creationId="{9E48F5E3-78C6-4199-845F-1820D1217146}"/>
          </ac:picMkLst>
        </pc:picChg>
      </pc:sldChg>
      <pc:sldChg chg="addSp modSp mod">
        <pc:chgData name="Goodall, Phil | (He/His)" userId="61eb93e8-f7de-4417-9885-0766240bb0a4" providerId="ADAL" clId="{76C65D5E-8E36-4883-BC99-161E0251218B}" dt="2022-11-16T19:54:35.719" v="243" actId="20577"/>
        <pc:sldMkLst>
          <pc:docMk/>
          <pc:sldMk cId="2922872844" sldId="969"/>
        </pc:sldMkLst>
        <pc:spChg chg="mod">
          <ac:chgData name="Goodall, Phil | (He/His)" userId="61eb93e8-f7de-4417-9885-0766240bb0a4" providerId="ADAL" clId="{76C65D5E-8E36-4883-BC99-161E0251218B}" dt="2022-11-16T19:54:35.719" v="243" actId="20577"/>
          <ac:spMkLst>
            <pc:docMk/>
            <pc:sldMk cId="2922872844" sldId="969"/>
            <ac:spMk id="4" creationId="{C455F79C-559A-4635-9565-2564ED050144}"/>
          </ac:spMkLst>
        </pc:spChg>
        <pc:picChg chg="add mod">
          <ac:chgData name="Goodall, Phil | (He/His)" userId="61eb93e8-f7de-4417-9885-0766240bb0a4" providerId="ADAL" clId="{76C65D5E-8E36-4883-BC99-161E0251218B}" dt="2022-11-16T16:54:48.654" v="106"/>
          <ac:picMkLst>
            <pc:docMk/>
            <pc:sldMk cId="2922872844" sldId="969"/>
            <ac:picMk id="6" creationId="{41E49767-5FC0-4246-B0AB-004C7481A079}"/>
          </ac:picMkLst>
        </pc:picChg>
      </pc:sldChg>
      <pc:sldChg chg="addSp modSp mod">
        <pc:chgData name="Goodall, Phil | (He/His)" userId="61eb93e8-f7de-4417-9885-0766240bb0a4" providerId="ADAL" clId="{76C65D5E-8E36-4883-BC99-161E0251218B}" dt="2022-11-16T19:59:17.759" v="410" actId="20577"/>
        <pc:sldMkLst>
          <pc:docMk/>
          <pc:sldMk cId="3170845844" sldId="7841"/>
        </pc:sldMkLst>
        <pc:spChg chg="mod">
          <ac:chgData name="Goodall, Phil | (He/His)" userId="61eb93e8-f7de-4417-9885-0766240bb0a4" providerId="ADAL" clId="{76C65D5E-8E36-4883-BC99-161E0251218B}" dt="2022-11-16T19:59:17.759" v="410" actId="20577"/>
          <ac:spMkLst>
            <pc:docMk/>
            <pc:sldMk cId="3170845844" sldId="7841"/>
            <ac:spMk id="2" creationId="{C23F7ED3-465A-4347-905C-9EC1B13D3ECE}"/>
          </ac:spMkLst>
        </pc:spChg>
        <pc:spChg chg="mod">
          <ac:chgData name="Goodall, Phil | (He/His)" userId="61eb93e8-f7de-4417-9885-0766240bb0a4" providerId="ADAL" clId="{76C65D5E-8E36-4883-BC99-161E0251218B}" dt="2022-11-16T19:53:57.829" v="236" actId="20577"/>
          <ac:spMkLst>
            <pc:docMk/>
            <pc:sldMk cId="3170845844" sldId="7841"/>
            <ac:spMk id="3" creationId="{5015F83E-FBF0-473A-B19C-8C1506BE7F71}"/>
          </ac:spMkLst>
        </pc:spChg>
        <pc:picChg chg="add mod">
          <ac:chgData name="Goodall, Phil | (He/His)" userId="61eb93e8-f7de-4417-9885-0766240bb0a4" providerId="ADAL" clId="{76C65D5E-8E36-4883-BC99-161E0251218B}" dt="2022-11-16T16:53:12.020" v="20" actId="1076"/>
          <ac:picMkLst>
            <pc:docMk/>
            <pc:sldMk cId="3170845844" sldId="7841"/>
            <ac:picMk id="4" creationId="{D010B81D-38F7-42B2-B7CE-31C07DEF64FB}"/>
          </ac:picMkLst>
        </pc:picChg>
      </pc:sldChg>
      <pc:sldChg chg="addSp delSp modSp">
        <pc:chgData name="Goodall, Phil | (He/His)" userId="61eb93e8-f7de-4417-9885-0766240bb0a4" providerId="ADAL" clId="{76C65D5E-8E36-4883-BC99-161E0251218B}" dt="2022-11-16T16:56:35.389" v="152"/>
        <pc:sldMkLst>
          <pc:docMk/>
          <pc:sldMk cId="1578738286" sldId="7868"/>
        </pc:sldMkLst>
        <pc:picChg chg="add del mod">
          <ac:chgData name="Goodall, Phil | (He/His)" userId="61eb93e8-f7de-4417-9885-0766240bb0a4" providerId="ADAL" clId="{76C65D5E-8E36-4883-BC99-161E0251218B}" dt="2022-11-16T16:55:40.587" v="136"/>
          <ac:picMkLst>
            <pc:docMk/>
            <pc:sldMk cId="1578738286" sldId="7868"/>
            <ac:picMk id="7" creationId="{AC9D80C0-5F48-41D2-B9C1-CA348248D59D}"/>
          </ac:picMkLst>
        </pc:picChg>
        <pc:picChg chg="add mod">
          <ac:chgData name="Goodall, Phil | (He/His)" userId="61eb93e8-f7de-4417-9885-0766240bb0a4" providerId="ADAL" clId="{76C65D5E-8E36-4883-BC99-161E0251218B}" dt="2022-11-16T16:56:35.389" v="152"/>
          <ac:picMkLst>
            <pc:docMk/>
            <pc:sldMk cId="1578738286" sldId="7868"/>
            <ac:picMk id="9" creationId="{78553319-F82A-4CE5-827F-6FCFB5AA49CB}"/>
          </ac:picMkLst>
        </pc:picChg>
      </pc:sldChg>
      <pc:sldChg chg="addSp delSp modSp mod">
        <pc:chgData name="Goodall, Phil | (He/His)" userId="61eb93e8-f7de-4417-9885-0766240bb0a4" providerId="ADAL" clId="{76C65D5E-8E36-4883-BC99-161E0251218B}" dt="2022-11-16T16:55:46.458" v="138" actId="1076"/>
        <pc:sldMkLst>
          <pc:docMk/>
          <pc:sldMk cId="388308421" sldId="7869"/>
        </pc:sldMkLst>
        <pc:picChg chg="add del mod">
          <ac:chgData name="Goodall, Phil | (He/His)" userId="61eb93e8-f7de-4417-9885-0766240bb0a4" providerId="ADAL" clId="{76C65D5E-8E36-4883-BC99-161E0251218B}" dt="2022-11-16T16:55:39.530" v="135"/>
          <ac:picMkLst>
            <pc:docMk/>
            <pc:sldMk cId="388308421" sldId="7869"/>
            <ac:picMk id="7" creationId="{B815FB1E-B771-427E-AF49-A8FCAD0BFDDA}"/>
          </ac:picMkLst>
        </pc:picChg>
        <pc:picChg chg="mod">
          <ac:chgData name="Goodall, Phil | (He/His)" userId="61eb93e8-f7de-4417-9885-0766240bb0a4" providerId="ADAL" clId="{76C65D5E-8E36-4883-BC99-161E0251218B}" dt="2022-11-16T16:55:46.458" v="138" actId="1076"/>
          <ac:picMkLst>
            <pc:docMk/>
            <pc:sldMk cId="388308421" sldId="7869"/>
            <ac:picMk id="8" creationId="{E96F3665-4E11-4F8A-8F2C-03C9381AB8F2}"/>
          </ac:picMkLst>
        </pc:picChg>
        <pc:picChg chg="add mod">
          <ac:chgData name="Goodall, Phil | (He/His)" userId="61eb93e8-f7de-4417-9885-0766240bb0a4" providerId="ADAL" clId="{76C65D5E-8E36-4883-BC99-161E0251218B}" dt="2022-11-16T16:55:42.921" v="137"/>
          <ac:picMkLst>
            <pc:docMk/>
            <pc:sldMk cId="388308421" sldId="7869"/>
            <ac:picMk id="9" creationId="{4C37DBF8-6310-4118-8BA2-33E9551835C3}"/>
          </ac:picMkLst>
        </pc:picChg>
      </pc:sldChg>
      <pc:sldChg chg="addSp modSp">
        <pc:chgData name="Goodall, Phil | (He/His)" userId="61eb93e8-f7de-4417-9885-0766240bb0a4" providerId="ADAL" clId="{76C65D5E-8E36-4883-BC99-161E0251218B}" dt="2022-11-16T16:55:48.550" v="139"/>
        <pc:sldMkLst>
          <pc:docMk/>
          <pc:sldMk cId="3419889321" sldId="7870"/>
        </pc:sldMkLst>
        <pc:picChg chg="add mod">
          <ac:chgData name="Goodall, Phil | (He/His)" userId="61eb93e8-f7de-4417-9885-0766240bb0a4" providerId="ADAL" clId="{76C65D5E-8E36-4883-BC99-161E0251218B}" dt="2022-11-16T16:55:48.550" v="139"/>
          <ac:picMkLst>
            <pc:docMk/>
            <pc:sldMk cId="3419889321" sldId="7870"/>
            <ac:picMk id="7" creationId="{B0F141C5-7D48-40EB-8844-B8BBA72346B9}"/>
          </ac:picMkLst>
        </pc:picChg>
      </pc:sldChg>
      <pc:sldChg chg="addSp modSp">
        <pc:chgData name="Goodall, Phil | (He/His)" userId="61eb93e8-f7de-4417-9885-0766240bb0a4" providerId="ADAL" clId="{76C65D5E-8E36-4883-BC99-161E0251218B}" dt="2022-11-16T16:55:49.539" v="140"/>
        <pc:sldMkLst>
          <pc:docMk/>
          <pc:sldMk cId="2705198879" sldId="7871"/>
        </pc:sldMkLst>
        <pc:picChg chg="add mod">
          <ac:chgData name="Goodall, Phil | (He/His)" userId="61eb93e8-f7de-4417-9885-0766240bb0a4" providerId="ADAL" clId="{76C65D5E-8E36-4883-BC99-161E0251218B}" dt="2022-11-16T16:55:49.539" v="140"/>
          <ac:picMkLst>
            <pc:docMk/>
            <pc:sldMk cId="2705198879" sldId="7871"/>
            <ac:picMk id="6" creationId="{C7245886-EAD5-45AD-ACBB-EBD7EAC29991}"/>
          </ac:picMkLst>
        </pc:picChg>
      </pc:sldChg>
      <pc:sldChg chg="addSp modSp">
        <pc:chgData name="Goodall, Phil | (He/His)" userId="61eb93e8-f7de-4417-9885-0766240bb0a4" providerId="ADAL" clId="{76C65D5E-8E36-4883-BC99-161E0251218B}" dt="2022-11-16T16:55:26.795" v="126"/>
        <pc:sldMkLst>
          <pc:docMk/>
          <pc:sldMk cId="3466340284" sldId="7876"/>
        </pc:sldMkLst>
        <pc:picChg chg="add mod">
          <ac:chgData name="Goodall, Phil | (He/His)" userId="61eb93e8-f7de-4417-9885-0766240bb0a4" providerId="ADAL" clId="{76C65D5E-8E36-4883-BC99-161E0251218B}" dt="2022-11-16T16:55:26.795" v="126"/>
          <ac:picMkLst>
            <pc:docMk/>
            <pc:sldMk cId="3466340284" sldId="7876"/>
            <ac:picMk id="5" creationId="{F6969D66-3969-4029-9D9D-1B31C3DBC588}"/>
          </ac:picMkLst>
        </pc:picChg>
      </pc:sldChg>
      <pc:sldChg chg="addSp modSp">
        <pc:chgData name="Goodall, Phil | (He/His)" userId="61eb93e8-f7de-4417-9885-0766240bb0a4" providerId="ADAL" clId="{76C65D5E-8E36-4883-BC99-161E0251218B}" dt="2022-11-16T16:55:21.593" v="120"/>
        <pc:sldMkLst>
          <pc:docMk/>
          <pc:sldMk cId="2165796543" sldId="7879"/>
        </pc:sldMkLst>
        <pc:picChg chg="add mod">
          <ac:chgData name="Goodall, Phil | (He/His)" userId="61eb93e8-f7de-4417-9885-0766240bb0a4" providerId="ADAL" clId="{76C65D5E-8E36-4883-BC99-161E0251218B}" dt="2022-11-16T16:55:21.593" v="120"/>
          <ac:picMkLst>
            <pc:docMk/>
            <pc:sldMk cId="2165796543" sldId="7879"/>
            <ac:picMk id="4" creationId="{7297AA9F-D879-43DC-88E3-F215A8E5ECA6}"/>
          </ac:picMkLst>
        </pc:picChg>
      </pc:sldChg>
      <pc:sldChg chg="addSp modSp">
        <pc:chgData name="Goodall, Phil | (He/His)" userId="61eb93e8-f7de-4417-9885-0766240bb0a4" providerId="ADAL" clId="{76C65D5E-8E36-4883-BC99-161E0251218B}" dt="2022-11-16T16:55:25.026" v="124"/>
        <pc:sldMkLst>
          <pc:docMk/>
          <pc:sldMk cId="3694104564" sldId="7880"/>
        </pc:sldMkLst>
        <pc:picChg chg="add mod">
          <ac:chgData name="Goodall, Phil | (He/His)" userId="61eb93e8-f7de-4417-9885-0766240bb0a4" providerId="ADAL" clId="{76C65D5E-8E36-4883-BC99-161E0251218B}" dt="2022-11-16T16:55:25.026" v="124"/>
          <ac:picMkLst>
            <pc:docMk/>
            <pc:sldMk cId="3694104564" sldId="7880"/>
            <ac:picMk id="4" creationId="{124A6EF9-2871-4FF1-9A3F-941296AAF55E}"/>
          </ac:picMkLst>
        </pc:picChg>
      </pc:sldChg>
      <pc:sldChg chg="addSp modSp">
        <pc:chgData name="Goodall, Phil | (He/His)" userId="61eb93e8-f7de-4417-9885-0766240bb0a4" providerId="ADAL" clId="{76C65D5E-8E36-4883-BC99-161E0251218B}" dt="2022-11-16T16:55:22.314" v="121"/>
        <pc:sldMkLst>
          <pc:docMk/>
          <pc:sldMk cId="4138381415" sldId="7882"/>
        </pc:sldMkLst>
        <pc:picChg chg="add mod">
          <ac:chgData name="Goodall, Phil | (He/His)" userId="61eb93e8-f7de-4417-9885-0766240bb0a4" providerId="ADAL" clId="{76C65D5E-8E36-4883-BC99-161E0251218B}" dt="2022-11-16T16:55:22.314" v="121"/>
          <ac:picMkLst>
            <pc:docMk/>
            <pc:sldMk cId="4138381415" sldId="7882"/>
            <ac:picMk id="5" creationId="{D5F9445A-A868-4488-99EB-B521F736B61C}"/>
          </ac:picMkLst>
        </pc:picChg>
      </pc:sldChg>
      <pc:sldChg chg="addSp modSp mod">
        <pc:chgData name="Goodall, Phil | (He/His)" userId="61eb93e8-f7de-4417-9885-0766240bb0a4" providerId="ADAL" clId="{76C65D5E-8E36-4883-BC99-161E0251218B}" dt="2022-11-16T19:55:54.565" v="280" actId="20577"/>
        <pc:sldMkLst>
          <pc:docMk/>
          <pc:sldMk cId="1085019927" sldId="7883"/>
        </pc:sldMkLst>
        <pc:spChg chg="mod">
          <ac:chgData name="Goodall, Phil | (He/His)" userId="61eb93e8-f7de-4417-9885-0766240bb0a4" providerId="ADAL" clId="{76C65D5E-8E36-4883-BC99-161E0251218B}" dt="2022-11-16T19:55:54.565" v="280" actId="20577"/>
          <ac:spMkLst>
            <pc:docMk/>
            <pc:sldMk cId="1085019927" sldId="7883"/>
            <ac:spMk id="3" creationId="{AE466F26-BC24-45DC-82C5-3C1D51088161}"/>
          </ac:spMkLst>
        </pc:spChg>
        <pc:picChg chg="add mod">
          <ac:chgData name="Goodall, Phil | (He/His)" userId="61eb93e8-f7de-4417-9885-0766240bb0a4" providerId="ADAL" clId="{76C65D5E-8E36-4883-BC99-161E0251218B}" dt="2022-11-16T16:55:28.776" v="128"/>
          <ac:picMkLst>
            <pc:docMk/>
            <pc:sldMk cId="1085019927" sldId="7883"/>
            <ac:picMk id="5" creationId="{596AF6F0-0F49-46E8-86C5-03104C35246C}"/>
          </ac:picMkLst>
        </pc:picChg>
      </pc:sldChg>
      <pc:sldChg chg="addSp modSp">
        <pc:chgData name="Goodall, Phil | (He/His)" userId="61eb93e8-f7de-4417-9885-0766240bb0a4" providerId="ADAL" clId="{76C65D5E-8E36-4883-BC99-161E0251218B}" dt="2022-11-16T16:55:26.090" v="125"/>
        <pc:sldMkLst>
          <pc:docMk/>
          <pc:sldMk cId="3498931340" sldId="7892"/>
        </pc:sldMkLst>
        <pc:picChg chg="add mod">
          <ac:chgData name="Goodall, Phil | (He/His)" userId="61eb93e8-f7de-4417-9885-0766240bb0a4" providerId="ADAL" clId="{76C65D5E-8E36-4883-BC99-161E0251218B}" dt="2022-11-16T16:55:26.090" v="125"/>
          <ac:picMkLst>
            <pc:docMk/>
            <pc:sldMk cId="3498931340" sldId="7892"/>
            <ac:picMk id="10" creationId="{DC67D7DF-C3F4-4C2D-A455-0C069F5EECB5}"/>
          </ac:picMkLst>
        </pc:picChg>
      </pc:sldChg>
      <pc:sldChg chg="addSp modSp">
        <pc:chgData name="Goodall, Phil | (He/His)" userId="61eb93e8-f7de-4417-9885-0766240bb0a4" providerId="ADAL" clId="{76C65D5E-8E36-4883-BC99-161E0251218B}" dt="2022-11-16T16:55:19.542" v="119"/>
        <pc:sldMkLst>
          <pc:docMk/>
          <pc:sldMk cId="1407860045" sldId="7894"/>
        </pc:sldMkLst>
        <pc:picChg chg="add mod">
          <ac:chgData name="Goodall, Phil | (He/His)" userId="61eb93e8-f7de-4417-9885-0766240bb0a4" providerId="ADAL" clId="{76C65D5E-8E36-4883-BC99-161E0251218B}" dt="2022-11-16T16:55:19.542" v="119"/>
          <ac:picMkLst>
            <pc:docMk/>
            <pc:sldMk cId="1407860045" sldId="7894"/>
            <ac:picMk id="5" creationId="{5FADDC9F-761D-4CED-B128-DF3BA6774074}"/>
          </ac:picMkLst>
        </pc:picChg>
      </pc:sldChg>
      <pc:sldChg chg="addSp modSp">
        <pc:chgData name="Goodall, Phil | (He/His)" userId="61eb93e8-f7de-4417-9885-0766240bb0a4" providerId="ADAL" clId="{76C65D5E-8E36-4883-BC99-161E0251218B}" dt="2022-11-16T16:55:22.803" v="122"/>
        <pc:sldMkLst>
          <pc:docMk/>
          <pc:sldMk cId="134788272" sldId="7898"/>
        </pc:sldMkLst>
        <pc:picChg chg="add mod">
          <ac:chgData name="Goodall, Phil | (He/His)" userId="61eb93e8-f7de-4417-9885-0766240bb0a4" providerId="ADAL" clId="{76C65D5E-8E36-4883-BC99-161E0251218B}" dt="2022-11-16T16:55:22.803" v="122"/>
          <ac:picMkLst>
            <pc:docMk/>
            <pc:sldMk cId="134788272" sldId="7898"/>
            <ac:picMk id="5" creationId="{2FA4F74C-EC28-4775-A747-6FF1C1D12B6A}"/>
          </ac:picMkLst>
        </pc:picChg>
      </pc:sldChg>
      <pc:sldChg chg="addSp modSp">
        <pc:chgData name="Goodall, Phil | (He/His)" userId="61eb93e8-f7de-4417-9885-0766240bb0a4" providerId="ADAL" clId="{76C65D5E-8E36-4883-BC99-161E0251218B}" dt="2022-11-16T16:55:51.250" v="141"/>
        <pc:sldMkLst>
          <pc:docMk/>
          <pc:sldMk cId="534925796" sldId="7899"/>
        </pc:sldMkLst>
        <pc:picChg chg="add mod">
          <ac:chgData name="Goodall, Phil | (He/His)" userId="61eb93e8-f7de-4417-9885-0766240bb0a4" providerId="ADAL" clId="{76C65D5E-8E36-4883-BC99-161E0251218B}" dt="2022-11-16T16:55:51.250" v="141"/>
          <ac:picMkLst>
            <pc:docMk/>
            <pc:sldMk cId="534925796" sldId="7899"/>
            <ac:picMk id="4" creationId="{28707BBB-C717-4DE8-8F93-8EC7B8D72D3E}"/>
          </ac:picMkLst>
        </pc:picChg>
      </pc:sldChg>
      <pc:sldChg chg="addSp modSp">
        <pc:chgData name="Goodall, Phil | (He/His)" userId="61eb93e8-f7de-4417-9885-0766240bb0a4" providerId="ADAL" clId="{76C65D5E-8E36-4883-BC99-161E0251218B}" dt="2022-11-16T16:55:52.177" v="142"/>
        <pc:sldMkLst>
          <pc:docMk/>
          <pc:sldMk cId="296141841" sldId="7900"/>
        </pc:sldMkLst>
        <pc:picChg chg="add mod">
          <ac:chgData name="Goodall, Phil | (He/His)" userId="61eb93e8-f7de-4417-9885-0766240bb0a4" providerId="ADAL" clId="{76C65D5E-8E36-4883-BC99-161E0251218B}" dt="2022-11-16T16:55:52.177" v="142"/>
          <ac:picMkLst>
            <pc:docMk/>
            <pc:sldMk cId="296141841" sldId="7900"/>
            <ac:picMk id="4" creationId="{3C533554-991B-4C6E-B115-681B39568934}"/>
          </ac:picMkLst>
        </pc:picChg>
      </pc:sldChg>
      <pc:sldChg chg="addSp modSp">
        <pc:chgData name="Goodall, Phil | (He/His)" userId="61eb93e8-f7de-4417-9885-0766240bb0a4" providerId="ADAL" clId="{76C65D5E-8E36-4883-BC99-161E0251218B}" dt="2022-11-16T16:55:53.050" v="143"/>
        <pc:sldMkLst>
          <pc:docMk/>
          <pc:sldMk cId="38893490" sldId="7901"/>
        </pc:sldMkLst>
        <pc:picChg chg="add mod">
          <ac:chgData name="Goodall, Phil | (He/His)" userId="61eb93e8-f7de-4417-9885-0766240bb0a4" providerId="ADAL" clId="{76C65D5E-8E36-4883-BC99-161E0251218B}" dt="2022-11-16T16:55:53.050" v="143"/>
          <ac:picMkLst>
            <pc:docMk/>
            <pc:sldMk cId="38893490" sldId="7901"/>
            <ac:picMk id="4" creationId="{FF141ADC-C275-40E1-AC80-70B6B3629FD9}"/>
          </ac:picMkLst>
        </pc:picChg>
      </pc:sldChg>
      <pc:sldChg chg="addSp modSp">
        <pc:chgData name="Goodall, Phil | (He/His)" userId="61eb93e8-f7de-4417-9885-0766240bb0a4" providerId="ADAL" clId="{76C65D5E-8E36-4883-BC99-161E0251218B}" dt="2022-11-16T16:55:53.899" v="144"/>
        <pc:sldMkLst>
          <pc:docMk/>
          <pc:sldMk cId="18646181" sldId="7902"/>
        </pc:sldMkLst>
        <pc:picChg chg="add mod">
          <ac:chgData name="Goodall, Phil | (He/His)" userId="61eb93e8-f7de-4417-9885-0766240bb0a4" providerId="ADAL" clId="{76C65D5E-8E36-4883-BC99-161E0251218B}" dt="2022-11-16T16:55:53.899" v="144"/>
          <ac:picMkLst>
            <pc:docMk/>
            <pc:sldMk cId="18646181" sldId="7902"/>
            <ac:picMk id="4" creationId="{933A2E6C-837A-40DC-AE76-2C4B2BEC077B}"/>
          </ac:picMkLst>
        </pc:picChg>
      </pc:sldChg>
      <pc:sldChg chg="addSp modSp mod">
        <pc:chgData name="Goodall, Phil | (He/His)" userId="61eb93e8-f7de-4417-9885-0766240bb0a4" providerId="ADAL" clId="{76C65D5E-8E36-4883-BC99-161E0251218B}" dt="2022-11-16T19:54:11.399" v="237" actId="13926"/>
        <pc:sldMkLst>
          <pc:docMk/>
          <pc:sldMk cId="1301889230" sldId="7904"/>
        </pc:sldMkLst>
        <pc:spChg chg="mod">
          <ac:chgData name="Goodall, Phil | (He/His)" userId="61eb93e8-f7de-4417-9885-0766240bb0a4" providerId="ADAL" clId="{76C65D5E-8E36-4883-BC99-161E0251218B}" dt="2022-11-16T19:54:11.399" v="237" actId="13926"/>
          <ac:spMkLst>
            <pc:docMk/>
            <pc:sldMk cId="1301889230" sldId="7904"/>
            <ac:spMk id="4" creationId="{0C8D5F0B-19E4-4FB8-95D6-C225772C25ED}"/>
          </ac:spMkLst>
        </pc:spChg>
        <pc:picChg chg="add mod">
          <ac:chgData name="Goodall, Phil | (He/His)" userId="61eb93e8-f7de-4417-9885-0766240bb0a4" providerId="ADAL" clId="{76C65D5E-8E36-4883-BC99-161E0251218B}" dt="2022-11-16T16:54:41.149" v="100"/>
          <ac:picMkLst>
            <pc:docMk/>
            <pc:sldMk cId="1301889230" sldId="7904"/>
            <ac:picMk id="6" creationId="{CF98EB71-6F10-4ED2-A1AC-01EA5A2A7D0E}"/>
          </ac:picMkLst>
        </pc:picChg>
      </pc:sldChg>
      <pc:sldChg chg="addSp modSp">
        <pc:chgData name="Goodall, Phil | (He/His)" userId="61eb93e8-f7de-4417-9885-0766240bb0a4" providerId="ADAL" clId="{76C65D5E-8E36-4883-BC99-161E0251218B}" dt="2022-11-16T16:54:42.351" v="101"/>
        <pc:sldMkLst>
          <pc:docMk/>
          <pc:sldMk cId="1769878378" sldId="7907"/>
        </pc:sldMkLst>
        <pc:picChg chg="add mod">
          <ac:chgData name="Goodall, Phil | (He/His)" userId="61eb93e8-f7de-4417-9885-0766240bb0a4" providerId="ADAL" clId="{76C65D5E-8E36-4883-BC99-161E0251218B}" dt="2022-11-16T16:54:42.351" v="101"/>
          <ac:picMkLst>
            <pc:docMk/>
            <pc:sldMk cId="1769878378" sldId="7907"/>
            <ac:picMk id="8" creationId="{6041F18D-3FF9-46DB-B6A8-D9D36CF6F2F2}"/>
          </ac:picMkLst>
        </pc:picChg>
      </pc:sldChg>
      <pc:sldChg chg="addSp modSp">
        <pc:chgData name="Goodall, Phil | (He/His)" userId="61eb93e8-f7de-4417-9885-0766240bb0a4" providerId="ADAL" clId="{76C65D5E-8E36-4883-BC99-161E0251218B}" dt="2022-11-16T16:54:45.450" v="104"/>
        <pc:sldMkLst>
          <pc:docMk/>
          <pc:sldMk cId="919712529" sldId="7908"/>
        </pc:sldMkLst>
        <pc:picChg chg="add mod">
          <ac:chgData name="Goodall, Phil | (He/His)" userId="61eb93e8-f7de-4417-9885-0766240bb0a4" providerId="ADAL" clId="{76C65D5E-8E36-4883-BC99-161E0251218B}" dt="2022-11-16T16:54:45.450" v="104"/>
          <ac:picMkLst>
            <pc:docMk/>
            <pc:sldMk cId="919712529" sldId="7908"/>
            <ac:picMk id="8" creationId="{1656B65E-1E08-475A-94F5-3877375FC252}"/>
          </ac:picMkLst>
        </pc:picChg>
      </pc:sldChg>
      <pc:sldChg chg="addSp modSp">
        <pc:chgData name="Goodall, Phil | (He/His)" userId="61eb93e8-f7de-4417-9885-0766240bb0a4" providerId="ADAL" clId="{76C65D5E-8E36-4883-BC99-161E0251218B}" dt="2022-11-16T16:54:43.245" v="102"/>
        <pc:sldMkLst>
          <pc:docMk/>
          <pc:sldMk cId="2413147444" sldId="7970"/>
        </pc:sldMkLst>
        <pc:picChg chg="add mod">
          <ac:chgData name="Goodall, Phil | (He/His)" userId="61eb93e8-f7de-4417-9885-0766240bb0a4" providerId="ADAL" clId="{76C65D5E-8E36-4883-BC99-161E0251218B}" dt="2022-11-16T16:54:43.245" v="102"/>
          <ac:picMkLst>
            <pc:docMk/>
            <pc:sldMk cId="2413147444" sldId="7970"/>
            <ac:picMk id="6" creationId="{C18E6920-3C14-4BDA-9B26-121A8A5338B4}"/>
          </ac:picMkLst>
        </pc:picChg>
      </pc:sldChg>
      <pc:sldChg chg="addSp delSp modSp del mod">
        <pc:chgData name="Goodall, Phil | (He/His)" userId="61eb93e8-f7de-4417-9885-0766240bb0a4" providerId="ADAL" clId="{76C65D5E-8E36-4883-BC99-161E0251218B}" dt="2022-11-16T16:56:44.207" v="155" actId="47"/>
        <pc:sldMkLst>
          <pc:docMk/>
          <pc:sldMk cId="2710883713" sldId="7971"/>
        </pc:sldMkLst>
        <pc:spChg chg="mod">
          <ac:chgData name="Goodall, Phil | (He/His)" userId="61eb93e8-f7de-4417-9885-0766240bb0a4" providerId="ADAL" clId="{76C65D5E-8E36-4883-BC99-161E0251218B}" dt="2022-11-16T16:56:25.844" v="150" actId="21"/>
          <ac:spMkLst>
            <pc:docMk/>
            <pc:sldMk cId="2710883713" sldId="7971"/>
            <ac:spMk id="2" creationId="{C23F7ED3-465A-4347-905C-9EC1B13D3ECE}"/>
          </ac:spMkLst>
        </pc:spChg>
        <pc:spChg chg="mod">
          <ac:chgData name="Goodall, Phil | (He/His)" userId="61eb93e8-f7de-4417-9885-0766240bb0a4" providerId="ADAL" clId="{76C65D5E-8E36-4883-BC99-161E0251218B}" dt="2022-11-16T16:56:18.527" v="146" actId="21"/>
          <ac:spMkLst>
            <pc:docMk/>
            <pc:sldMk cId="2710883713" sldId="7971"/>
            <ac:spMk id="3" creationId="{5015F83E-FBF0-473A-B19C-8C1506BE7F71}"/>
          </ac:spMkLst>
        </pc:spChg>
        <pc:picChg chg="add del mod">
          <ac:chgData name="Goodall, Phil | (He/His)" userId="61eb93e8-f7de-4417-9885-0766240bb0a4" providerId="ADAL" clId="{76C65D5E-8E36-4883-BC99-161E0251218B}" dt="2022-11-16T16:55:35.390" v="132" actId="478"/>
          <ac:picMkLst>
            <pc:docMk/>
            <pc:sldMk cId="2710883713" sldId="7971"/>
            <ac:picMk id="5" creationId="{332CA794-4D89-4D26-BB7F-C28147D7B606}"/>
          </ac:picMkLst>
        </pc:picChg>
      </pc:sldChg>
      <pc:sldChg chg="addSp modSp">
        <pc:chgData name="Goodall, Phil | (He/His)" userId="61eb93e8-f7de-4417-9885-0766240bb0a4" providerId="ADAL" clId="{76C65D5E-8E36-4883-BC99-161E0251218B}" dt="2022-11-16T16:54:44.153" v="103"/>
        <pc:sldMkLst>
          <pc:docMk/>
          <pc:sldMk cId="2777120503" sldId="7972"/>
        </pc:sldMkLst>
        <pc:picChg chg="add mod">
          <ac:chgData name="Goodall, Phil | (He/His)" userId="61eb93e8-f7de-4417-9885-0766240bb0a4" providerId="ADAL" clId="{76C65D5E-8E36-4883-BC99-161E0251218B}" dt="2022-11-16T16:54:44.153" v="103"/>
          <ac:picMkLst>
            <pc:docMk/>
            <pc:sldMk cId="2777120503" sldId="7972"/>
            <ac:picMk id="4" creationId="{D9D3D554-68C4-4D97-84AE-C6151DD55152}"/>
          </ac:picMkLst>
        </pc:picChg>
      </pc:sldChg>
      <pc:sldChg chg="addSp modSp mod">
        <pc:chgData name="Goodall, Phil | (He/His)" userId="61eb93e8-f7de-4417-9885-0766240bb0a4" providerId="ADAL" clId="{76C65D5E-8E36-4883-BC99-161E0251218B}" dt="2022-11-16T19:55:31.453" v="264" actId="13926"/>
        <pc:sldMkLst>
          <pc:docMk/>
          <pc:sldMk cId="2279275797" sldId="7973"/>
        </pc:sldMkLst>
        <pc:spChg chg="mod">
          <ac:chgData name="Goodall, Phil | (He/His)" userId="61eb93e8-f7de-4417-9885-0766240bb0a4" providerId="ADAL" clId="{76C65D5E-8E36-4883-BC99-161E0251218B}" dt="2022-11-16T19:55:31.453" v="264" actId="13926"/>
          <ac:spMkLst>
            <pc:docMk/>
            <pc:sldMk cId="2279275797" sldId="7973"/>
            <ac:spMk id="3" creationId="{E201A847-94B7-47B5-9E52-6C71355AF1AD}"/>
          </ac:spMkLst>
        </pc:spChg>
        <pc:picChg chg="add mod">
          <ac:chgData name="Goodall, Phil | (He/His)" userId="61eb93e8-f7de-4417-9885-0766240bb0a4" providerId="ADAL" clId="{76C65D5E-8E36-4883-BC99-161E0251218B}" dt="2022-11-16T16:55:24.215" v="123"/>
          <ac:picMkLst>
            <pc:docMk/>
            <pc:sldMk cId="2279275797" sldId="7973"/>
            <ac:picMk id="5" creationId="{8030514A-E30E-44C8-B479-448F73F4F91D}"/>
          </ac:picMkLst>
        </pc:picChg>
      </pc:sldChg>
      <pc:sldChg chg="addSp modSp">
        <pc:chgData name="Goodall, Phil | (He/His)" userId="61eb93e8-f7de-4417-9885-0766240bb0a4" providerId="ADAL" clId="{76C65D5E-8E36-4883-BC99-161E0251218B}" dt="2022-11-16T16:54:51.791" v="108"/>
        <pc:sldMkLst>
          <pc:docMk/>
          <pc:sldMk cId="231354912" sldId="7976"/>
        </pc:sldMkLst>
        <pc:picChg chg="add mod">
          <ac:chgData name="Goodall, Phil | (He/His)" userId="61eb93e8-f7de-4417-9885-0766240bb0a4" providerId="ADAL" clId="{76C65D5E-8E36-4883-BC99-161E0251218B}" dt="2022-11-16T16:54:51.791" v="108"/>
          <ac:picMkLst>
            <pc:docMk/>
            <pc:sldMk cId="231354912" sldId="7976"/>
            <ac:picMk id="7" creationId="{705913C5-47BA-42F6-9E7C-2D90CB0D1BC3}"/>
          </ac:picMkLst>
        </pc:picChg>
      </pc:sldChg>
      <pc:sldChg chg="addSp modSp mod">
        <pc:chgData name="Goodall, Phil | (He/His)" userId="61eb93e8-f7de-4417-9885-0766240bb0a4" providerId="ADAL" clId="{76C65D5E-8E36-4883-BC99-161E0251218B}" dt="2022-11-16T19:54:55.576" v="256" actId="13926"/>
        <pc:sldMkLst>
          <pc:docMk/>
          <pc:sldMk cId="1737066198" sldId="7978"/>
        </pc:sldMkLst>
        <pc:spChg chg="mod">
          <ac:chgData name="Goodall, Phil | (He/His)" userId="61eb93e8-f7de-4417-9885-0766240bb0a4" providerId="ADAL" clId="{76C65D5E-8E36-4883-BC99-161E0251218B}" dt="2022-11-16T19:54:55.576" v="256" actId="13926"/>
          <ac:spMkLst>
            <pc:docMk/>
            <pc:sldMk cId="1737066198" sldId="7978"/>
            <ac:spMk id="4" creationId="{C455F79C-559A-4635-9565-2564ED050144}"/>
          </ac:spMkLst>
        </pc:spChg>
        <pc:picChg chg="add mod">
          <ac:chgData name="Goodall, Phil | (He/His)" userId="61eb93e8-f7de-4417-9885-0766240bb0a4" providerId="ADAL" clId="{76C65D5E-8E36-4883-BC99-161E0251218B}" dt="2022-11-16T16:54:50.458" v="107"/>
          <ac:picMkLst>
            <pc:docMk/>
            <pc:sldMk cId="1737066198" sldId="7978"/>
            <ac:picMk id="5" creationId="{4F0F19CC-9AF3-49D3-BDE4-94D73C8376CC}"/>
          </ac:picMkLst>
        </pc:picChg>
      </pc:sldChg>
      <pc:sldChg chg="addSp modSp mod">
        <pc:chgData name="Goodall, Phil | (He/His)" userId="61eb93e8-f7de-4417-9885-0766240bb0a4" providerId="ADAL" clId="{76C65D5E-8E36-4883-BC99-161E0251218B}" dt="2022-11-16T19:57:07.100" v="403" actId="5793"/>
        <pc:sldMkLst>
          <pc:docMk/>
          <pc:sldMk cId="3518556176" sldId="7979"/>
        </pc:sldMkLst>
        <pc:spChg chg="mod">
          <ac:chgData name="Goodall, Phil | (He/His)" userId="61eb93e8-f7de-4417-9885-0766240bb0a4" providerId="ADAL" clId="{76C65D5E-8E36-4883-BC99-161E0251218B}" dt="2022-11-16T19:57:07.100" v="403" actId="5793"/>
          <ac:spMkLst>
            <pc:docMk/>
            <pc:sldMk cId="3518556176" sldId="7979"/>
            <ac:spMk id="3" creationId="{C49A2AD6-78AE-4523-AE01-0C9DAA85C672}"/>
          </ac:spMkLst>
        </pc:spChg>
        <pc:picChg chg="add mod">
          <ac:chgData name="Goodall, Phil | (He/His)" userId="61eb93e8-f7de-4417-9885-0766240bb0a4" providerId="ADAL" clId="{76C65D5E-8E36-4883-BC99-161E0251218B}" dt="2022-11-16T16:55:30.064" v="129"/>
          <ac:picMkLst>
            <pc:docMk/>
            <pc:sldMk cId="3518556176" sldId="7979"/>
            <ac:picMk id="6" creationId="{2E57CE4D-5021-43CF-8AF5-659328A90685}"/>
          </ac:picMkLst>
        </pc:picChg>
      </pc:sldChg>
      <pc:sldChg chg="addSp modSp mod">
        <pc:chgData name="Goodall, Phil | (He/His)" userId="61eb93e8-f7de-4417-9885-0766240bb0a4" providerId="ADAL" clId="{76C65D5E-8E36-4883-BC99-161E0251218B}" dt="2022-11-16T16:54:27.697" v="93"/>
        <pc:sldMkLst>
          <pc:docMk/>
          <pc:sldMk cId="1037285593" sldId="7981"/>
        </pc:sldMkLst>
        <pc:picChg chg="add mod">
          <ac:chgData name="Goodall, Phil | (He/His)" userId="61eb93e8-f7de-4417-9885-0766240bb0a4" providerId="ADAL" clId="{76C65D5E-8E36-4883-BC99-161E0251218B}" dt="2022-11-16T16:54:19.935" v="91" actId="1076"/>
          <ac:picMkLst>
            <pc:docMk/>
            <pc:sldMk cId="1037285593" sldId="7981"/>
            <ac:picMk id="4" creationId="{27FBC8CE-5700-492F-A707-41F51B05A35D}"/>
          </ac:picMkLst>
        </pc:picChg>
        <pc:picChg chg="add mod">
          <ac:chgData name="Goodall, Phil | (He/His)" userId="61eb93e8-f7de-4417-9885-0766240bb0a4" providerId="ADAL" clId="{76C65D5E-8E36-4883-BC99-161E0251218B}" dt="2022-11-16T16:54:27.697" v="93"/>
          <ac:picMkLst>
            <pc:docMk/>
            <pc:sldMk cId="1037285593" sldId="7981"/>
            <ac:picMk id="6" creationId="{E8B10CC3-D844-44E5-99CD-BC21F618FF2C}"/>
          </ac:picMkLst>
        </pc:picChg>
      </pc:sldChg>
      <pc:sldChg chg="addSp modSp">
        <pc:chgData name="Goodall, Phil | (He/His)" userId="61eb93e8-f7de-4417-9885-0766240bb0a4" providerId="ADAL" clId="{76C65D5E-8E36-4883-BC99-161E0251218B}" dt="2022-11-16T16:54:39.899" v="99"/>
        <pc:sldMkLst>
          <pc:docMk/>
          <pc:sldMk cId="630420853" sldId="7982"/>
        </pc:sldMkLst>
        <pc:picChg chg="add mod">
          <ac:chgData name="Goodall, Phil | (He/His)" userId="61eb93e8-f7de-4417-9885-0766240bb0a4" providerId="ADAL" clId="{76C65D5E-8E36-4883-BC99-161E0251218B}" dt="2022-11-16T16:54:39.899" v="99"/>
          <ac:picMkLst>
            <pc:docMk/>
            <pc:sldMk cId="630420853" sldId="7982"/>
            <ac:picMk id="6" creationId="{D39AC504-93D9-4996-A41B-5E439DF38E97}"/>
          </ac:picMkLst>
        </pc:picChg>
      </pc:sldChg>
      <pc:sldChg chg="addSp modSp">
        <pc:chgData name="Goodall, Phil | (He/His)" userId="61eb93e8-f7de-4417-9885-0766240bb0a4" providerId="ADAL" clId="{76C65D5E-8E36-4883-BC99-161E0251218B}" dt="2022-11-16T16:54:53.754" v="110"/>
        <pc:sldMkLst>
          <pc:docMk/>
          <pc:sldMk cId="2225721672" sldId="7983"/>
        </pc:sldMkLst>
        <pc:picChg chg="add mod">
          <ac:chgData name="Goodall, Phil | (He/His)" userId="61eb93e8-f7de-4417-9885-0766240bb0a4" providerId="ADAL" clId="{76C65D5E-8E36-4883-BC99-161E0251218B}" dt="2022-11-16T16:54:53.754" v="110"/>
          <ac:picMkLst>
            <pc:docMk/>
            <pc:sldMk cId="2225721672" sldId="7983"/>
            <ac:picMk id="7" creationId="{350E16F4-C20D-489E-9635-342D6E3CC9CF}"/>
          </ac:picMkLst>
        </pc:picChg>
      </pc:sldChg>
      <pc:sldChg chg="addSp modSp">
        <pc:chgData name="Goodall, Phil | (He/His)" userId="61eb93e8-f7de-4417-9885-0766240bb0a4" providerId="ADAL" clId="{76C65D5E-8E36-4883-BC99-161E0251218B}" dt="2022-11-16T16:54:55.693" v="112"/>
        <pc:sldMkLst>
          <pc:docMk/>
          <pc:sldMk cId="303112182" sldId="7984"/>
        </pc:sldMkLst>
        <pc:picChg chg="add mod">
          <ac:chgData name="Goodall, Phil | (He/His)" userId="61eb93e8-f7de-4417-9885-0766240bb0a4" providerId="ADAL" clId="{76C65D5E-8E36-4883-BC99-161E0251218B}" dt="2022-11-16T16:54:55.693" v="112"/>
          <ac:picMkLst>
            <pc:docMk/>
            <pc:sldMk cId="303112182" sldId="7984"/>
            <ac:picMk id="5" creationId="{31F27D8C-E4BD-42E7-A86A-1AC4CD57A7DB}"/>
          </ac:picMkLst>
        </pc:picChg>
      </pc:sldChg>
      <pc:sldChg chg="addSp delSp modSp mod">
        <pc:chgData name="Goodall, Phil | (He/His)" userId="61eb93e8-f7de-4417-9885-0766240bb0a4" providerId="ADAL" clId="{76C65D5E-8E36-4883-BC99-161E0251218B}" dt="2022-11-16T16:55:15.494" v="118" actId="1076"/>
        <pc:sldMkLst>
          <pc:docMk/>
          <pc:sldMk cId="831529820" sldId="7985"/>
        </pc:sldMkLst>
        <pc:spChg chg="mod">
          <ac:chgData name="Goodall, Phil | (He/His)" userId="61eb93e8-f7de-4417-9885-0766240bb0a4" providerId="ADAL" clId="{76C65D5E-8E36-4883-BC99-161E0251218B}" dt="2022-11-16T16:55:15.494" v="118" actId="1076"/>
          <ac:spMkLst>
            <pc:docMk/>
            <pc:sldMk cId="831529820" sldId="7985"/>
            <ac:spMk id="3" creationId="{66558220-4782-47E7-A5DD-A25F6F516340}"/>
          </ac:spMkLst>
        </pc:spChg>
        <pc:graphicFrameChg chg="mod">
          <ac:chgData name="Goodall, Phil | (He/His)" userId="61eb93e8-f7de-4417-9885-0766240bb0a4" providerId="ADAL" clId="{76C65D5E-8E36-4883-BC99-161E0251218B}" dt="2022-11-16T16:55:12.627" v="117" actId="1076"/>
          <ac:graphicFrameMkLst>
            <pc:docMk/>
            <pc:sldMk cId="831529820" sldId="7985"/>
            <ac:graphicFrameMk id="4" creationId="{8C6D4E21-0F49-44F7-AECC-BE5C811B2DF6}"/>
          </ac:graphicFrameMkLst>
        </pc:graphicFrameChg>
        <pc:picChg chg="add del mod">
          <ac:chgData name="Goodall, Phil | (He/His)" userId="61eb93e8-f7de-4417-9885-0766240bb0a4" providerId="ADAL" clId="{76C65D5E-8E36-4883-BC99-161E0251218B}" dt="2022-11-16T16:55:05.626" v="115"/>
          <ac:picMkLst>
            <pc:docMk/>
            <pc:sldMk cId="831529820" sldId="7985"/>
            <ac:picMk id="5" creationId="{0D56A222-46C9-4D32-A532-28D7DEFB13A9}"/>
          </ac:picMkLst>
        </pc:picChg>
        <pc:picChg chg="add mod">
          <ac:chgData name="Goodall, Phil | (He/His)" userId="61eb93e8-f7de-4417-9885-0766240bb0a4" providerId="ADAL" clId="{76C65D5E-8E36-4883-BC99-161E0251218B}" dt="2022-11-16T16:55:06.425" v="116"/>
          <ac:picMkLst>
            <pc:docMk/>
            <pc:sldMk cId="831529820" sldId="7985"/>
            <ac:picMk id="6" creationId="{18C721C4-C3C2-49B3-BB15-F327972D2401}"/>
          </ac:picMkLst>
        </pc:picChg>
      </pc:sldChg>
      <pc:sldChg chg="addSp modSp">
        <pc:chgData name="Goodall, Phil | (He/His)" userId="61eb93e8-f7de-4417-9885-0766240bb0a4" providerId="ADAL" clId="{76C65D5E-8E36-4883-BC99-161E0251218B}" dt="2022-11-16T16:54:56.667" v="113"/>
        <pc:sldMkLst>
          <pc:docMk/>
          <pc:sldMk cId="247697382" sldId="7988"/>
        </pc:sldMkLst>
        <pc:picChg chg="add mod">
          <ac:chgData name="Goodall, Phil | (He/His)" userId="61eb93e8-f7de-4417-9885-0766240bb0a4" providerId="ADAL" clId="{76C65D5E-8E36-4883-BC99-161E0251218B}" dt="2022-11-16T16:54:56.667" v="113"/>
          <ac:picMkLst>
            <pc:docMk/>
            <pc:sldMk cId="247697382" sldId="7988"/>
            <ac:picMk id="4" creationId="{76D5233A-062D-4D27-B5A5-0F0149A3ABAC}"/>
          </ac:picMkLst>
        </pc:picChg>
      </pc:sldChg>
      <pc:sldChg chg="addSp modSp mod">
        <pc:chgData name="Goodall, Phil | (He/His)" userId="61eb93e8-f7de-4417-9885-0766240bb0a4" providerId="ADAL" clId="{76C65D5E-8E36-4883-BC99-161E0251218B}" dt="2022-11-16T19:53:39.934" v="232" actId="20577"/>
        <pc:sldMkLst>
          <pc:docMk/>
          <pc:sldMk cId="2012568993" sldId="7991"/>
        </pc:sldMkLst>
        <pc:spChg chg="mod">
          <ac:chgData name="Goodall, Phil | (He/His)" userId="61eb93e8-f7de-4417-9885-0766240bb0a4" providerId="ADAL" clId="{76C65D5E-8E36-4883-BC99-161E0251218B}" dt="2022-11-16T19:53:39.934" v="232" actId="20577"/>
          <ac:spMkLst>
            <pc:docMk/>
            <pc:sldMk cId="2012568993" sldId="7991"/>
            <ac:spMk id="5" creationId="{AEF137A9-75AB-4BC1-B232-AF0B02A6B7AF}"/>
          </ac:spMkLst>
        </pc:spChg>
        <pc:picChg chg="add mod">
          <ac:chgData name="Goodall, Phil | (He/His)" userId="61eb93e8-f7de-4417-9885-0766240bb0a4" providerId="ADAL" clId="{76C65D5E-8E36-4883-BC99-161E0251218B}" dt="2022-11-16T16:54:36.826" v="97"/>
          <ac:picMkLst>
            <pc:docMk/>
            <pc:sldMk cId="2012568993" sldId="7991"/>
            <ac:picMk id="4" creationId="{7A5C62ED-3F24-4E18-A793-C27D18C3BB6C}"/>
          </ac:picMkLst>
        </pc:picChg>
      </pc:sldChg>
      <pc:sldChg chg="addSp modSp">
        <pc:chgData name="Goodall, Phil | (He/His)" userId="61eb93e8-f7de-4417-9885-0766240bb0a4" providerId="ADAL" clId="{76C65D5E-8E36-4883-BC99-161E0251218B}" dt="2022-11-16T16:54:38.195" v="98"/>
        <pc:sldMkLst>
          <pc:docMk/>
          <pc:sldMk cId="3556917707" sldId="7992"/>
        </pc:sldMkLst>
        <pc:picChg chg="add mod">
          <ac:chgData name="Goodall, Phil | (He/His)" userId="61eb93e8-f7de-4417-9885-0766240bb0a4" providerId="ADAL" clId="{76C65D5E-8E36-4883-BC99-161E0251218B}" dt="2022-11-16T16:54:38.195" v="98"/>
          <ac:picMkLst>
            <pc:docMk/>
            <pc:sldMk cId="3556917707" sldId="7992"/>
            <ac:picMk id="7" creationId="{5CE56F26-38EE-49BF-A01A-09E396B98588}"/>
          </ac:picMkLst>
        </pc:picChg>
      </pc:sldChg>
      <pc:sldChg chg="addSp modSp mod">
        <pc:chgData name="Goodall, Phil | (He/His)" userId="61eb93e8-f7de-4417-9885-0766240bb0a4" providerId="ADAL" clId="{76C65D5E-8E36-4883-BC99-161E0251218B}" dt="2022-11-16T16:54:33.072" v="94"/>
        <pc:sldMkLst>
          <pc:docMk/>
          <pc:sldMk cId="2367530901" sldId="7996"/>
        </pc:sldMkLst>
        <pc:spChg chg="mod">
          <ac:chgData name="Goodall, Phil | (He/His)" userId="61eb93e8-f7de-4417-9885-0766240bb0a4" providerId="ADAL" clId="{76C65D5E-8E36-4883-BC99-161E0251218B}" dt="2022-11-16T16:53:56.502" v="86" actId="20577"/>
          <ac:spMkLst>
            <pc:docMk/>
            <pc:sldMk cId="2367530901" sldId="7996"/>
            <ac:spMk id="5" creationId="{AEF137A9-75AB-4BC1-B232-AF0B02A6B7AF}"/>
          </ac:spMkLst>
        </pc:spChg>
        <pc:picChg chg="add mod">
          <ac:chgData name="Goodall, Phil | (He/His)" userId="61eb93e8-f7de-4417-9885-0766240bb0a4" providerId="ADAL" clId="{76C65D5E-8E36-4883-BC99-161E0251218B}" dt="2022-11-16T16:54:33.072" v="94"/>
          <ac:picMkLst>
            <pc:docMk/>
            <pc:sldMk cId="2367530901" sldId="7996"/>
            <ac:picMk id="6" creationId="{6A55D881-1506-402D-AF34-9CACBA0D3F1A}"/>
          </ac:picMkLst>
        </pc:picChg>
      </pc:sldChg>
      <pc:sldChg chg="addSp modSp mod">
        <pc:chgData name="Goodall, Phil | (He/His)" userId="61eb93e8-f7de-4417-9885-0766240bb0a4" providerId="ADAL" clId="{76C65D5E-8E36-4883-BC99-161E0251218B}" dt="2022-11-16T19:52:52.364" v="174" actId="13926"/>
        <pc:sldMkLst>
          <pc:docMk/>
          <pc:sldMk cId="709021690" sldId="7998"/>
        </pc:sldMkLst>
        <pc:spChg chg="mod">
          <ac:chgData name="Goodall, Phil | (He/His)" userId="61eb93e8-f7de-4417-9885-0766240bb0a4" providerId="ADAL" clId="{76C65D5E-8E36-4883-BC99-161E0251218B}" dt="2022-11-16T19:52:52.364" v="174" actId="13926"/>
          <ac:spMkLst>
            <pc:docMk/>
            <pc:sldMk cId="709021690" sldId="7998"/>
            <ac:spMk id="5" creationId="{AEF137A9-75AB-4BC1-B232-AF0B02A6B7AF}"/>
          </ac:spMkLst>
        </pc:spChg>
        <pc:picChg chg="add mod">
          <ac:chgData name="Goodall, Phil | (He/His)" userId="61eb93e8-f7de-4417-9885-0766240bb0a4" providerId="ADAL" clId="{76C65D5E-8E36-4883-BC99-161E0251218B}" dt="2022-11-16T16:54:35.586" v="96"/>
          <ac:picMkLst>
            <pc:docMk/>
            <pc:sldMk cId="709021690" sldId="7998"/>
            <ac:picMk id="4" creationId="{CF649DEA-0E1B-4862-B961-FF8C59FB1A6A}"/>
          </ac:picMkLst>
        </pc:picChg>
      </pc:sldChg>
      <pc:sldChg chg="addSp modSp">
        <pc:chgData name="Goodall, Phil | (He/His)" userId="61eb93e8-f7de-4417-9885-0766240bb0a4" providerId="ADAL" clId="{76C65D5E-8E36-4883-BC99-161E0251218B}" dt="2022-11-16T16:54:34.347" v="95"/>
        <pc:sldMkLst>
          <pc:docMk/>
          <pc:sldMk cId="3491232443" sldId="7999"/>
        </pc:sldMkLst>
        <pc:picChg chg="add mod">
          <ac:chgData name="Goodall, Phil | (He/His)" userId="61eb93e8-f7de-4417-9885-0766240bb0a4" providerId="ADAL" clId="{76C65D5E-8E36-4883-BC99-161E0251218B}" dt="2022-11-16T16:54:34.347" v="95"/>
          <ac:picMkLst>
            <pc:docMk/>
            <pc:sldMk cId="3491232443" sldId="7999"/>
            <ac:picMk id="7" creationId="{9D21AC0E-9C46-4C2C-AA71-B38CF1FA2EBA}"/>
          </ac:picMkLst>
        </pc:picChg>
      </pc:sldChg>
      <pc:sldChg chg="addSp modSp mod">
        <pc:chgData name="Goodall, Phil | (He/His)" userId="61eb93e8-f7de-4417-9885-0766240bb0a4" providerId="ADAL" clId="{76C65D5E-8E36-4883-BC99-161E0251218B}" dt="2022-11-16T16:54:47.003" v="105"/>
        <pc:sldMkLst>
          <pc:docMk/>
          <pc:sldMk cId="2371703341" sldId="8000"/>
        </pc:sldMkLst>
        <pc:spChg chg="mod">
          <ac:chgData name="Goodall, Phil | (He/His)" userId="61eb93e8-f7de-4417-9885-0766240bb0a4" providerId="ADAL" clId="{76C65D5E-8E36-4883-BC99-161E0251218B}" dt="2022-11-14T08:26:17.639" v="18" actId="20577"/>
          <ac:spMkLst>
            <pc:docMk/>
            <pc:sldMk cId="2371703341" sldId="8000"/>
            <ac:spMk id="26" creationId="{E15E8278-0249-4FC6-AB87-CBADCCAD2098}"/>
          </ac:spMkLst>
        </pc:spChg>
        <pc:picChg chg="add mod">
          <ac:chgData name="Goodall, Phil | (He/His)" userId="61eb93e8-f7de-4417-9885-0766240bb0a4" providerId="ADAL" clId="{76C65D5E-8E36-4883-BC99-161E0251218B}" dt="2022-11-16T16:54:47.003" v="105"/>
          <ac:picMkLst>
            <pc:docMk/>
            <pc:sldMk cId="2371703341" sldId="8000"/>
            <ac:picMk id="18" creationId="{31EAB2BE-91F1-4C93-BFBF-403A8CA637D2}"/>
          </ac:picMkLst>
        </pc:picChg>
      </pc:sldChg>
      <pc:sldChg chg="addSp modSp">
        <pc:chgData name="Goodall, Phil | (He/His)" userId="61eb93e8-f7de-4417-9885-0766240bb0a4" providerId="ADAL" clId="{76C65D5E-8E36-4883-BC99-161E0251218B}" dt="2022-11-16T16:55:28.120" v="127"/>
        <pc:sldMkLst>
          <pc:docMk/>
          <pc:sldMk cId="3741261527" sldId="8006"/>
        </pc:sldMkLst>
        <pc:picChg chg="add mod">
          <ac:chgData name="Goodall, Phil | (He/His)" userId="61eb93e8-f7de-4417-9885-0766240bb0a4" providerId="ADAL" clId="{76C65D5E-8E36-4883-BC99-161E0251218B}" dt="2022-11-16T16:55:28.120" v="127"/>
          <ac:picMkLst>
            <pc:docMk/>
            <pc:sldMk cId="3741261527" sldId="8006"/>
            <ac:picMk id="13" creationId="{FA66BDDE-7327-4DCE-AB64-C3C0608BDB26}"/>
          </ac:picMkLst>
        </pc:picChg>
      </pc:sldChg>
      <pc:sldChg chg="addSp delSp modSp new mod">
        <pc:chgData name="Goodall, Phil | (He/His)" userId="61eb93e8-f7de-4417-9885-0766240bb0a4" providerId="ADAL" clId="{76C65D5E-8E36-4883-BC99-161E0251218B}" dt="2022-11-16T16:56:40.929" v="154" actId="478"/>
        <pc:sldMkLst>
          <pc:docMk/>
          <pc:sldMk cId="1889909513" sldId="8007"/>
        </pc:sldMkLst>
        <pc:spChg chg="mod">
          <ac:chgData name="Goodall, Phil | (He/His)" userId="61eb93e8-f7de-4417-9885-0766240bb0a4" providerId="ADAL" clId="{76C65D5E-8E36-4883-BC99-161E0251218B}" dt="2022-11-16T16:56:28.023" v="151"/>
          <ac:spMkLst>
            <pc:docMk/>
            <pc:sldMk cId="1889909513" sldId="8007"/>
            <ac:spMk id="2" creationId="{356ED350-4925-470C-949C-A0DA19F8293C}"/>
          </ac:spMkLst>
        </pc:spChg>
        <pc:spChg chg="mod">
          <ac:chgData name="Goodall, Phil | (He/His)" userId="61eb93e8-f7de-4417-9885-0766240bb0a4" providerId="ADAL" clId="{76C65D5E-8E36-4883-BC99-161E0251218B}" dt="2022-11-16T16:56:22.824" v="149"/>
          <ac:spMkLst>
            <pc:docMk/>
            <pc:sldMk cId="1889909513" sldId="8007"/>
            <ac:spMk id="3" creationId="{9368B6E4-CE9B-4028-A5AE-FCCC52134655}"/>
          </ac:spMkLst>
        </pc:spChg>
        <pc:spChg chg="del">
          <ac:chgData name="Goodall, Phil | (He/His)" userId="61eb93e8-f7de-4417-9885-0766240bb0a4" providerId="ADAL" clId="{76C65D5E-8E36-4883-BC99-161E0251218B}" dt="2022-11-16T16:56:40.929" v="154" actId="478"/>
          <ac:spMkLst>
            <pc:docMk/>
            <pc:sldMk cId="1889909513" sldId="8007"/>
            <ac:spMk id="4" creationId="{0FF04D05-2689-46EB-9257-6466048A37D8}"/>
          </ac:spMkLst>
        </pc:spChg>
        <pc:spChg chg="add del">
          <ac:chgData name="Goodall, Phil | (He/His)" userId="61eb93e8-f7de-4417-9885-0766240bb0a4" providerId="ADAL" clId="{76C65D5E-8E36-4883-BC99-161E0251218B}" dt="2022-11-16T16:56:20.174" v="148" actId="22"/>
          <ac:spMkLst>
            <pc:docMk/>
            <pc:sldMk cId="1889909513" sldId="8007"/>
            <ac:spMk id="7" creationId="{13976608-2F30-44E6-BA64-B8EC4C4F4E32}"/>
          </ac:spMkLst>
        </pc:spChg>
        <pc:picChg chg="add mod">
          <ac:chgData name="Goodall, Phil | (He/His)" userId="61eb93e8-f7de-4417-9885-0766240bb0a4" providerId="ADAL" clId="{76C65D5E-8E36-4883-BC99-161E0251218B}" dt="2022-11-16T16:56:36.848" v="153"/>
          <ac:picMkLst>
            <pc:docMk/>
            <pc:sldMk cId="1889909513" sldId="8007"/>
            <ac:picMk id="8" creationId="{489C0FBF-271E-4C65-8873-3E2D0A14086F}"/>
          </ac:picMkLst>
        </pc:picChg>
      </pc:sldChg>
    </pc:docChg>
  </pc:docChgLst>
  <pc:docChgLst>
    <pc:chgData name="Goodall, Phil | (He/His)" userId="61eb93e8-f7de-4417-9885-0766240bb0a4" providerId="ADAL" clId="{A12C6A7D-3DB7-47B6-97D3-E4C72CBD7570}"/>
    <pc:docChg chg="undo custSel modSld">
      <pc:chgData name="Goodall, Phil | (He/His)" userId="61eb93e8-f7de-4417-9885-0766240bb0a4" providerId="ADAL" clId="{A12C6A7D-3DB7-47B6-97D3-E4C72CBD7570}" dt="2022-11-22T07:40:32.680" v="2173" actId="20577"/>
      <pc:docMkLst>
        <pc:docMk/>
      </pc:docMkLst>
      <pc:sldChg chg="modSp mod">
        <pc:chgData name="Goodall, Phil | (He/His)" userId="61eb93e8-f7de-4417-9885-0766240bb0a4" providerId="ADAL" clId="{A12C6A7D-3DB7-47B6-97D3-E4C72CBD7570}" dt="2022-11-22T07:21:55.609" v="1214" actId="20577"/>
        <pc:sldMkLst>
          <pc:docMk/>
          <pc:sldMk cId="1576228849" sldId="966"/>
        </pc:sldMkLst>
        <pc:spChg chg="mod">
          <ac:chgData name="Goodall, Phil | (He/His)" userId="61eb93e8-f7de-4417-9885-0766240bb0a4" providerId="ADAL" clId="{A12C6A7D-3DB7-47B6-97D3-E4C72CBD7570}" dt="2022-11-22T07:21:55.609" v="1214" actId="20577"/>
          <ac:spMkLst>
            <pc:docMk/>
            <pc:sldMk cId="1576228849" sldId="966"/>
            <ac:spMk id="8" creationId="{12BA57F4-AD68-4403-86C1-23F603B85ED4}"/>
          </ac:spMkLst>
        </pc:spChg>
      </pc:sldChg>
      <pc:sldChg chg="modSp mod">
        <pc:chgData name="Goodall, Phil | (He/His)" userId="61eb93e8-f7de-4417-9885-0766240bb0a4" providerId="ADAL" clId="{A12C6A7D-3DB7-47B6-97D3-E4C72CBD7570}" dt="2022-11-22T07:10:54.009" v="1047" actId="6549"/>
        <pc:sldMkLst>
          <pc:docMk/>
          <pc:sldMk cId="2922872844" sldId="969"/>
        </pc:sldMkLst>
        <pc:spChg chg="mod">
          <ac:chgData name="Goodall, Phil | (He/His)" userId="61eb93e8-f7de-4417-9885-0766240bb0a4" providerId="ADAL" clId="{A12C6A7D-3DB7-47B6-97D3-E4C72CBD7570}" dt="2022-11-22T07:10:54.009" v="1047" actId="6549"/>
          <ac:spMkLst>
            <pc:docMk/>
            <pc:sldMk cId="2922872844" sldId="969"/>
            <ac:spMk id="4" creationId="{C455F79C-559A-4635-9565-2564ED050144}"/>
          </ac:spMkLst>
        </pc:spChg>
      </pc:sldChg>
      <pc:sldChg chg="modSp mod">
        <pc:chgData name="Goodall, Phil | (He/His)" userId="61eb93e8-f7de-4417-9885-0766240bb0a4" providerId="ADAL" clId="{A12C6A7D-3DB7-47B6-97D3-E4C72CBD7570}" dt="2022-11-22T07:36:15.794" v="1654" actId="20577"/>
        <pc:sldMkLst>
          <pc:docMk/>
          <pc:sldMk cId="3466340284" sldId="7876"/>
        </pc:sldMkLst>
        <pc:spChg chg="mod">
          <ac:chgData name="Goodall, Phil | (He/His)" userId="61eb93e8-f7de-4417-9885-0766240bb0a4" providerId="ADAL" clId="{A12C6A7D-3DB7-47B6-97D3-E4C72CBD7570}" dt="2022-11-22T07:36:15.794" v="1654" actId="20577"/>
          <ac:spMkLst>
            <pc:docMk/>
            <pc:sldMk cId="3466340284" sldId="7876"/>
            <ac:spMk id="3" creationId="{66558220-4782-47E7-A5DD-A25F6F516340}"/>
          </ac:spMkLst>
        </pc:spChg>
      </pc:sldChg>
      <pc:sldChg chg="modSp mod">
        <pc:chgData name="Goodall, Phil | (He/His)" userId="61eb93e8-f7de-4417-9885-0766240bb0a4" providerId="ADAL" clId="{A12C6A7D-3DB7-47B6-97D3-E4C72CBD7570}" dt="2022-11-22T07:31:06.681" v="1437" actId="20577"/>
        <pc:sldMkLst>
          <pc:docMk/>
          <pc:sldMk cId="2165796543" sldId="7879"/>
        </pc:sldMkLst>
        <pc:spChg chg="mod">
          <ac:chgData name="Goodall, Phil | (He/His)" userId="61eb93e8-f7de-4417-9885-0766240bb0a4" providerId="ADAL" clId="{A12C6A7D-3DB7-47B6-97D3-E4C72CBD7570}" dt="2022-11-22T07:31:06.681" v="1437" actId="20577"/>
          <ac:spMkLst>
            <pc:docMk/>
            <pc:sldMk cId="2165796543" sldId="7879"/>
            <ac:spMk id="9" creationId="{CC6337E7-DD02-40ED-9A8D-FCD52ACD6202}"/>
          </ac:spMkLst>
        </pc:spChg>
      </pc:sldChg>
      <pc:sldChg chg="modSp mod">
        <pc:chgData name="Goodall, Phil | (He/His)" userId="61eb93e8-f7de-4417-9885-0766240bb0a4" providerId="ADAL" clId="{A12C6A7D-3DB7-47B6-97D3-E4C72CBD7570}" dt="2022-11-22T07:32:28.662" v="1589" actId="20577"/>
        <pc:sldMkLst>
          <pc:docMk/>
          <pc:sldMk cId="4138381415" sldId="7882"/>
        </pc:sldMkLst>
        <pc:spChg chg="mod">
          <ac:chgData name="Goodall, Phil | (He/His)" userId="61eb93e8-f7de-4417-9885-0766240bb0a4" providerId="ADAL" clId="{A12C6A7D-3DB7-47B6-97D3-E4C72CBD7570}" dt="2022-11-22T07:32:28.662" v="1589" actId="20577"/>
          <ac:spMkLst>
            <pc:docMk/>
            <pc:sldMk cId="4138381415" sldId="7882"/>
            <ac:spMk id="9" creationId="{CC6337E7-DD02-40ED-9A8D-FCD52ACD6202}"/>
          </ac:spMkLst>
        </pc:spChg>
      </pc:sldChg>
      <pc:sldChg chg="modSp mod">
        <pc:chgData name="Goodall, Phil | (He/His)" userId="61eb93e8-f7de-4417-9885-0766240bb0a4" providerId="ADAL" clId="{A12C6A7D-3DB7-47B6-97D3-E4C72CBD7570}" dt="2022-11-22T07:40:00.971" v="2066" actId="113"/>
        <pc:sldMkLst>
          <pc:docMk/>
          <pc:sldMk cId="1085019927" sldId="7883"/>
        </pc:sldMkLst>
        <pc:spChg chg="mod">
          <ac:chgData name="Goodall, Phil | (He/His)" userId="61eb93e8-f7de-4417-9885-0766240bb0a4" providerId="ADAL" clId="{A12C6A7D-3DB7-47B6-97D3-E4C72CBD7570}" dt="2022-11-22T07:40:00.971" v="2066" actId="113"/>
          <ac:spMkLst>
            <pc:docMk/>
            <pc:sldMk cId="1085019927" sldId="7883"/>
            <ac:spMk id="9" creationId="{CC6337E7-DD02-40ED-9A8D-FCD52ACD6202}"/>
          </ac:spMkLst>
        </pc:spChg>
      </pc:sldChg>
      <pc:sldChg chg="modSp mod">
        <pc:chgData name="Goodall, Phil | (He/His)" userId="61eb93e8-f7de-4417-9885-0766240bb0a4" providerId="ADAL" clId="{A12C6A7D-3DB7-47B6-97D3-E4C72CBD7570}" dt="2022-11-22T07:35:36.556" v="1636" actId="20577"/>
        <pc:sldMkLst>
          <pc:docMk/>
          <pc:sldMk cId="3498931340" sldId="7892"/>
        </pc:sldMkLst>
        <pc:spChg chg="mod">
          <ac:chgData name="Goodall, Phil | (He/His)" userId="61eb93e8-f7de-4417-9885-0766240bb0a4" providerId="ADAL" clId="{A12C6A7D-3DB7-47B6-97D3-E4C72CBD7570}" dt="2022-11-22T07:35:36.556" v="1636" actId="20577"/>
          <ac:spMkLst>
            <pc:docMk/>
            <pc:sldMk cId="3498931340" sldId="7892"/>
            <ac:spMk id="6" creationId="{6C1F8F2F-4157-4F1C-94AC-3DB1FA8336E3}"/>
          </ac:spMkLst>
        </pc:spChg>
      </pc:sldChg>
      <pc:sldChg chg="modSp mod">
        <pc:chgData name="Goodall, Phil | (He/His)" userId="61eb93e8-f7de-4417-9885-0766240bb0a4" providerId="ADAL" clId="{A12C6A7D-3DB7-47B6-97D3-E4C72CBD7570}" dt="2022-11-22T07:29:09.553" v="1419" actId="20577"/>
        <pc:sldMkLst>
          <pc:docMk/>
          <pc:sldMk cId="1407860045" sldId="7894"/>
        </pc:sldMkLst>
        <pc:spChg chg="mod">
          <ac:chgData name="Goodall, Phil | (He/His)" userId="61eb93e8-f7de-4417-9885-0766240bb0a4" providerId="ADAL" clId="{A12C6A7D-3DB7-47B6-97D3-E4C72CBD7570}" dt="2022-11-22T07:29:09.553" v="1419" actId="20577"/>
          <ac:spMkLst>
            <pc:docMk/>
            <pc:sldMk cId="1407860045" sldId="7894"/>
            <ac:spMk id="3" creationId="{66558220-4782-47E7-A5DD-A25F6F516340}"/>
          </ac:spMkLst>
        </pc:spChg>
        <pc:spChg chg="mod">
          <ac:chgData name="Goodall, Phil | (He/His)" userId="61eb93e8-f7de-4417-9885-0766240bb0a4" providerId="ADAL" clId="{A12C6A7D-3DB7-47B6-97D3-E4C72CBD7570}" dt="2022-11-22T07:29:03.465" v="1415" actId="20577"/>
          <ac:spMkLst>
            <pc:docMk/>
            <pc:sldMk cId="1407860045" sldId="7894"/>
            <ac:spMk id="4" creationId="{277BD38D-C5FE-4E4E-B111-4155819E778D}"/>
          </ac:spMkLst>
        </pc:spChg>
      </pc:sldChg>
      <pc:sldChg chg="modSp mod">
        <pc:chgData name="Goodall, Phil | (He/His)" userId="61eb93e8-f7de-4417-9885-0766240bb0a4" providerId="ADAL" clId="{A12C6A7D-3DB7-47B6-97D3-E4C72CBD7570}" dt="2022-11-22T07:33:02.078" v="1590" actId="20577"/>
        <pc:sldMkLst>
          <pc:docMk/>
          <pc:sldMk cId="134788272" sldId="7898"/>
        </pc:sldMkLst>
        <pc:spChg chg="mod">
          <ac:chgData name="Goodall, Phil | (He/His)" userId="61eb93e8-f7de-4417-9885-0766240bb0a4" providerId="ADAL" clId="{A12C6A7D-3DB7-47B6-97D3-E4C72CBD7570}" dt="2022-11-22T07:33:02.078" v="1590" actId="20577"/>
          <ac:spMkLst>
            <pc:docMk/>
            <pc:sldMk cId="134788272" sldId="7898"/>
            <ac:spMk id="9" creationId="{CC6337E7-DD02-40ED-9A8D-FCD52ACD6202}"/>
          </ac:spMkLst>
        </pc:spChg>
      </pc:sldChg>
      <pc:sldChg chg="modSp mod">
        <pc:chgData name="Goodall, Phil | (He/His)" userId="61eb93e8-f7de-4417-9885-0766240bb0a4" providerId="ADAL" clId="{A12C6A7D-3DB7-47B6-97D3-E4C72CBD7570}" dt="2022-11-22T07:01:04.197" v="697" actId="6549"/>
        <pc:sldMkLst>
          <pc:docMk/>
          <pc:sldMk cId="1301889230" sldId="7904"/>
        </pc:sldMkLst>
        <pc:spChg chg="mod">
          <ac:chgData name="Goodall, Phil | (He/His)" userId="61eb93e8-f7de-4417-9885-0766240bb0a4" providerId="ADAL" clId="{A12C6A7D-3DB7-47B6-97D3-E4C72CBD7570}" dt="2022-11-22T07:01:04.197" v="697" actId="6549"/>
          <ac:spMkLst>
            <pc:docMk/>
            <pc:sldMk cId="1301889230" sldId="7904"/>
            <ac:spMk id="3" creationId="{CEA910BB-1BA1-4C9A-8536-742A365F3FE0}"/>
          </ac:spMkLst>
        </pc:spChg>
      </pc:sldChg>
      <pc:sldChg chg="modSp mod">
        <pc:chgData name="Goodall, Phil | (He/His)" userId="61eb93e8-f7de-4417-9885-0766240bb0a4" providerId="ADAL" clId="{A12C6A7D-3DB7-47B6-97D3-E4C72CBD7570}" dt="2022-11-22T07:22:30.815" v="1217" actId="20577"/>
        <pc:sldMkLst>
          <pc:docMk/>
          <pc:sldMk cId="1769878378" sldId="7907"/>
        </pc:sldMkLst>
        <pc:spChg chg="mod">
          <ac:chgData name="Goodall, Phil | (He/His)" userId="61eb93e8-f7de-4417-9885-0766240bb0a4" providerId="ADAL" clId="{A12C6A7D-3DB7-47B6-97D3-E4C72CBD7570}" dt="2022-11-22T07:22:30.815" v="1217" actId="20577"/>
          <ac:spMkLst>
            <pc:docMk/>
            <pc:sldMk cId="1769878378" sldId="7907"/>
            <ac:spMk id="4" creationId="{F055E041-B4D2-4B38-A022-8E21379CB28F}"/>
          </ac:spMkLst>
        </pc:spChg>
      </pc:sldChg>
      <pc:sldChg chg="modSp mod">
        <pc:chgData name="Goodall, Phil | (He/His)" userId="61eb93e8-f7de-4417-9885-0766240bb0a4" providerId="ADAL" clId="{A12C6A7D-3DB7-47B6-97D3-E4C72CBD7570}" dt="2022-11-22T07:06:47.622" v="1024" actId="20577"/>
        <pc:sldMkLst>
          <pc:docMk/>
          <pc:sldMk cId="2777120503" sldId="7972"/>
        </pc:sldMkLst>
        <pc:spChg chg="mod">
          <ac:chgData name="Goodall, Phil | (He/His)" userId="61eb93e8-f7de-4417-9885-0766240bb0a4" providerId="ADAL" clId="{A12C6A7D-3DB7-47B6-97D3-E4C72CBD7570}" dt="2022-11-22T07:06:47.622" v="1024" actId="20577"/>
          <ac:spMkLst>
            <pc:docMk/>
            <pc:sldMk cId="2777120503" sldId="7972"/>
            <ac:spMk id="6" creationId="{A46C2900-7E34-4802-B876-EFD3E52E7324}"/>
          </ac:spMkLst>
        </pc:spChg>
      </pc:sldChg>
      <pc:sldChg chg="modSp mod">
        <pc:chgData name="Goodall, Phil | (He/His)" userId="61eb93e8-f7de-4417-9885-0766240bb0a4" providerId="ADAL" clId="{A12C6A7D-3DB7-47B6-97D3-E4C72CBD7570}" dt="2022-11-22T07:34:40.835" v="1633" actId="14"/>
        <pc:sldMkLst>
          <pc:docMk/>
          <pc:sldMk cId="2279275797" sldId="7973"/>
        </pc:sldMkLst>
        <pc:spChg chg="mod">
          <ac:chgData name="Goodall, Phil | (He/His)" userId="61eb93e8-f7de-4417-9885-0766240bb0a4" providerId="ADAL" clId="{A12C6A7D-3DB7-47B6-97D3-E4C72CBD7570}" dt="2022-11-22T07:34:40.835" v="1633" actId="14"/>
          <ac:spMkLst>
            <pc:docMk/>
            <pc:sldMk cId="2279275797" sldId="7973"/>
            <ac:spMk id="3" creationId="{E201A847-94B7-47B5-9E52-6C71355AF1AD}"/>
          </ac:spMkLst>
        </pc:spChg>
        <pc:spChg chg="mod">
          <ac:chgData name="Goodall, Phil | (He/His)" userId="61eb93e8-f7de-4417-9885-0766240bb0a4" providerId="ADAL" clId="{A12C6A7D-3DB7-47B6-97D3-E4C72CBD7570}" dt="2022-11-22T07:33:39.982" v="1592" actId="20577"/>
          <ac:spMkLst>
            <pc:docMk/>
            <pc:sldMk cId="2279275797" sldId="7973"/>
            <ac:spMk id="4" creationId="{256D6D63-D6D7-4999-BC0D-BB01501B27B7}"/>
          </ac:spMkLst>
        </pc:spChg>
      </pc:sldChg>
      <pc:sldChg chg="modSp mod">
        <pc:chgData name="Goodall, Phil | (He/His)" userId="61eb93e8-f7de-4417-9885-0766240bb0a4" providerId="ADAL" clId="{A12C6A7D-3DB7-47B6-97D3-E4C72CBD7570}" dt="2022-11-22T07:13:48.697" v="1143" actId="20577"/>
        <pc:sldMkLst>
          <pc:docMk/>
          <pc:sldMk cId="1737066198" sldId="7978"/>
        </pc:sldMkLst>
        <pc:spChg chg="mod">
          <ac:chgData name="Goodall, Phil | (He/His)" userId="61eb93e8-f7de-4417-9885-0766240bb0a4" providerId="ADAL" clId="{A12C6A7D-3DB7-47B6-97D3-E4C72CBD7570}" dt="2022-11-22T07:13:48.697" v="1143" actId="20577"/>
          <ac:spMkLst>
            <pc:docMk/>
            <pc:sldMk cId="1737066198" sldId="7978"/>
            <ac:spMk id="4" creationId="{C455F79C-559A-4635-9565-2564ED050144}"/>
          </ac:spMkLst>
        </pc:spChg>
      </pc:sldChg>
      <pc:sldChg chg="modSp mod">
        <pc:chgData name="Goodall, Phil | (He/His)" userId="61eb93e8-f7de-4417-9885-0766240bb0a4" providerId="ADAL" clId="{A12C6A7D-3DB7-47B6-97D3-E4C72CBD7570}" dt="2022-11-22T07:40:32.680" v="2173" actId="20577"/>
        <pc:sldMkLst>
          <pc:docMk/>
          <pc:sldMk cId="3518556176" sldId="7979"/>
        </pc:sldMkLst>
        <pc:spChg chg="mod">
          <ac:chgData name="Goodall, Phil | (He/His)" userId="61eb93e8-f7de-4417-9885-0766240bb0a4" providerId="ADAL" clId="{A12C6A7D-3DB7-47B6-97D3-E4C72CBD7570}" dt="2022-11-22T07:40:32.680" v="2173" actId="20577"/>
          <ac:spMkLst>
            <pc:docMk/>
            <pc:sldMk cId="3518556176" sldId="7979"/>
            <ac:spMk id="3" creationId="{C49A2AD6-78AE-4523-AE01-0C9DAA85C672}"/>
          </ac:spMkLst>
        </pc:spChg>
      </pc:sldChg>
      <pc:sldChg chg="modSp mod">
        <pc:chgData name="Goodall, Phil | (He/His)" userId="61eb93e8-f7de-4417-9885-0766240bb0a4" providerId="ADAL" clId="{A12C6A7D-3DB7-47B6-97D3-E4C72CBD7570}" dt="2022-11-22T06:38:44.582" v="15" actId="20577"/>
        <pc:sldMkLst>
          <pc:docMk/>
          <pc:sldMk cId="1037285593" sldId="7981"/>
        </pc:sldMkLst>
        <pc:spChg chg="mod">
          <ac:chgData name="Goodall, Phil | (He/His)" userId="61eb93e8-f7de-4417-9885-0766240bb0a4" providerId="ADAL" clId="{A12C6A7D-3DB7-47B6-97D3-E4C72CBD7570}" dt="2022-11-22T06:38:44.582" v="15" actId="20577"/>
          <ac:spMkLst>
            <pc:docMk/>
            <pc:sldMk cId="1037285593" sldId="7981"/>
            <ac:spMk id="5" creationId="{AEF137A9-75AB-4BC1-B232-AF0B02A6B7AF}"/>
          </ac:spMkLst>
        </pc:spChg>
      </pc:sldChg>
      <pc:sldChg chg="modSp mod">
        <pc:chgData name="Goodall, Phil | (He/His)" userId="61eb93e8-f7de-4417-9885-0766240bb0a4" providerId="ADAL" clId="{A12C6A7D-3DB7-47B6-97D3-E4C72CBD7570}" dt="2022-11-22T06:59:38.899" v="618" actId="20577"/>
        <pc:sldMkLst>
          <pc:docMk/>
          <pc:sldMk cId="630420853" sldId="7982"/>
        </pc:sldMkLst>
        <pc:spChg chg="mod">
          <ac:chgData name="Goodall, Phil | (He/His)" userId="61eb93e8-f7de-4417-9885-0766240bb0a4" providerId="ADAL" clId="{A12C6A7D-3DB7-47B6-97D3-E4C72CBD7570}" dt="2022-11-22T06:59:38.899" v="618" actId="20577"/>
          <ac:spMkLst>
            <pc:docMk/>
            <pc:sldMk cId="630420853" sldId="7982"/>
            <ac:spMk id="3" creationId="{CEA910BB-1BA1-4C9A-8536-742A365F3FE0}"/>
          </ac:spMkLst>
        </pc:spChg>
      </pc:sldChg>
      <pc:sldChg chg="modSp mod">
        <pc:chgData name="Goodall, Phil | (He/His)" userId="61eb93e8-f7de-4417-9885-0766240bb0a4" providerId="ADAL" clId="{A12C6A7D-3DB7-47B6-97D3-E4C72CBD7570}" dt="2022-11-22T07:21:41.376" v="1206" actId="6549"/>
        <pc:sldMkLst>
          <pc:docMk/>
          <pc:sldMk cId="2225721672" sldId="7983"/>
        </pc:sldMkLst>
        <pc:spChg chg="mod">
          <ac:chgData name="Goodall, Phil | (He/His)" userId="61eb93e8-f7de-4417-9885-0766240bb0a4" providerId="ADAL" clId="{A12C6A7D-3DB7-47B6-97D3-E4C72CBD7570}" dt="2022-11-22T07:21:41.376" v="1206" actId="6549"/>
          <ac:spMkLst>
            <pc:docMk/>
            <pc:sldMk cId="2225721672" sldId="7983"/>
            <ac:spMk id="3" creationId="{AC199FD2-EBE2-47A6-950A-43BDE188E95F}"/>
          </ac:spMkLst>
        </pc:spChg>
      </pc:sldChg>
      <pc:sldChg chg="modSp mod">
        <pc:chgData name="Goodall, Phil | (He/His)" userId="61eb93e8-f7de-4417-9885-0766240bb0a4" providerId="ADAL" clId="{A12C6A7D-3DB7-47B6-97D3-E4C72CBD7570}" dt="2022-11-22T07:24:51.589" v="1300" actId="20577"/>
        <pc:sldMkLst>
          <pc:docMk/>
          <pc:sldMk cId="303112182" sldId="7984"/>
        </pc:sldMkLst>
        <pc:spChg chg="mod">
          <ac:chgData name="Goodall, Phil | (He/His)" userId="61eb93e8-f7de-4417-9885-0766240bb0a4" providerId="ADAL" clId="{A12C6A7D-3DB7-47B6-97D3-E4C72CBD7570}" dt="2022-11-22T07:24:51.589" v="1300" actId="20577"/>
          <ac:spMkLst>
            <pc:docMk/>
            <pc:sldMk cId="303112182" sldId="7984"/>
            <ac:spMk id="3" creationId="{66558220-4782-47E7-A5DD-A25F6F516340}"/>
          </ac:spMkLst>
        </pc:spChg>
      </pc:sldChg>
      <pc:sldChg chg="modSp mod">
        <pc:chgData name="Goodall, Phil | (He/His)" userId="61eb93e8-f7de-4417-9885-0766240bb0a4" providerId="ADAL" clId="{A12C6A7D-3DB7-47B6-97D3-E4C72CBD7570}" dt="2022-11-22T07:26:57.233" v="1355" actId="6549"/>
        <pc:sldMkLst>
          <pc:docMk/>
          <pc:sldMk cId="247697382" sldId="7988"/>
        </pc:sldMkLst>
        <pc:spChg chg="mod">
          <ac:chgData name="Goodall, Phil | (He/His)" userId="61eb93e8-f7de-4417-9885-0766240bb0a4" providerId="ADAL" clId="{A12C6A7D-3DB7-47B6-97D3-E4C72CBD7570}" dt="2022-11-22T07:26:57.233" v="1355" actId="6549"/>
          <ac:spMkLst>
            <pc:docMk/>
            <pc:sldMk cId="247697382" sldId="7988"/>
            <ac:spMk id="3" creationId="{66558220-4782-47E7-A5DD-A25F6F516340}"/>
          </ac:spMkLst>
        </pc:spChg>
      </pc:sldChg>
      <pc:sldChg chg="modSp mod">
        <pc:chgData name="Goodall, Phil | (He/His)" userId="61eb93e8-f7de-4417-9885-0766240bb0a4" providerId="ADAL" clId="{A12C6A7D-3DB7-47B6-97D3-E4C72CBD7570}" dt="2022-11-22T06:52:39.680" v="486" actId="14100"/>
        <pc:sldMkLst>
          <pc:docMk/>
          <pc:sldMk cId="2012568993" sldId="7991"/>
        </pc:sldMkLst>
        <pc:spChg chg="mod">
          <ac:chgData name="Goodall, Phil | (He/His)" userId="61eb93e8-f7de-4417-9885-0766240bb0a4" providerId="ADAL" clId="{A12C6A7D-3DB7-47B6-97D3-E4C72CBD7570}" dt="2022-11-22T06:52:39.680" v="486" actId="14100"/>
          <ac:spMkLst>
            <pc:docMk/>
            <pc:sldMk cId="2012568993" sldId="7991"/>
            <ac:spMk id="5" creationId="{AEF137A9-75AB-4BC1-B232-AF0B02A6B7AF}"/>
          </ac:spMkLst>
        </pc:spChg>
      </pc:sldChg>
      <pc:sldChg chg="modSp mod">
        <pc:chgData name="Goodall, Phil | (He/His)" userId="61eb93e8-f7de-4417-9885-0766240bb0a4" providerId="ADAL" clId="{A12C6A7D-3DB7-47B6-97D3-E4C72CBD7570}" dt="2022-11-22T06:58:02.075" v="534" actId="20577"/>
        <pc:sldMkLst>
          <pc:docMk/>
          <pc:sldMk cId="3556917707" sldId="7992"/>
        </pc:sldMkLst>
        <pc:spChg chg="mod">
          <ac:chgData name="Goodall, Phil | (He/His)" userId="61eb93e8-f7de-4417-9885-0766240bb0a4" providerId="ADAL" clId="{A12C6A7D-3DB7-47B6-97D3-E4C72CBD7570}" dt="2022-11-22T06:58:02.075" v="534" actId="20577"/>
          <ac:spMkLst>
            <pc:docMk/>
            <pc:sldMk cId="3556917707" sldId="7992"/>
            <ac:spMk id="5" creationId="{AEF137A9-75AB-4BC1-B232-AF0B02A6B7AF}"/>
          </ac:spMkLst>
        </pc:spChg>
      </pc:sldChg>
      <pc:sldChg chg="modSp mod">
        <pc:chgData name="Goodall, Phil | (He/His)" userId="61eb93e8-f7de-4417-9885-0766240bb0a4" providerId="ADAL" clId="{A12C6A7D-3DB7-47B6-97D3-E4C72CBD7570}" dt="2022-11-22T06:45:45.560" v="110" actId="20577"/>
        <pc:sldMkLst>
          <pc:docMk/>
          <pc:sldMk cId="2367530901" sldId="7996"/>
        </pc:sldMkLst>
        <pc:spChg chg="mod">
          <ac:chgData name="Goodall, Phil | (He/His)" userId="61eb93e8-f7de-4417-9885-0766240bb0a4" providerId="ADAL" clId="{A12C6A7D-3DB7-47B6-97D3-E4C72CBD7570}" dt="2022-11-22T06:39:09.656" v="18" actId="20577"/>
          <ac:spMkLst>
            <pc:docMk/>
            <pc:sldMk cId="2367530901" sldId="7996"/>
            <ac:spMk id="3" creationId="{C009CBA6-0CEF-4301-8D1C-46F2BB90D354}"/>
          </ac:spMkLst>
        </pc:spChg>
        <pc:spChg chg="mod">
          <ac:chgData name="Goodall, Phil | (He/His)" userId="61eb93e8-f7de-4417-9885-0766240bb0a4" providerId="ADAL" clId="{A12C6A7D-3DB7-47B6-97D3-E4C72CBD7570}" dt="2022-11-22T06:45:45.560" v="110" actId="20577"/>
          <ac:spMkLst>
            <pc:docMk/>
            <pc:sldMk cId="2367530901" sldId="7996"/>
            <ac:spMk id="5" creationId="{AEF137A9-75AB-4BC1-B232-AF0B02A6B7AF}"/>
          </ac:spMkLst>
        </pc:spChg>
      </pc:sldChg>
      <pc:sldChg chg="modSp mod">
        <pc:chgData name="Goodall, Phil | (He/His)" userId="61eb93e8-f7de-4417-9885-0766240bb0a4" providerId="ADAL" clId="{A12C6A7D-3DB7-47B6-97D3-E4C72CBD7570}" dt="2022-11-22T06:48:46.012" v="188" actId="20577"/>
        <pc:sldMkLst>
          <pc:docMk/>
          <pc:sldMk cId="709021690" sldId="7998"/>
        </pc:sldMkLst>
        <pc:spChg chg="mod">
          <ac:chgData name="Goodall, Phil | (He/His)" userId="61eb93e8-f7de-4417-9885-0766240bb0a4" providerId="ADAL" clId="{A12C6A7D-3DB7-47B6-97D3-E4C72CBD7570}" dt="2022-11-22T06:48:46.012" v="188" actId="20577"/>
          <ac:spMkLst>
            <pc:docMk/>
            <pc:sldMk cId="709021690" sldId="7998"/>
            <ac:spMk id="5" creationId="{AEF137A9-75AB-4BC1-B232-AF0B02A6B7AF}"/>
          </ac:spMkLst>
        </pc:spChg>
      </pc:sldChg>
      <pc:sldChg chg="modSp mod">
        <pc:chgData name="Goodall, Phil | (He/His)" userId="61eb93e8-f7de-4417-9885-0766240bb0a4" providerId="ADAL" clId="{A12C6A7D-3DB7-47B6-97D3-E4C72CBD7570}" dt="2022-11-22T07:09:50.797" v="1027" actId="120"/>
        <pc:sldMkLst>
          <pc:docMk/>
          <pc:sldMk cId="2371703341" sldId="8000"/>
        </pc:sldMkLst>
        <pc:spChg chg="mod">
          <ac:chgData name="Goodall, Phil | (He/His)" userId="61eb93e8-f7de-4417-9885-0766240bb0a4" providerId="ADAL" clId="{A12C6A7D-3DB7-47B6-97D3-E4C72CBD7570}" dt="2022-11-22T07:09:50.797" v="1027" actId="120"/>
          <ac:spMkLst>
            <pc:docMk/>
            <pc:sldMk cId="2371703341" sldId="8000"/>
            <ac:spMk id="25" creationId="{B40E523D-69B9-42AC-BE6B-E5F3B3560482}"/>
          </ac:spMkLst>
        </pc:spChg>
      </pc:sldChg>
    </pc:docChg>
  </pc:docChgLst>
  <pc:docChgLst>
    <pc:chgData name="Goodall, Phil | (He/His)" userId="61eb93e8-f7de-4417-9885-0766240bb0a4" providerId="ADAL" clId="{A7CB88D7-4BA3-4CA5-84B1-1F104589FA8F}"/>
    <pc:docChg chg="modSld">
      <pc:chgData name="Goodall, Phil | (He/His)" userId="61eb93e8-f7de-4417-9885-0766240bb0a4" providerId="ADAL" clId="{A7CB88D7-4BA3-4CA5-84B1-1F104589FA8F}" dt="2022-11-16T20:53:34.863" v="20" actId="20577"/>
      <pc:docMkLst>
        <pc:docMk/>
      </pc:docMkLst>
      <pc:sldChg chg="modSp mod">
        <pc:chgData name="Goodall, Phil | (He/His)" userId="61eb93e8-f7de-4417-9885-0766240bb0a4" providerId="ADAL" clId="{A7CB88D7-4BA3-4CA5-84B1-1F104589FA8F}" dt="2022-11-16T20:53:13.208" v="17" actId="20577"/>
        <pc:sldMkLst>
          <pc:docMk/>
          <pc:sldMk cId="1576228849" sldId="966"/>
        </pc:sldMkLst>
        <pc:spChg chg="mod">
          <ac:chgData name="Goodall, Phil | (He/His)" userId="61eb93e8-f7de-4417-9885-0766240bb0a4" providerId="ADAL" clId="{A7CB88D7-4BA3-4CA5-84B1-1F104589FA8F}" dt="2022-11-16T20:53:13.208" v="17" actId="20577"/>
          <ac:spMkLst>
            <pc:docMk/>
            <pc:sldMk cId="1576228849" sldId="966"/>
            <ac:spMk id="8" creationId="{12BA57F4-AD68-4403-86C1-23F603B85ED4}"/>
          </ac:spMkLst>
        </pc:spChg>
      </pc:sldChg>
      <pc:sldChg chg="modSp mod">
        <pc:chgData name="Goodall, Phil | (He/His)" userId="61eb93e8-f7de-4417-9885-0766240bb0a4" providerId="ADAL" clId="{A7CB88D7-4BA3-4CA5-84B1-1F104589FA8F}" dt="2022-11-16T20:52:11.473" v="6" actId="20577"/>
        <pc:sldMkLst>
          <pc:docMk/>
          <pc:sldMk cId="1301889230" sldId="7904"/>
        </pc:sldMkLst>
        <pc:spChg chg="mod">
          <ac:chgData name="Goodall, Phil | (He/His)" userId="61eb93e8-f7de-4417-9885-0766240bb0a4" providerId="ADAL" clId="{A7CB88D7-4BA3-4CA5-84B1-1F104589FA8F}" dt="2022-11-16T20:52:11.473" v="6" actId="20577"/>
          <ac:spMkLst>
            <pc:docMk/>
            <pc:sldMk cId="1301889230" sldId="7904"/>
            <ac:spMk id="3" creationId="{CEA910BB-1BA1-4C9A-8536-742A365F3FE0}"/>
          </ac:spMkLst>
        </pc:spChg>
      </pc:sldChg>
      <pc:sldChg chg="modSp mod">
        <pc:chgData name="Goodall, Phil | (He/His)" userId="61eb93e8-f7de-4417-9885-0766240bb0a4" providerId="ADAL" clId="{A7CB88D7-4BA3-4CA5-84B1-1F104589FA8F}" dt="2022-11-16T20:52:18.224" v="7" actId="20577"/>
        <pc:sldMkLst>
          <pc:docMk/>
          <pc:sldMk cId="2777120503" sldId="7972"/>
        </pc:sldMkLst>
        <pc:spChg chg="mod">
          <ac:chgData name="Goodall, Phil | (He/His)" userId="61eb93e8-f7de-4417-9885-0766240bb0a4" providerId="ADAL" clId="{A7CB88D7-4BA3-4CA5-84B1-1F104589FA8F}" dt="2022-11-16T20:52:18.224" v="7" actId="20577"/>
          <ac:spMkLst>
            <pc:docMk/>
            <pc:sldMk cId="2777120503" sldId="7972"/>
            <ac:spMk id="6" creationId="{A46C2900-7E34-4802-B876-EFD3E52E7324}"/>
          </ac:spMkLst>
        </pc:spChg>
      </pc:sldChg>
      <pc:sldChg chg="modSp mod">
        <pc:chgData name="Goodall, Phil | (He/His)" userId="61eb93e8-f7de-4417-9885-0766240bb0a4" providerId="ADAL" clId="{A7CB88D7-4BA3-4CA5-84B1-1F104589FA8F}" dt="2022-11-16T20:48:40.559" v="1" actId="20577"/>
        <pc:sldMkLst>
          <pc:docMk/>
          <pc:sldMk cId="2279275797" sldId="7973"/>
        </pc:sldMkLst>
        <pc:spChg chg="mod">
          <ac:chgData name="Goodall, Phil | (He/His)" userId="61eb93e8-f7de-4417-9885-0766240bb0a4" providerId="ADAL" clId="{A7CB88D7-4BA3-4CA5-84B1-1F104589FA8F}" dt="2022-11-16T20:48:40.559" v="1" actId="20577"/>
          <ac:spMkLst>
            <pc:docMk/>
            <pc:sldMk cId="2279275797" sldId="7973"/>
            <ac:spMk id="3" creationId="{E201A847-94B7-47B5-9E52-6C71355AF1AD}"/>
          </ac:spMkLst>
        </pc:spChg>
      </pc:sldChg>
      <pc:sldChg chg="modSp mod">
        <pc:chgData name="Goodall, Phil | (He/His)" userId="61eb93e8-f7de-4417-9885-0766240bb0a4" providerId="ADAL" clId="{A7CB88D7-4BA3-4CA5-84B1-1F104589FA8F}" dt="2022-11-16T20:51:33.934" v="2" actId="20577"/>
        <pc:sldMkLst>
          <pc:docMk/>
          <pc:sldMk cId="630420853" sldId="7982"/>
        </pc:sldMkLst>
        <pc:spChg chg="mod">
          <ac:chgData name="Goodall, Phil | (He/His)" userId="61eb93e8-f7de-4417-9885-0766240bb0a4" providerId="ADAL" clId="{A7CB88D7-4BA3-4CA5-84B1-1F104589FA8F}" dt="2022-11-16T20:51:33.934" v="2" actId="20577"/>
          <ac:spMkLst>
            <pc:docMk/>
            <pc:sldMk cId="630420853" sldId="7982"/>
            <ac:spMk id="3" creationId="{CEA910BB-1BA1-4C9A-8536-742A365F3FE0}"/>
          </ac:spMkLst>
        </pc:spChg>
      </pc:sldChg>
      <pc:sldChg chg="modSp mod">
        <pc:chgData name="Goodall, Phil | (He/His)" userId="61eb93e8-f7de-4417-9885-0766240bb0a4" providerId="ADAL" clId="{A7CB88D7-4BA3-4CA5-84B1-1F104589FA8F}" dt="2022-11-16T20:53:03.007" v="15" actId="20577"/>
        <pc:sldMkLst>
          <pc:docMk/>
          <pc:sldMk cId="2225721672" sldId="7983"/>
        </pc:sldMkLst>
        <pc:spChg chg="mod">
          <ac:chgData name="Goodall, Phil | (He/His)" userId="61eb93e8-f7de-4417-9885-0766240bb0a4" providerId="ADAL" clId="{A7CB88D7-4BA3-4CA5-84B1-1F104589FA8F}" dt="2022-11-16T20:52:47.067" v="11" actId="20577"/>
          <ac:spMkLst>
            <pc:docMk/>
            <pc:sldMk cId="2225721672" sldId="7983"/>
            <ac:spMk id="3" creationId="{AC199FD2-EBE2-47A6-950A-43BDE188E95F}"/>
          </ac:spMkLst>
        </pc:spChg>
        <pc:spChg chg="mod">
          <ac:chgData name="Goodall, Phil | (He/His)" userId="61eb93e8-f7de-4417-9885-0766240bb0a4" providerId="ADAL" clId="{A7CB88D7-4BA3-4CA5-84B1-1F104589FA8F}" dt="2022-11-16T20:53:03.007" v="15" actId="20577"/>
          <ac:spMkLst>
            <pc:docMk/>
            <pc:sldMk cId="2225721672" sldId="7983"/>
            <ac:spMk id="4" creationId="{35434400-96E2-E6B6-7A17-6A067EAB187D}"/>
          </ac:spMkLst>
        </pc:spChg>
      </pc:sldChg>
      <pc:sldChg chg="modSp mod">
        <pc:chgData name="Goodall, Phil | (He/His)" userId="61eb93e8-f7de-4417-9885-0766240bb0a4" providerId="ADAL" clId="{A7CB88D7-4BA3-4CA5-84B1-1F104589FA8F}" dt="2022-11-16T20:53:23.974" v="18" actId="20577"/>
        <pc:sldMkLst>
          <pc:docMk/>
          <pc:sldMk cId="303112182" sldId="7984"/>
        </pc:sldMkLst>
        <pc:spChg chg="mod">
          <ac:chgData name="Goodall, Phil | (He/His)" userId="61eb93e8-f7de-4417-9885-0766240bb0a4" providerId="ADAL" clId="{A7CB88D7-4BA3-4CA5-84B1-1F104589FA8F}" dt="2022-11-16T20:53:23.974" v="18" actId="20577"/>
          <ac:spMkLst>
            <pc:docMk/>
            <pc:sldMk cId="303112182" sldId="7984"/>
            <ac:spMk id="4" creationId="{C94C4C4D-235A-4910-9BD6-B5FCAD320009}"/>
          </ac:spMkLst>
        </pc:spChg>
      </pc:sldChg>
      <pc:sldChg chg="modSp mod">
        <pc:chgData name="Goodall, Phil | (He/His)" userId="61eb93e8-f7de-4417-9885-0766240bb0a4" providerId="ADAL" clId="{A7CB88D7-4BA3-4CA5-84B1-1F104589FA8F}" dt="2022-11-16T20:53:34.863" v="20" actId="20577"/>
        <pc:sldMkLst>
          <pc:docMk/>
          <pc:sldMk cId="247697382" sldId="7988"/>
        </pc:sldMkLst>
        <pc:spChg chg="mod">
          <ac:chgData name="Goodall, Phil | (He/His)" userId="61eb93e8-f7de-4417-9885-0766240bb0a4" providerId="ADAL" clId="{A7CB88D7-4BA3-4CA5-84B1-1F104589FA8F}" dt="2022-11-16T20:53:34.863" v="20" actId="20577"/>
          <ac:spMkLst>
            <pc:docMk/>
            <pc:sldMk cId="247697382" sldId="7988"/>
            <ac:spMk id="3" creationId="{66558220-4782-47E7-A5DD-A25F6F516340}"/>
          </ac:spMkLst>
        </pc:spChg>
      </pc:sldChg>
      <pc:sldChg chg="modSp mod">
        <pc:chgData name="Goodall, Phil | (He/His)" userId="61eb93e8-f7de-4417-9885-0766240bb0a4" providerId="ADAL" clId="{A7CB88D7-4BA3-4CA5-84B1-1F104589FA8F}" dt="2022-11-16T20:51:57.948" v="5" actId="20577"/>
        <pc:sldMkLst>
          <pc:docMk/>
          <pc:sldMk cId="2012568993" sldId="7991"/>
        </pc:sldMkLst>
        <pc:spChg chg="mod">
          <ac:chgData name="Goodall, Phil | (He/His)" userId="61eb93e8-f7de-4417-9885-0766240bb0a4" providerId="ADAL" clId="{A7CB88D7-4BA3-4CA5-84B1-1F104589FA8F}" dt="2022-11-16T20:51:57.948" v="5" actId="20577"/>
          <ac:spMkLst>
            <pc:docMk/>
            <pc:sldMk cId="2012568993" sldId="7991"/>
            <ac:spMk id="5" creationId="{AEF137A9-75AB-4BC1-B232-AF0B02A6B7AF}"/>
          </ac:spMkLst>
        </pc:spChg>
      </pc:sldChg>
      <pc:sldChg chg="modSp mod">
        <pc:chgData name="Goodall, Phil | (He/His)" userId="61eb93e8-f7de-4417-9885-0766240bb0a4" providerId="ADAL" clId="{A7CB88D7-4BA3-4CA5-84B1-1F104589FA8F}" dt="2022-11-16T20:48:14.619" v="0" actId="20577"/>
        <pc:sldMkLst>
          <pc:docMk/>
          <pc:sldMk cId="2367530901" sldId="7996"/>
        </pc:sldMkLst>
        <pc:spChg chg="mod">
          <ac:chgData name="Goodall, Phil | (He/His)" userId="61eb93e8-f7de-4417-9885-0766240bb0a4" providerId="ADAL" clId="{A7CB88D7-4BA3-4CA5-84B1-1F104589FA8F}" dt="2022-11-16T20:48:14.619" v="0" actId="20577"/>
          <ac:spMkLst>
            <pc:docMk/>
            <pc:sldMk cId="2367530901" sldId="7996"/>
            <ac:spMk id="5" creationId="{AEF137A9-75AB-4BC1-B232-AF0B02A6B7AF}"/>
          </ac:spMkLst>
        </pc:spChg>
      </pc:sldChg>
      <pc:sldChg chg="modSp mod">
        <pc:chgData name="Goodall, Phil | (He/His)" userId="61eb93e8-f7de-4417-9885-0766240bb0a4" providerId="ADAL" clId="{A7CB88D7-4BA3-4CA5-84B1-1F104589FA8F}" dt="2022-11-16T20:52:35.146" v="10" actId="20577"/>
        <pc:sldMkLst>
          <pc:docMk/>
          <pc:sldMk cId="2371703341" sldId="8000"/>
        </pc:sldMkLst>
        <pc:spChg chg="mod">
          <ac:chgData name="Goodall, Phil | (He/His)" userId="61eb93e8-f7de-4417-9885-0766240bb0a4" providerId="ADAL" clId="{A7CB88D7-4BA3-4CA5-84B1-1F104589FA8F}" dt="2022-11-16T20:52:25.620" v="8" actId="20577"/>
          <ac:spMkLst>
            <pc:docMk/>
            <pc:sldMk cId="2371703341" sldId="8000"/>
            <ac:spMk id="11" creationId="{41DFDE2D-3B43-4CBF-AAE7-2655FAB09BA2}"/>
          </ac:spMkLst>
        </pc:spChg>
        <pc:spChg chg="mod">
          <ac:chgData name="Goodall, Phil | (He/His)" userId="61eb93e8-f7de-4417-9885-0766240bb0a4" providerId="ADAL" clId="{A7CB88D7-4BA3-4CA5-84B1-1F104589FA8F}" dt="2022-11-16T20:52:35.146" v="10" actId="20577"/>
          <ac:spMkLst>
            <pc:docMk/>
            <pc:sldMk cId="2371703341" sldId="8000"/>
            <ac:spMk id="21" creationId="{45F32193-6A8E-4F3C-8403-55061871E348}"/>
          </ac:spMkLst>
        </pc:spChg>
      </pc:sldChg>
    </pc:docChg>
  </pc:docChgLst>
  <pc:docChgLst>
    <pc:chgData name="Goodall, Phil" userId="61eb93e8-f7de-4417-9885-0766240bb0a4" providerId="ADAL" clId="{CD2F6075-EE99-498F-9874-462D162571C4}"/>
    <pc:docChg chg="undo redo custSel addSld delSld modSld modSection">
      <pc:chgData name="Goodall, Phil" userId="61eb93e8-f7de-4417-9885-0766240bb0a4" providerId="ADAL" clId="{CD2F6075-EE99-498F-9874-462D162571C4}" dt="2022-11-07T19:15:37.945" v="2376" actId="20577"/>
      <pc:docMkLst>
        <pc:docMk/>
      </pc:docMkLst>
      <pc:sldChg chg="modSp mod delCm">
        <pc:chgData name="Goodall, Phil" userId="61eb93e8-f7de-4417-9885-0766240bb0a4" providerId="ADAL" clId="{CD2F6075-EE99-498F-9874-462D162571C4}" dt="2022-11-07T11:28:56.325" v="614" actId="1592"/>
        <pc:sldMkLst>
          <pc:docMk/>
          <pc:sldMk cId="3263808690" sldId="929"/>
        </pc:sldMkLst>
        <pc:spChg chg="mod">
          <ac:chgData name="Goodall, Phil" userId="61eb93e8-f7de-4417-9885-0766240bb0a4" providerId="ADAL" clId="{CD2F6075-EE99-498F-9874-462D162571C4}" dt="2022-11-07T11:28:49.722" v="612" actId="20577"/>
          <ac:spMkLst>
            <pc:docMk/>
            <pc:sldMk cId="3263808690" sldId="929"/>
            <ac:spMk id="3" creationId="{AC199FD2-EBE2-47A6-950A-43BDE188E95F}"/>
          </ac:spMkLst>
        </pc:spChg>
      </pc:sldChg>
      <pc:sldChg chg="modSp mod">
        <pc:chgData name="Goodall, Phil" userId="61eb93e8-f7de-4417-9885-0766240bb0a4" providerId="ADAL" clId="{CD2F6075-EE99-498F-9874-462D162571C4}" dt="2022-11-07T11:32:40.227" v="661" actId="20577"/>
        <pc:sldMkLst>
          <pc:docMk/>
          <pc:sldMk cId="1576228849" sldId="966"/>
        </pc:sldMkLst>
        <pc:spChg chg="mod">
          <ac:chgData name="Goodall, Phil" userId="61eb93e8-f7de-4417-9885-0766240bb0a4" providerId="ADAL" clId="{CD2F6075-EE99-498F-9874-462D162571C4}" dt="2022-11-07T11:32:40.227" v="661" actId="20577"/>
          <ac:spMkLst>
            <pc:docMk/>
            <pc:sldMk cId="1576228849" sldId="966"/>
            <ac:spMk id="8" creationId="{12BA57F4-AD68-4403-86C1-23F603B85ED4}"/>
          </ac:spMkLst>
        </pc:spChg>
      </pc:sldChg>
      <pc:sldChg chg="modSp mod">
        <pc:chgData name="Goodall, Phil" userId="61eb93e8-f7de-4417-9885-0766240bb0a4" providerId="ADAL" clId="{CD2F6075-EE99-498F-9874-462D162571C4}" dt="2022-11-07T19:06:26.641" v="2009" actId="20577"/>
        <pc:sldMkLst>
          <pc:docMk/>
          <pc:sldMk cId="2922872844" sldId="969"/>
        </pc:sldMkLst>
        <pc:spChg chg="mod">
          <ac:chgData name="Goodall, Phil" userId="61eb93e8-f7de-4417-9885-0766240bb0a4" providerId="ADAL" clId="{CD2F6075-EE99-498F-9874-462D162571C4}" dt="2022-11-07T19:06:26.641" v="2009" actId="20577"/>
          <ac:spMkLst>
            <pc:docMk/>
            <pc:sldMk cId="2922872844" sldId="969"/>
            <ac:spMk id="5" creationId="{CC447EE3-3C0B-46AE-BA72-79CBAB31D3A8}"/>
          </ac:spMkLst>
        </pc:spChg>
      </pc:sldChg>
      <pc:sldChg chg="modSp mod">
        <pc:chgData name="Goodall, Phil" userId="61eb93e8-f7de-4417-9885-0766240bb0a4" providerId="ADAL" clId="{CD2F6075-EE99-498F-9874-462D162571C4}" dt="2022-11-07T19:13:19.569" v="2327" actId="20577"/>
        <pc:sldMkLst>
          <pc:docMk/>
          <pc:sldMk cId="3466340284" sldId="7876"/>
        </pc:sldMkLst>
        <pc:spChg chg="mod">
          <ac:chgData name="Goodall, Phil" userId="61eb93e8-f7de-4417-9885-0766240bb0a4" providerId="ADAL" clId="{CD2F6075-EE99-498F-9874-462D162571C4}" dt="2022-11-07T19:13:19.569" v="2327" actId="20577"/>
          <ac:spMkLst>
            <pc:docMk/>
            <pc:sldMk cId="3466340284" sldId="7876"/>
            <ac:spMk id="3" creationId="{66558220-4782-47E7-A5DD-A25F6F516340}"/>
          </ac:spMkLst>
        </pc:spChg>
        <pc:spChg chg="mod">
          <ac:chgData name="Goodall, Phil" userId="61eb93e8-f7de-4417-9885-0766240bb0a4" providerId="ADAL" clId="{CD2F6075-EE99-498F-9874-462D162571C4}" dt="2022-11-07T19:10:10.405" v="2050" actId="20577"/>
          <ac:spMkLst>
            <pc:docMk/>
            <pc:sldMk cId="3466340284" sldId="7876"/>
            <ac:spMk id="4" creationId="{8B7F221F-3A8B-4101-8CFF-E135BE9E0B07}"/>
          </ac:spMkLst>
        </pc:spChg>
      </pc:sldChg>
      <pc:sldChg chg="modSp mod">
        <pc:chgData name="Goodall, Phil" userId="61eb93e8-f7de-4417-9885-0766240bb0a4" providerId="ADAL" clId="{CD2F6075-EE99-498F-9874-462D162571C4}" dt="2022-11-07T19:14:07.799" v="2351" actId="20577"/>
        <pc:sldMkLst>
          <pc:docMk/>
          <pc:sldMk cId="1085019927" sldId="7883"/>
        </pc:sldMkLst>
        <pc:spChg chg="mod">
          <ac:chgData name="Goodall, Phil" userId="61eb93e8-f7de-4417-9885-0766240bb0a4" providerId="ADAL" clId="{CD2F6075-EE99-498F-9874-462D162571C4}" dt="2022-11-07T19:14:07.799" v="2351" actId="20577"/>
          <ac:spMkLst>
            <pc:docMk/>
            <pc:sldMk cId="1085019927" sldId="7883"/>
            <ac:spMk id="3" creationId="{AE466F26-BC24-45DC-82C5-3C1D51088161}"/>
          </ac:spMkLst>
        </pc:spChg>
      </pc:sldChg>
      <pc:sldChg chg="modSp mod">
        <pc:chgData name="Goodall, Phil" userId="61eb93e8-f7de-4417-9885-0766240bb0a4" providerId="ADAL" clId="{CD2F6075-EE99-498F-9874-462D162571C4}" dt="2022-11-07T19:09:49.818" v="2025" actId="1076"/>
        <pc:sldMkLst>
          <pc:docMk/>
          <pc:sldMk cId="3498931340" sldId="7892"/>
        </pc:sldMkLst>
        <pc:graphicFrameChg chg="mod modGraphic">
          <ac:chgData name="Goodall, Phil" userId="61eb93e8-f7de-4417-9885-0766240bb0a4" providerId="ADAL" clId="{CD2F6075-EE99-498F-9874-462D162571C4}" dt="2022-11-07T19:09:49.818" v="2025" actId="1076"/>
          <ac:graphicFrameMkLst>
            <pc:docMk/>
            <pc:sldMk cId="3498931340" sldId="7892"/>
            <ac:graphicFrameMk id="5" creationId="{4EB907AC-E206-498B-9507-40ED92C6E9F1}"/>
          </ac:graphicFrameMkLst>
        </pc:graphicFrameChg>
      </pc:sldChg>
      <pc:sldChg chg="modSp mod">
        <pc:chgData name="Goodall, Phil" userId="61eb93e8-f7de-4417-9885-0766240bb0a4" providerId="ADAL" clId="{CD2F6075-EE99-498F-9874-462D162571C4}" dt="2022-11-07T19:08:41.571" v="2015" actId="20577"/>
        <pc:sldMkLst>
          <pc:docMk/>
          <pc:sldMk cId="2279275797" sldId="7973"/>
        </pc:sldMkLst>
        <pc:spChg chg="mod">
          <ac:chgData name="Goodall, Phil" userId="61eb93e8-f7de-4417-9885-0766240bb0a4" providerId="ADAL" clId="{CD2F6075-EE99-498F-9874-462D162571C4}" dt="2022-11-07T19:08:41.571" v="2015" actId="20577"/>
          <ac:spMkLst>
            <pc:docMk/>
            <pc:sldMk cId="2279275797" sldId="7973"/>
            <ac:spMk id="3" creationId="{E201A847-94B7-47B5-9E52-6C71355AF1AD}"/>
          </ac:spMkLst>
        </pc:spChg>
      </pc:sldChg>
      <pc:sldChg chg="modSp mod">
        <pc:chgData name="Goodall, Phil" userId="61eb93e8-f7de-4417-9885-0766240bb0a4" providerId="ADAL" clId="{CD2F6075-EE99-498F-9874-462D162571C4}" dt="2022-11-07T19:06:53.052" v="2011"/>
        <pc:sldMkLst>
          <pc:docMk/>
          <pc:sldMk cId="1737066198" sldId="7978"/>
        </pc:sldMkLst>
        <pc:spChg chg="mod">
          <ac:chgData name="Goodall, Phil" userId="61eb93e8-f7de-4417-9885-0766240bb0a4" providerId="ADAL" clId="{CD2F6075-EE99-498F-9874-462D162571C4}" dt="2022-11-07T19:06:53.052" v="2011"/>
          <ac:spMkLst>
            <pc:docMk/>
            <pc:sldMk cId="1737066198" sldId="7978"/>
            <ac:spMk id="4" creationId="{C455F79C-559A-4635-9565-2564ED050144}"/>
          </ac:spMkLst>
        </pc:spChg>
      </pc:sldChg>
      <pc:sldChg chg="modSp mod delCm">
        <pc:chgData name="Goodall, Phil" userId="61eb93e8-f7de-4417-9885-0766240bb0a4" providerId="ADAL" clId="{CD2F6075-EE99-498F-9874-462D162571C4}" dt="2022-11-07T19:15:37.945" v="2376" actId="20577"/>
        <pc:sldMkLst>
          <pc:docMk/>
          <pc:sldMk cId="3518556176" sldId="7979"/>
        </pc:sldMkLst>
        <pc:spChg chg="mod">
          <ac:chgData name="Goodall, Phil" userId="61eb93e8-f7de-4417-9885-0766240bb0a4" providerId="ADAL" clId="{CD2F6075-EE99-498F-9874-462D162571C4}" dt="2022-11-07T19:15:37.945" v="2376" actId="20577"/>
          <ac:spMkLst>
            <pc:docMk/>
            <pc:sldMk cId="3518556176" sldId="7979"/>
            <ac:spMk id="3" creationId="{C49A2AD6-78AE-4523-AE01-0C9DAA85C672}"/>
          </ac:spMkLst>
        </pc:spChg>
      </pc:sldChg>
      <pc:sldChg chg="modSp del mod addCm modCm">
        <pc:chgData name="Goodall, Phil" userId="61eb93e8-f7de-4417-9885-0766240bb0a4" providerId="ADAL" clId="{CD2F6075-EE99-498F-9874-462D162571C4}" dt="2022-11-07T18:59:49.208" v="1670" actId="47"/>
        <pc:sldMkLst>
          <pc:docMk/>
          <pc:sldMk cId="906620373" sldId="7987"/>
        </pc:sldMkLst>
        <pc:spChg chg="mod">
          <ac:chgData name="Goodall, Phil" userId="61eb93e8-f7de-4417-9885-0766240bb0a4" providerId="ADAL" clId="{CD2F6075-EE99-498F-9874-462D162571C4}" dt="2022-11-07T11:26:34.068" v="567" actId="115"/>
          <ac:spMkLst>
            <pc:docMk/>
            <pc:sldMk cId="906620373" sldId="7987"/>
            <ac:spMk id="3" creationId="{9FC0DF52-F814-4039-AB54-7BB8D75F079C}"/>
          </ac:spMkLst>
        </pc:spChg>
      </pc:sldChg>
      <pc:sldChg chg="modSp mod delCm modCm">
        <pc:chgData name="Goodall, Phil" userId="61eb93e8-f7de-4417-9885-0766240bb0a4" providerId="ADAL" clId="{CD2F6075-EE99-498F-9874-462D162571C4}" dt="2022-11-07T19:07:51.124" v="2012" actId="1592"/>
        <pc:sldMkLst>
          <pc:docMk/>
          <pc:sldMk cId="247697382" sldId="7988"/>
        </pc:sldMkLst>
        <pc:spChg chg="mod">
          <ac:chgData name="Goodall, Phil" userId="61eb93e8-f7de-4417-9885-0766240bb0a4" providerId="ADAL" clId="{CD2F6075-EE99-498F-9874-462D162571C4}" dt="2022-11-07T11:36:10.816" v="728" actId="20577"/>
          <ac:spMkLst>
            <pc:docMk/>
            <pc:sldMk cId="247697382" sldId="7988"/>
            <ac:spMk id="3" creationId="{66558220-4782-47E7-A5DD-A25F6F516340}"/>
          </ac:spMkLst>
        </pc:spChg>
      </pc:sldChg>
      <pc:sldChg chg="modSp del mod">
        <pc:chgData name="Goodall, Phil" userId="61eb93e8-f7de-4417-9885-0766240bb0a4" providerId="ADAL" clId="{CD2F6075-EE99-498F-9874-462D162571C4}" dt="2022-11-07T11:51:45.383" v="793" actId="47"/>
        <pc:sldMkLst>
          <pc:docMk/>
          <pc:sldMk cId="639817489" sldId="7989"/>
        </pc:sldMkLst>
        <pc:spChg chg="mod">
          <ac:chgData name="Goodall, Phil" userId="61eb93e8-f7de-4417-9885-0766240bb0a4" providerId="ADAL" clId="{CD2F6075-EE99-498F-9874-462D162571C4}" dt="2022-11-07T11:51:17.299" v="792" actId="6549"/>
          <ac:spMkLst>
            <pc:docMk/>
            <pc:sldMk cId="639817489" sldId="7989"/>
            <ac:spMk id="5" creationId="{AEF137A9-75AB-4BC1-B232-AF0B02A6B7AF}"/>
          </ac:spMkLst>
        </pc:spChg>
      </pc:sldChg>
      <pc:sldChg chg="modSp mod addCm delCm modCm">
        <pc:chgData name="Goodall, Phil" userId="61eb93e8-f7de-4417-9885-0766240bb0a4" providerId="ADAL" clId="{CD2F6075-EE99-498F-9874-462D162571C4}" dt="2022-11-07T19:04:57.089" v="2006" actId="6549"/>
        <pc:sldMkLst>
          <pc:docMk/>
          <pc:sldMk cId="2012568993" sldId="7991"/>
        </pc:sldMkLst>
        <pc:spChg chg="mod">
          <ac:chgData name="Goodall, Phil" userId="61eb93e8-f7de-4417-9885-0766240bb0a4" providerId="ADAL" clId="{CD2F6075-EE99-498F-9874-462D162571C4}" dt="2022-11-07T19:04:57.089" v="2006" actId="6549"/>
          <ac:spMkLst>
            <pc:docMk/>
            <pc:sldMk cId="2012568993" sldId="7991"/>
            <ac:spMk id="5" creationId="{AEF137A9-75AB-4BC1-B232-AF0B02A6B7AF}"/>
          </ac:spMkLst>
        </pc:spChg>
      </pc:sldChg>
      <pc:sldChg chg="modSp mod delCm modCm">
        <pc:chgData name="Goodall, Phil" userId="61eb93e8-f7de-4417-9885-0766240bb0a4" providerId="ADAL" clId="{CD2F6075-EE99-498F-9874-462D162571C4}" dt="2022-11-07T19:05:22.640" v="2007" actId="13926"/>
        <pc:sldMkLst>
          <pc:docMk/>
          <pc:sldMk cId="3556917707" sldId="7992"/>
        </pc:sldMkLst>
        <pc:spChg chg="mod">
          <ac:chgData name="Goodall, Phil" userId="61eb93e8-f7de-4417-9885-0766240bb0a4" providerId="ADAL" clId="{CD2F6075-EE99-498F-9874-462D162571C4}" dt="2022-11-07T19:05:22.640" v="2007" actId="13926"/>
          <ac:spMkLst>
            <pc:docMk/>
            <pc:sldMk cId="3556917707" sldId="7992"/>
            <ac:spMk id="5" creationId="{AEF137A9-75AB-4BC1-B232-AF0B02A6B7AF}"/>
          </ac:spMkLst>
        </pc:spChg>
      </pc:sldChg>
      <pc:sldChg chg="modSp mod">
        <pc:chgData name="Goodall, Phil" userId="61eb93e8-f7de-4417-9885-0766240bb0a4" providerId="ADAL" clId="{CD2F6075-EE99-498F-9874-462D162571C4}" dt="2022-11-07T19:13:47.995" v="2341" actId="20577"/>
        <pc:sldMkLst>
          <pc:docMk/>
          <pc:sldMk cId="2585465805" sldId="7995"/>
        </pc:sldMkLst>
        <pc:spChg chg="mod">
          <ac:chgData name="Goodall, Phil" userId="61eb93e8-f7de-4417-9885-0766240bb0a4" providerId="ADAL" clId="{CD2F6075-EE99-498F-9874-462D162571C4}" dt="2022-11-07T19:13:47.995" v="2341" actId="20577"/>
          <ac:spMkLst>
            <pc:docMk/>
            <pc:sldMk cId="2585465805" sldId="7995"/>
            <ac:spMk id="3" creationId="{853EEC65-ABBE-4538-B399-94BC5C1E4A61}"/>
          </ac:spMkLst>
        </pc:spChg>
      </pc:sldChg>
      <pc:sldChg chg="modSp mod">
        <pc:chgData name="Goodall, Phil" userId="61eb93e8-f7de-4417-9885-0766240bb0a4" providerId="ADAL" clId="{CD2F6075-EE99-498F-9874-462D162571C4}" dt="2022-11-07T11:13:07.640" v="229" actId="20577"/>
        <pc:sldMkLst>
          <pc:docMk/>
          <pc:sldMk cId="709021690" sldId="7998"/>
        </pc:sldMkLst>
        <pc:spChg chg="mod">
          <ac:chgData name="Goodall, Phil" userId="61eb93e8-f7de-4417-9885-0766240bb0a4" providerId="ADAL" clId="{CD2F6075-EE99-498F-9874-462D162571C4}" dt="2022-11-07T11:10:05.027" v="221" actId="1076"/>
          <ac:spMkLst>
            <pc:docMk/>
            <pc:sldMk cId="709021690" sldId="7998"/>
            <ac:spMk id="2" creationId="{2CDBE2D6-69FA-4A36-9DD6-C9E5CEF59381}"/>
          </ac:spMkLst>
        </pc:spChg>
        <pc:spChg chg="mod">
          <ac:chgData name="Goodall, Phil" userId="61eb93e8-f7de-4417-9885-0766240bb0a4" providerId="ADAL" clId="{CD2F6075-EE99-498F-9874-462D162571C4}" dt="2022-11-07T11:13:07.640" v="229" actId="20577"/>
          <ac:spMkLst>
            <pc:docMk/>
            <pc:sldMk cId="709021690" sldId="7998"/>
            <ac:spMk id="5" creationId="{AEF137A9-75AB-4BC1-B232-AF0B02A6B7AF}"/>
          </ac:spMkLst>
        </pc:spChg>
      </pc:sldChg>
      <pc:sldChg chg="addSp delSp modSp add mod delCm">
        <pc:chgData name="Goodall, Phil" userId="61eb93e8-f7de-4417-9885-0766240bb0a4" providerId="ADAL" clId="{CD2F6075-EE99-498F-9874-462D162571C4}" dt="2022-11-07T18:59:38.813" v="1669" actId="1076"/>
        <pc:sldMkLst>
          <pc:docMk/>
          <pc:sldMk cId="2371703341" sldId="8000"/>
        </pc:sldMkLst>
        <pc:spChg chg="mod">
          <ac:chgData name="Goodall, Phil" userId="61eb93e8-f7de-4417-9885-0766240bb0a4" providerId="ADAL" clId="{CD2F6075-EE99-498F-9874-462D162571C4}" dt="2022-11-07T18:28:19.267" v="1640" actId="6549"/>
          <ac:spMkLst>
            <pc:docMk/>
            <pc:sldMk cId="2371703341" sldId="8000"/>
            <ac:spMk id="2" creationId="{71DDDB83-C74F-408A-ADE6-4D8FFC490521}"/>
          </ac:spMkLst>
        </pc:spChg>
        <pc:spChg chg="del">
          <ac:chgData name="Goodall, Phil" userId="61eb93e8-f7de-4417-9885-0766240bb0a4" providerId="ADAL" clId="{CD2F6075-EE99-498F-9874-462D162571C4}" dt="2022-11-07T13:23:12.685" v="795" actId="478"/>
          <ac:spMkLst>
            <pc:docMk/>
            <pc:sldMk cId="2371703341" sldId="8000"/>
            <ac:spMk id="3" creationId="{9FC0DF52-F814-4039-AB54-7BB8D75F079C}"/>
          </ac:spMkLst>
        </pc:spChg>
        <pc:spChg chg="mod">
          <ac:chgData name="Goodall, Phil" userId="61eb93e8-f7de-4417-9885-0766240bb0a4" providerId="ADAL" clId="{CD2F6075-EE99-498F-9874-462D162571C4}" dt="2022-11-07T18:58:51.434" v="1659" actId="20577"/>
          <ac:spMkLst>
            <pc:docMk/>
            <pc:sldMk cId="2371703341" sldId="8000"/>
            <ac:spMk id="4" creationId="{FE1F0FDA-B9AE-417D-8F25-3D47001BE296}"/>
          </ac:spMkLst>
        </pc:spChg>
        <pc:spChg chg="add del mod">
          <ac:chgData name="Goodall, Phil" userId="61eb93e8-f7de-4417-9885-0766240bb0a4" providerId="ADAL" clId="{CD2F6075-EE99-498F-9874-462D162571C4}" dt="2022-11-07T13:23:30.324" v="796" actId="478"/>
          <ac:spMkLst>
            <pc:docMk/>
            <pc:sldMk cId="2371703341" sldId="8000"/>
            <ac:spMk id="6" creationId="{B1B6362A-0EC7-44FD-AEC7-7F890EFB45DD}"/>
          </ac:spMkLst>
        </pc:spChg>
        <pc:spChg chg="add del mod">
          <ac:chgData name="Goodall, Phil" userId="61eb93e8-f7de-4417-9885-0766240bb0a4" providerId="ADAL" clId="{CD2F6075-EE99-498F-9874-462D162571C4}" dt="2022-11-07T13:28:25.256" v="1383" actId="478"/>
          <ac:spMkLst>
            <pc:docMk/>
            <pc:sldMk cId="2371703341" sldId="8000"/>
            <ac:spMk id="7" creationId="{F8400DE4-E5B9-4832-B2D6-FE29DC93F16F}"/>
          </ac:spMkLst>
        </pc:spChg>
        <pc:spChg chg="add mod">
          <ac:chgData name="Goodall, Phil" userId="61eb93e8-f7de-4417-9885-0766240bb0a4" providerId="ADAL" clId="{CD2F6075-EE99-498F-9874-462D162571C4}" dt="2022-11-07T18:26:26.365" v="1598" actId="1076"/>
          <ac:spMkLst>
            <pc:docMk/>
            <pc:sldMk cId="2371703341" sldId="8000"/>
            <ac:spMk id="8" creationId="{F8CBA37D-DFD3-412B-8465-7EB475368BCD}"/>
          </ac:spMkLst>
        </pc:spChg>
        <pc:spChg chg="add mod">
          <ac:chgData name="Goodall, Phil" userId="61eb93e8-f7de-4417-9885-0766240bb0a4" providerId="ADAL" clId="{CD2F6075-EE99-498F-9874-462D162571C4}" dt="2022-11-07T18:26:14.223" v="1596" actId="1076"/>
          <ac:spMkLst>
            <pc:docMk/>
            <pc:sldMk cId="2371703341" sldId="8000"/>
            <ac:spMk id="9" creationId="{CD3E1E6E-4D85-4ED6-8215-1CE40F32D647}"/>
          </ac:spMkLst>
        </pc:spChg>
        <pc:spChg chg="add del mod">
          <ac:chgData name="Goodall, Phil" userId="61eb93e8-f7de-4417-9885-0766240bb0a4" providerId="ADAL" clId="{CD2F6075-EE99-498F-9874-462D162571C4}" dt="2022-11-07T13:25:33.326" v="1216"/>
          <ac:spMkLst>
            <pc:docMk/>
            <pc:sldMk cId="2371703341" sldId="8000"/>
            <ac:spMk id="10" creationId="{A4A43E12-BF12-4751-A5D4-CC6A0FF43895}"/>
          </ac:spMkLst>
        </pc:spChg>
        <pc:spChg chg="add mod">
          <ac:chgData name="Goodall, Phil" userId="61eb93e8-f7de-4417-9885-0766240bb0a4" providerId="ADAL" clId="{CD2F6075-EE99-498F-9874-462D162571C4}" dt="2022-11-07T18:26:39.138" v="1601" actId="1076"/>
          <ac:spMkLst>
            <pc:docMk/>
            <pc:sldMk cId="2371703341" sldId="8000"/>
            <ac:spMk id="11" creationId="{41DFDE2D-3B43-4CBF-AAE7-2655FAB09BA2}"/>
          </ac:spMkLst>
        </pc:spChg>
        <pc:spChg chg="add del mod">
          <ac:chgData name="Goodall, Phil" userId="61eb93e8-f7de-4417-9885-0766240bb0a4" providerId="ADAL" clId="{CD2F6075-EE99-498F-9874-462D162571C4}" dt="2022-11-07T13:28:23.272" v="1381" actId="478"/>
          <ac:spMkLst>
            <pc:docMk/>
            <pc:sldMk cId="2371703341" sldId="8000"/>
            <ac:spMk id="12" creationId="{24E893F7-4058-448D-89C6-E7530F6B4A54}"/>
          </ac:spMkLst>
        </pc:spChg>
        <pc:spChg chg="add del mod">
          <ac:chgData name="Goodall, Phil" userId="61eb93e8-f7de-4417-9885-0766240bb0a4" providerId="ADAL" clId="{CD2F6075-EE99-498F-9874-462D162571C4}" dt="2022-11-07T13:28:23.991" v="1382" actId="478"/>
          <ac:spMkLst>
            <pc:docMk/>
            <pc:sldMk cId="2371703341" sldId="8000"/>
            <ac:spMk id="13" creationId="{D4E3DC08-1265-495C-9E8E-03DB35AC3AEF}"/>
          </ac:spMkLst>
        </pc:spChg>
        <pc:spChg chg="add del mod">
          <ac:chgData name="Goodall, Phil" userId="61eb93e8-f7de-4417-9885-0766240bb0a4" providerId="ADAL" clId="{CD2F6075-EE99-498F-9874-462D162571C4}" dt="2022-11-07T13:28:14.208" v="1377" actId="478"/>
          <ac:spMkLst>
            <pc:docMk/>
            <pc:sldMk cId="2371703341" sldId="8000"/>
            <ac:spMk id="14" creationId="{DFEA5555-635E-44AC-A802-8CD4159AD3A2}"/>
          </ac:spMkLst>
        </pc:spChg>
        <pc:spChg chg="add del mod">
          <ac:chgData name="Goodall, Phil" userId="61eb93e8-f7de-4417-9885-0766240bb0a4" providerId="ADAL" clId="{CD2F6075-EE99-498F-9874-462D162571C4}" dt="2022-11-07T13:28:12.161" v="1374" actId="478"/>
          <ac:spMkLst>
            <pc:docMk/>
            <pc:sldMk cId="2371703341" sldId="8000"/>
            <ac:spMk id="15" creationId="{09D3F214-8B30-4FBB-A3A0-E39120E7D1EE}"/>
          </ac:spMkLst>
        </pc:spChg>
        <pc:spChg chg="add del mod">
          <ac:chgData name="Goodall, Phil" userId="61eb93e8-f7de-4417-9885-0766240bb0a4" providerId="ADAL" clId="{CD2F6075-EE99-498F-9874-462D162571C4}" dt="2022-11-07T13:28:11.016" v="1372" actId="478"/>
          <ac:spMkLst>
            <pc:docMk/>
            <pc:sldMk cId="2371703341" sldId="8000"/>
            <ac:spMk id="16" creationId="{863A101C-6B58-41A3-82C5-F7AF8DAD1FCB}"/>
          </ac:spMkLst>
        </pc:spChg>
        <pc:spChg chg="add del mod">
          <ac:chgData name="Goodall, Phil" userId="61eb93e8-f7de-4417-9885-0766240bb0a4" providerId="ADAL" clId="{CD2F6075-EE99-498F-9874-462D162571C4}" dt="2022-11-07T13:28:14.703" v="1378" actId="478"/>
          <ac:spMkLst>
            <pc:docMk/>
            <pc:sldMk cId="2371703341" sldId="8000"/>
            <ac:spMk id="17" creationId="{11DB9E65-BF90-45BE-8E14-31335EFC8BCD}"/>
          </ac:spMkLst>
        </pc:spChg>
        <pc:spChg chg="add del mod">
          <ac:chgData name="Goodall, Phil" userId="61eb93e8-f7de-4417-9885-0766240bb0a4" providerId="ADAL" clId="{CD2F6075-EE99-498F-9874-462D162571C4}" dt="2022-11-07T13:28:12.760" v="1376" actId="478"/>
          <ac:spMkLst>
            <pc:docMk/>
            <pc:sldMk cId="2371703341" sldId="8000"/>
            <ac:spMk id="18" creationId="{FF0E6487-CF9B-43EE-A447-9FC9A78D4CC2}"/>
          </ac:spMkLst>
        </pc:spChg>
        <pc:spChg chg="add del mod">
          <ac:chgData name="Goodall, Phil" userId="61eb93e8-f7de-4417-9885-0766240bb0a4" providerId="ADAL" clId="{CD2F6075-EE99-498F-9874-462D162571C4}" dt="2022-11-07T13:28:11.543" v="1373" actId="478"/>
          <ac:spMkLst>
            <pc:docMk/>
            <pc:sldMk cId="2371703341" sldId="8000"/>
            <ac:spMk id="19" creationId="{6778E5A1-70EF-4055-BC3F-BD790A86147E}"/>
          </ac:spMkLst>
        </pc:spChg>
        <pc:spChg chg="add mod">
          <ac:chgData name="Goodall, Phil" userId="61eb93e8-f7de-4417-9885-0766240bb0a4" providerId="ADAL" clId="{CD2F6075-EE99-498F-9874-462D162571C4}" dt="2022-11-07T18:58:30.407" v="1655" actId="1076"/>
          <ac:spMkLst>
            <pc:docMk/>
            <pc:sldMk cId="2371703341" sldId="8000"/>
            <ac:spMk id="20" creationId="{4C131AFE-3632-4CA7-A3A0-0B7E84459BE1}"/>
          </ac:spMkLst>
        </pc:spChg>
        <pc:spChg chg="add mod">
          <ac:chgData name="Goodall, Phil" userId="61eb93e8-f7de-4417-9885-0766240bb0a4" providerId="ADAL" clId="{CD2F6075-EE99-498F-9874-462D162571C4}" dt="2022-11-07T18:27:43.249" v="1632" actId="1076"/>
          <ac:spMkLst>
            <pc:docMk/>
            <pc:sldMk cId="2371703341" sldId="8000"/>
            <ac:spMk id="21" creationId="{45F32193-6A8E-4F3C-8403-55061871E348}"/>
          </ac:spMkLst>
        </pc:spChg>
        <pc:spChg chg="add del">
          <ac:chgData name="Goodall, Phil" userId="61eb93e8-f7de-4417-9885-0766240bb0a4" providerId="ADAL" clId="{CD2F6075-EE99-498F-9874-462D162571C4}" dt="2022-11-07T13:29:57.761" v="1517" actId="22"/>
          <ac:spMkLst>
            <pc:docMk/>
            <pc:sldMk cId="2371703341" sldId="8000"/>
            <ac:spMk id="23" creationId="{92CC391F-3AB7-4FFF-BC6E-DC86D61CB905}"/>
          </ac:spMkLst>
        </pc:spChg>
        <pc:spChg chg="add mod">
          <ac:chgData name="Goodall, Phil" userId="61eb93e8-f7de-4417-9885-0766240bb0a4" providerId="ADAL" clId="{CD2F6075-EE99-498F-9874-462D162571C4}" dt="2022-11-07T18:27:45.082" v="1633" actId="1076"/>
          <ac:spMkLst>
            <pc:docMk/>
            <pc:sldMk cId="2371703341" sldId="8000"/>
            <ac:spMk id="24" creationId="{51D396F7-88F1-4B1A-8CFB-1F6C57E568EE}"/>
          </ac:spMkLst>
        </pc:spChg>
        <pc:spChg chg="add mod">
          <ac:chgData name="Goodall, Phil" userId="61eb93e8-f7de-4417-9885-0766240bb0a4" providerId="ADAL" clId="{CD2F6075-EE99-498F-9874-462D162571C4}" dt="2022-11-07T18:27:47.986" v="1634" actId="1076"/>
          <ac:spMkLst>
            <pc:docMk/>
            <pc:sldMk cId="2371703341" sldId="8000"/>
            <ac:spMk id="25" creationId="{B40E523D-69B9-42AC-BE6B-E5F3B3560482}"/>
          </ac:spMkLst>
        </pc:spChg>
        <pc:spChg chg="add mod">
          <ac:chgData name="Goodall, Phil" userId="61eb93e8-f7de-4417-9885-0766240bb0a4" providerId="ADAL" clId="{CD2F6075-EE99-498F-9874-462D162571C4}" dt="2022-11-07T18:58:38.180" v="1657" actId="14100"/>
          <ac:spMkLst>
            <pc:docMk/>
            <pc:sldMk cId="2371703341" sldId="8000"/>
            <ac:spMk id="26" creationId="{E15E8278-0249-4FC6-AB87-CBADCCAD2098}"/>
          </ac:spMkLst>
        </pc:spChg>
        <pc:spChg chg="add mod">
          <ac:chgData name="Goodall, Phil" userId="61eb93e8-f7de-4417-9885-0766240bb0a4" providerId="ADAL" clId="{CD2F6075-EE99-498F-9874-462D162571C4}" dt="2022-11-07T18:59:17.929" v="1668" actId="1076"/>
          <ac:spMkLst>
            <pc:docMk/>
            <pc:sldMk cId="2371703341" sldId="8000"/>
            <ac:spMk id="52" creationId="{0F48CFC5-F9E9-4511-8E7C-183FB4BE62D2}"/>
          </ac:spMkLst>
        </pc:spChg>
        <pc:spChg chg="add mod">
          <ac:chgData name="Goodall, Phil" userId="61eb93e8-f7de-4417-9885-0766240bb0a4" providerId="ADAL" clId="{CD2F6075-EE99-498F-9874-462D162571C4}" dt="2022-11-07T18:59:38.813" v="1669" actId="1076"/>
          <ac:spMkLst>
            <pc:docMk/>
            <pc:sldMk cId="2371703341" sldId="8000"/>
            <ac:spMk id="53" creationId="{1E248A70-4AC6-4F27-8D90-CC240668CA13}"/>
          </ac:spMkLst>
        </pc:spChg>
        <pc:spChg chg="add mod">
          <ac:chgData name="Goodall, Phil" userId="61eb93e8-f7de-4417-9885-0766240bb0a4" providerId="ADAL" clId="{CD2F6075-EE99-498F-9874-462D162571C4}" dt="2022-11-07T18:58:00.423" v="1647" actId="207"/>
          <ac:spMkLst>
            <pc:docMk/>
            <pc:sldMk cId="2371703341" sldId="8000"/>
            <ac:spMk id="59" creationId="{034983FF-3A6E-44B4-9E84-C17DB0135020}"/>
          </ac:spMkLst>
        </pc:spChg>
        <pc:spChg chg="add mod">
          <ac:chgData name="Goodall, Phil" userId="61eb93e8-f7de-4417-9885-0766240bb0a4" providerId="ADAL" clId="{CD2F6075-EE99-498F-9874-462D162571C4}" dt="2022-11-07T18:58:17.362" v="1652" actId="1076"/>
          <ac:spMkLst>
            <pc:docMk/>
            <pc:sldMk cId="2371703341" sldId="8000"/>
            <ac:spMk id="60" creationId="{7366D64C-7D51-43E5-9F5F-9619CB1D6CDD}"/>
          </ac:spMkLst>
        </pc:spChg>
        <pc:spChg chg="add mod">
          <ac:chgData name="Goodall, Phil" userId="61eb93e8-f7de-4417-9885-0766240bb0a4" providerId="ADAL" clId="{CD2F6075-EE99-498F-9874-462D162571C4}" dt="2022-11-07T18:58:15.035" v="1651" actId="1076"/>
          <ac:spMkLst>
            <pc:docMk/>
            <pc:sldMk cId="2371703341" sldId="8000"/>
            <ac:spMk id="61" creationId="{6AFDA42B-AB1F-479A-9144-9E7147D75871}"/>
          </ac:spMkLst>
        </pc:spChg>
        <pc:spChg chg="add mod">
          <ac:chgData name="Goodall, Phil" userId="61eb93e8-f7de-4417-9885-0766240bb0a4" providerId="ADAL" clId="{CD2F6075-EE99-498F-9874-462D162571C4}" dt="2022-11-07T18:58:32.793" v="1656" actId="1076"/>
          <ac:spMkLst>
            <pc:docMk/>
            <pc:sldMk cId="2371703341" sldId="8000"/>
            <ac:spMk id="62" creationId="{EBB11D39-C778-4644-B676-5BBDA9A7F016}"/>
          </ac:spMkLst>
        </pc:spChg>
        <pc:cxnChg chg="add del mod">
          <ac:chgData name="Goodall, Phil" userId="61eb93e8-f7de-4417-9885-0766240bb0a4" providerId="ADAL" clId="{CD2F6075-EE99-498F-9874-462D162571C4}" dt="2022-11-07T18:57:39.121" v="1641" actId="478"/>
          <ac:cxnSpMkLst>
            <pc:docMk/>
            <pc:sldMk cId="2371703341" sldId="8000"/>
            <ac:cxnSpMk id="28" creationId="{7BFA5DBD-A7FF-4A55-8426-14A4A515445F}"/>
          </ac:cxnSpMkLst>
        </pc:cxnChg>
        <pc:cxnChg chg="add del mod">
          <ac:chgData name="Goodall, Phil" userId="61eb93e8-f7de-4417-9885-0766240bb0a4" providerId="ADAL" clId="{CD2F6075-EE99-498F-9874-462D162571C4}" dt="2022-11-07T18:57:41.113" v="1642" actId="478"/>
          <ac:cxnSpMkLst>
            <pc:docMk/>
            <pc:sldMk cId="2371703341" sldId="8000"/>
            <ac:cxnSpMk id="29" creationId="{7D61A5DF-E8C4-4354-BE4E-FD1A59D5EC54}"/>
          </ac:cxnSpMkLst>
        </pc:cxnChg>
        <pc:cxnChg chg="add del mod">
          <ac:chgData name="Goodall, Phil" userId="61eb93e8-f7de-4417-9885-0766240bb0a4" providerId="ADAL" clId="{CD2F6075-EE99-498F-9874-462D162571C4}" dt="2022-11-07T18:25:53.066" v="1592" actId="478"/>
          <ac:cxnSpMkLst>
            <pc:docMk/>
            <pc:sldMk cId="2371703341" sldId="8000"/>
            <ac:cxnSpMk id="32" creationId="{9203DE87-2CFB-4822-9F1E-8F2F8B2C517D}"/>
          </ac:cxnSpMkLst>
        </pc:cxnChg>
        <pc:cxnChg chg="add del mod">
          <ac:chgData name="Goodall, Phil" userId="61eb93e8-f7de-4417-9885-0766240bb0a4" providerId="ADAL" clId="{CD2F6075-EE99-498F-9874-462D162571C4}" dt="2022-11-07T18:57:41.889" v="1643" actId="478"/>
          <ac:cxnSpMkLst>
            <pc:docMk/>
            <pc:sldMk cId="2371703341" sldId="8000"/>
            <ac:cxnSpMk id="33" creationId="{27D5D6CF-ECBD-42CD-A509-527C00EA1BB6}"/>
          </ac:cxnSpMkLst>
        </pc:cxnChg>
        <pc:cxnChg chg="add del mod">
          <ac:chgData name="Goodall, Phil" userId="61eb93e8-f7de-4417-9885-0766240bb0a4" providerId="ADAL" clId="{CD2F6075-EE99-498F-9874-462D162571C4}" dt="2022-11-07T18:57:43.056" v="1644" actId="478"/>
          <ac:cxnSpMkLst>
            <pc:docMk/>
            <pc:sldMk cId="2371703341" sldId="8000"/>
            <ac:cxnSpMk id="39" creationId="{8ACFA8EC-A585-4621-AC10-EFD716422490}"/>
          </ac:cxnSpMkLst>
        </pc:cxnChg>
        <pc:cxnChg chg="add del mod">
          <ac:chgData name="Goodall, Phil" userId="61eb93e8-f7de-4417-9885-0766240bb0a4" providerId="ADAL" clId="{CD2F6075-EE99-498F-9874-462D162571C4}" dt="2022-11-07T18:26:41.776" v="1603"/>
          <ac:cxnSpMkLst>
            <pc:docMk/>
            <pc:sldMk cId="2371703341" sldId="8000"/>
            <ac:cxnSpMk id="51" creationId="{B850578D-0647-42A7-A77F-6234324AF1DF}"/>
          </ac:cxnSpMkLst>
        </pc:cxnChg>
      </pc:sldChg>
    </pc:docChg>
  </pc:docChgLst>
  <pc:docChgLst>
    <pc:chgData name="Wright, Jay" userId="S::jay.wright@justice.gov.uk::ad9f8f0a-ee3c-4cdb-9eec-7e3408de9765" providerId="AD" clId="Web-{9833EB9B-550D-BB3C-E196-66ED74F46F24}"/>
    <pc:docChg chg="modSld">
      <pc:chgData name="Wright, Jay" userId="S::jay.wright@justice.gov.uk::ad9f8f0a-ee3c-4cdb-9eec-7e3408de9765" providerId="AD" clId="Web-{9833EB9B-550D-BB3C-E196-66ED74F46F24}" dt="2022-11-21T09:53:05.249" v="1" actId="20577"/>
      <pc:docMkLst>
        <pc:docMk/>
      </pc:docMkLst>
      <pc:sldChg chg="modSp">
        <pc:chgData name="Wright, Jay" userId="S::jay.wright@justice.gov.uk::ad9f8f0a-ee3c-4cdb-9eec-7e3408de9765" providerId="AD" clId="Web-{9833EB9B-550D-BB3C-E196-66ED74F46F24}" dt="2022-11-21T09:53:05.249" v="1" actId="20577"/>
        <pc:sldMkLst>
          <pc:docMk/>
          <pc:sldMk cId="2012568993" sldId="7991"/>
        </pc:sldMkLst>
        <pc:spChg chg="mod">
          <ac:chgData name="Wright, Jay" userId="S::jay.wright@justice.gov.uk::ad9f8f0a-ee3c-4cdb-9eec-7e3408de9765" providerId="AD" clId="Web-{9833EB9B-550D-BB3C-E196-66ED74F46F24}" dt="2022-11-21T09:53:05.249" v="1" actId="20577"/>
          <ac:spMkLst>
            <pc:docMk/>
            <pc:sldMk cId="2012568993" sldId="7991"/>
            <ac:spMk id="5" creationId="{AEF137A9-75AB-4BC1-B232-AF0B02A6B7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22/11/2022</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166683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686092-E54D-472E-BA17-7D9B4C96017D}" type="slidenum">
              <a:rPr lang="en-GB" smtClean="0"/>
              <a:t>19</a:t>
            </a:fld>
            <a:endParaRPr lang="en-GB"/>
          </a:p>
        </p:txBody>
      </p:sp>
    </p:spTree>
    <p:extLst>
      <p:ext uri="{BB962C8B-B14F-4D97-AF65-F5344CB8AC3E}">
        <p14:creationId xmlns:p14="http://schemas.microsoft.com/office/powerpoint/2010/main" val="80385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21</a:t>
            </a:fld>
            <a:endParaRPr lang="en-US"/>
          </a:p>
        </p:txBody>
      </p:sp>
    </p:spTree>
    <p:extLst>
      <p:ext uri="{BB962C8B-B14F-4D97-AF65-F5344CB8AC3E}">
        <p14:creationId xmlns:p14="http://schemas.microsoft.com/office/powerpoint/2010/main" val="323323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22</a:t>
            </a:fld>
            <a:endParaRPr lang="en-US"/>
          </a:p>
        </p:txBody>
      </p:sp>
    </p:spTree>
    <p:extLst>
      <p:ext uri="{BB962C8B-B14F-4D97-AF65-F5344CB8AC3E}">
        <p14:creationId xmlns:p14="http://schemas.microsoft.com/office/powerpoint/2010/main" val="122782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23</a:t>
            </a:fld>
            <a:endParaRPr lang="en-US"/>
          </a:p>
        </p:txBody>
      </p:sp>
    </p:spTree>
    <p:extLst>
      <p:ext uri="{BB962C8B-B14F-4D97-AF65-F5344CB8AC3E}">
        <p14:creationId xmlns:p14="http://schemas.microsoft.com/office/powerpoint/2010/main" val="162698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24</a:t>
            </a:fld>
            <a:endParaRPr lang="en-US"/>
          </a:p>
        </p:txBody>
      </p:sp>
    </p:spTree>
    <p:extLst>
      <p:ext uri="{BB962C8B-B14F-4D97-AF65-F5344CB8AC3E}">
        <p14:creationId xmlns:p14="http://schemas.microsoft.com/office/powerpoint/2010/main" val="36697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25</a:t>
            </a:fld>
            <a:endParaRPr lang="en-US"/>
          </a:p>
        </p:txBody>
      </p:sp>
    </p:spTree>
    <p:extLst>
      <p:ext uri="{BB962C8B-B14F-4D97-AF65-F5344CB8AC3E}">
        <p14:creationId xmlns:p14="http://schemas.microsoft.com/office/powerpoint/2010/main" val="359467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34</a:t>
            </a:fld>
            <a:endParaRPr lang="en-US"/>
          </a:p>
        </p:txBody>
      </p:sp>
    </p:spTree>
    <p:extLst>
      <p:ext uri="{BB962C8B-B14F-4D97-AF65-F5344CB8AC3E}">
        <p14:creationId xmlns:p14="http://schemas.microsoft.com/office/powerpoint/2010/main" val="246255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36</a:t>
            </a:fld>
            <a:endParaRPr lang="en-US"/>
          </a:p>
        </p:txBody>
      </p:sp>
    </p:spTree>
    <p:extLst>
      <p:ext uri="{BB962C8B-B14F-4D97-AF65-F5344CB8AC3E}">
        <p14:creationId xmlns:p14="http://schemas.microsoft.com/office/powerpoint/2010/main" val="102808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3</a:t>
            </a:fld>
            <a:endParaRPr lang="en-US"/>
          </a:p>
        </p:txBody>
      </p:sp>
    </p:spTree>
    <p:extLst>
      <p:ext uri="{BB962C8B-B14F-4D97-AF65-F5344CB8AC3E}">
        <p14:creationId xmlns:p14="http://schemas.microsoft.com/office/powerpoint/2010/main" val="407710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98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00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2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11</a:t>
            </a:fld>
            <a:endParaRPr lang="en-US"/>
          </a:p>
        </p:txBody>
      </p:sp>
    </p:spTree>
    <p:extLst>
      <p:ext uri="{BB962C8B-B14F-4D97-AF65-F5344CB8AC3E}">
        <p14:creationId xmlns:p14="http://schemas.microsoft.com/office/powerpoint/2010/main" val="110248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12</a:t>
            </a:fld>
            <a:endParaRPr lang="en-US"/>
          </a:p>
        </p:txBody>
      </p:sp>
    </p:spTree>
    <p:extLst>
      <p:ext uri="{BB962C8B-B14F-4D97-AF65-F5344CB8AC3E}">
        <p14:creationId xmlns:p14="http://schemas.microsoft.com/office/powerpoint/2010/main" val="175297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17</a:t>
            </a:fld>
            <a:endParaRPr lang="en-US"/>
          </a:p>
        </p:txBody>
      </p:sp>
    </p:spTree>
    <p:extLst>
      <p:ext uri="{BB962C8B-B14F-4D97-AF65-F5344CB8AC3E}">
        <p14:creationId xmlns:p14="http://schemas.microsoft.com/office/powerpoint/2010/main" val="329096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686092-E54D-472E-BA17-7D9B4C96017D}" type="slidenum">
              <a:rPr lang="en-GB" smtClean="0"/>
              <a:t>18</a:t>
            </a:fld>
            <a:endParaRPr lang="en-GB"/>
          </a:p>
        </p:txBody>
      </p:sp>
    </p:spTree>
    <p:extLst>
      <p:ext uri="{BB962C8B-B14F-4D97-AF65-F5344CB8AC3E}">
        <p14:creationId xmlns:p14="http://schemas.microsoft.com/office/powerpoint/2010/main" val="1535133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B988EC3-C1AC-456C-A714-29AD25AA99BF}"/>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p:spPr>
        <p:txBody>
          <a:bodyPr/>
          <a:lstStyle>
            <a:lvl1pPr algn="ctr">
              <a:defRPr/>
            </a:lvl1pPr>
          </a:lstStyle>
          <a:p>
            <a:fld id="{6BA6D896-E1CD-4198-B852-D6590D56DF76}" type="slidenum">
              <a:rPr lang="en-GB" smtClean="0"/>
              <a:pPr/>
              <a:t>‹#›</a:t>
            </a:fld>
            <a:endParaRPr lang="en-GB"/>
          </a:p>
        </p:txBody>
      </p:sp>
    </p:spTree>
    <p:extLst>
      <p:ext uri="{BB962C8B-B14F-4D97-AF65-F5344CB8AC3E}">
        <p14:creationId xmlns:p14="http://schemas.microsoft.com/office/powerpoint/2010/main" val="181565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HM Prison &amp; Probation Service. &#10;Preventing victims by changing lives.">
            <a:extLst>
              <a:ext uri="{FF2B5EF4-FFF2-40B4-BE49-F238E27FC236}">
                <a16:creationId xmlns:a16="http://schemas.microsoft.com/office/drawing/2014/main" id="{80EEFBE7-0D55-4112-B309-F45D8C65727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30BF9A-004F-4E9D-B799-1DF203A56B83}"/>
              </a:ext>
            </a:extLst>
          </p:cNvPr>
          <p:cNvSpPr>
            <a:spLocks noGrp="1"/>
          </p:cNvSpPr>
          <p:nvPr>
            <p:ph type="ctrTitle"/>
          </p:nvPr>
        </p:nvSpPr>
        <p:spPr>
          <a:xfrm>
            <a:off x="717550" y="2693986"/>
            <a:ext cx="9950450" cy="908052"/>
          </a:xfrm>
        </p:spPr>
        <p:txBody>
          <a:bodyPr anchor="t">
            <a:noAutofit/>
          </a:bodyPr>
          <a:lstStyle>
            <a:lvl1pPr algn="l">
              <a:defRPr sz="3400"/>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A435637A-4A35-4B6C-808C-9289CEE39EC7}"/>
              </a:ext>
            </a:extLst>
          </p:cNvPr>
          <p:cNvSpPr>
            <a:spLocks noGrp="1"/>
          </p:cNvSpPr>
          <p:nvPr>
            <p:ph type="subTitle" idx="1"/>
          </p:nvPr>
        </p:nvSpPr>
        <p:spPr>
          <a:xfrm>
            <a:off x="717550" y="3845263"/>
            <a:ext cx="9144000" cy="813823"/>
          </a:xfrm>
        </p:spPr>
        <p:txBody>
          <a:bodyPr>
            <a:no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17" name="Picture 16" descr="Probation Service logo">
            <a:extLst>
              <a:ext uri="{FF2B5EF4-FFF2-40B4-BE49-F238E27FC236}">
                <a16:creationId xmlns:a16="http://schemas.microsoft.com/office/drawing/2014/main" id="{1AE7F78C-2549-4404-8A4D-60982BC53E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6217" y="711925"/>
            <a:ext cx="2593472" cy="1029326"/>
          </a:xfrm>
          <a:prstGeom prst="rect">
            <a:avLst/>
          </a:prstGeom>
        </p:spPr>
      </p:pic>
      <p:sp>
        <p:nvSpPr>
          <p:cNvPr id="21" name="Text Placeholder 18">
            <a:extLst>
              <a:ext uri="{FF2B5EF4-FFF2-40B4-BE49-F238E27FC236}">
                <a16:creationId xmlns:a16="http://schemas.microsoft.com/office/drawing/2014/main" id="{5F710B98-9BFF-4FBD-9F62-AC44C5A221E3}"/>
              </a:ext>
            </a:extLst>
          </p:cNvPr>
          <p:cNvSpPr>
            <a:spLocks noGrp="1"/>
          </p:cNvSpPr>
          <p:nvPr>
            <p:ph type="body" sz="quarter" idx="10"/>
          </p:nvPr>
        </p:nvSpPr>
        <p:spPr>
          <a:xfrm>
            <a:off x="717550" y="5427274"/>
            <a:ext cx="5576888" cy="419100"/>
          </a:xfrm>
        </p:spPr>
        <p:txBody>
          <a:bodyPr>
            <a:noAutofit/>
          </a:bodyPr>
          <a:lstStyle>
            <a:lvl1pPr>
              <a:defRPr sz="1600"/>
            </a:lvl1pPr>
          </a:lstStyle>
          <a:p>
            <a:pPr lvl="0"/>
            <a:r>
              <a:rPr lang="en-US" noProof="0"/>
              <a:t>Click to edit Master text styles</a:t>
            </a:r>
          </a:p>
        </p:txBody>
      </p:sp>
    </p:spTree>
    <p:extLst>
      <p:ext uri="{BB962C8B-B14F-4D97-AF65-F5344CB8AC3E}">
        <p14:creationId xmlns:p14="http://schemas.microsoft.com/office/powerpoint/2010/main" val="311071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81916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Presentation title goes here</a:t>
            </a:r>
            <a:endParaRPr lang="en-US"/>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419061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Section divider goes here</a:t>
            </a:r>
            <a:endParaRPr lang="en-US"/>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189876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a:t>Presentation title two columns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249386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939843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45D7D04E-64DF-42B2-8E30-7FB7A79023CF}"/>
              </a:ext>
            </a:extLst>
          </p:cNvPr>
          <p:cNvSpPr>
            <a:spLocks noGrp="1"/>
          </p:cNvSpPr>
          <p:nvPr>
            <p:ph type="ftr" sz="quarter" idx="3"/>
          </p:nvPr>
        </p:nvSpPr>
        <p:spPr>
          <a:xfrm>
            <a:off x="716757" y="5991225"/>
            <a:ext cx="7324725" cy="365125"/>
          </a:xfrm>
          <a:prstGeom prst="rect">
            <a:avLst/>
          </a:prstGeom>
        </p:spPr>
        <p:txBody>
          <a:bodyPr vert="horz" lIns="0" tIns="0" rIns="0" bIns="0" rtlCol="0" anchor="b"/>
          <a:lstStyle>
            <a:lvl1pPr algn="l">
              <a:defRPr sz="1200">
                <a:solidFill>
                  <a:schemeClr val="tx1"/>
                </a:solidFill>
              </a:defRPr>
            </a:lvl1p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BA6B1BCD-4FD2-4FE8-9CC4-693EAF30FDB2}"/>
              </a:ext>
            </a:extLst>
          </p:cNvPr>
          <p:cNvSpPr>
            <a:spLocks noGrp="1"/>
          </p:cNvSpPr>
          <p:nvPr>
            <p:ph type="sldNum" sz="quarter" idx="4"/>
          </p:nvPr>
        </p:nvSpPr>
        <p:spPr>
          <a:xfrm>
            <a:off x="9030713" y="6296257"/>
            <a:ext cx="2428444" cy="365125"/>
          </a:xfrm>
          <a:prstGeom prst="rect">
            <a:avLst/>
          </a:prstGeom>
        </p:spPr>
        <p:txBody>
          <a:bodyPr vert="horz" lIns="0" tIns="0" rIns="0" bIns="0" rtlCol="0" anchor="ctr"/>
          <a:lstStyle>
            <a:lvl1pPr algn="r">
              <a:defRPr sz="1600" b="1">
                <a:solidFill>
                  <a:schemeClr val="bg1"/>
                </a:solidFill>
              </a:defRPr>
            </a:lvl1pPr>
          </a:lstStyle>
          <a:p>
            <a:fld id="{3E3063E6-7AB2-4A74-A192-3E322B5BAD54}" type="slidenum">
              <a:rPr lang="en-GB" smtClean="0"/>
              <a:pPr/>
              <a:t>‹#›</a:t>
            </a:fld>
            <a:endParaRPr lang="en-GB"/>
          </a:p>
        </p:txBody>
      </p:sp>
    </p:spTree>
    <p:extLst>
      <p:ext uri="{BB962C8B-B14F-4D97-AF65-F5344CB8AC3E}">
        <p14:creationId xmlns:p14="http://schemas.microsoft.com/office/powerpoint/2010/main" val="348612535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2">
          <p15:clr>
            <a:srgbClr val="F26B43"/>
          </p15:clr>
        </p15:guide>
        <p15:guide id="3" pos="72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a:solidFill>
                <a:schemeClr val="bg1"/>
              </a:solidFill>
              <a:latin typeface="+mj-lt"/>
            </a:endParaRPr>
          </a:p>
        </p:txBody>
      </p:sp>
    </p:spTree>
    <p:extLst>
      <p:ext uri="{BB962C8B-B14F-4D97-AF65-F5344CB8AC3E}">
        <p14:creationId xmlns:p14="http://schemas.microsoft.com/office/powerpoint/2010/main" val="12004624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ortal.equip.service.justice.gov.uk/ctrlwebisapi.dll?__id=webMyTopics.searchOne&amp;k=4146"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40.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portal.equip.service.justice.gov.uk/CtrlWebIsapi.dll?__id=webMyTopics.searchOne&amp;k=177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quip-portal.rocstac.com/CtrlWebIsapi.dll?__id=webMyTopics.searchOne&amp;k=2458&amp;as_sfid=AAAAAAXZ7eIA9wM3qJmdA7_OZaUykmCfSJwIet-5MXupTRApElcEfgmbfnMsVDca1wfoMHIr-hfDUhYUitJUY0v3hBrkpOoEibYIviHDC01EVZFmK0IN1PtpYjT6kMHremVtSuA%3D&amp;as_fid=9e381df05b337d3247c6aacc9e3e5a530cfa910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quip-portal.rocstac.com/CtrlWebIsapi.dll?__id=webMyTopics.searchOne&amp;k=1779&amp;as_sfid=AAAAAAWw-W9yhv2EX6unMc7yysUQZOOt4A7cEeBFb_dyH0T1g9bIpcjHgledtbTjgfxY4IdHQB2olaFtmyFU3RHiz46A6dY1LfsQZ_F9kPx8XNvS39pI2CBZZf9vm-HxpL_K_L0%3D&amp;as_fid=663c1968f372c8abb4c5dc662c4e4943f5bf0a58" TargetMode="External"/><Relationship Id="rId2" Type="http://schemas.openxmlformats.org/officeDocument/2006/relationships/hyperlink" Target="https://equip-portal.equip.service.justice.gov.uk/ctrlwebisapi.dll?__id=webMyTopics.searchOne&amp;k=2458"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portal.equip.service.justice.gov.uk/CtrlWebIsapi.dll?__id=webMyTopics.searchOne&amp;k=2891" TargetMode="Externa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hyperlink" Target="https://equip-portal.rocstac.com/CtrlWebIsapi.dll?__id=webMyTopics.searchOne&amp;k=1661&amp;as_sfid=AAAAAAWCbBZvjFSsQKpvlAWRM41H7gn2jv8SwINaZfwUFOHmJT9rPDQO_LQYpXj9bFhPkoTD24n_YBMhku2fqSXd1OQXo9yz33HRPdCDeGmxEdXDe-eus0ErJuTgq0f6DmnmhqM%3D&amp;as_fid=cd52d453f1c4739f619c7071414074b2ca447b3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WMT@justice.gov.u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hyperlink" Target="mailto:Manageaworkforce@justice.gov.uk"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rtal.equip.service.justice.gov.uk/CtrlWebIsapi.dll/?__id=webDiagram.show&amp;map=0%3AFF2D8D3F16B44268B814F7F8177A16F7&amp;dgm=D06578DA6DA1483CA53140962F87ECD9"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1.xml"/><Relationship Id="rId4" Type="http://schemas.openxmlformats.org/officeDocument/2006/relationships/slide" Target="slide14.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elcome-hub.hmppsintranet.org.uk/my-work/my-service/sentence-management-em/workload-measurement-tool-wm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hyperlink" Target="https://portal.equip.service.justice.gov.uk/CtrlWebIsapi.dll?__id=webMyTopics.searchOne&amp;k=1779"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7ED3-465A-4347-905C-9EC1B13D3ECE}"/>
              </a:ext>
            </a:extLst>
          </p:cNvPr>
          <p:cNvSpPr>
            <a:spLocks noGrp="1"/>
          </p:cNvSpPr>
          <p:nvPr>
            <p:ph type="ctrTitle"/>
          </p:nvPr>
        </p:nvSpPr>
        <p:spPr>
          <a:xfrm>
            <a:off x="717550" y="2693986"/>
            <a:ext cx="10661650" cy="908052"/>
          </a:xfrm>
        </p:spPr>
        <p:txBody>
          <a:bodyPr/>
          <a:lstStyle/>
          <a:p>
            <a:r>
              <a:rPr lang="en-GB">
                <a:latin typeface="Arial"/>
                <a:cs typeface="Arial"/>
              </a:rPr>
              <a:t>The Workload Measurement Tool</a:t>
            </a:r>
            <a:br>
              <a:rPr lang="en-GB">
                <a:latin typeface="Arial"/>
                <a:cs typeface="Arial"/>
              </a:rPr>
            </a:br>
            <a:r>
              <a:rPr lang="en-GB" sz="2400">
                <a:latin typeface="Arial"/>
                <a:cs typeface="Arial"/>
              </a:rPr>
              <a:t>Update</a:t>
            </a:r>
            <a:br>
              <a:rPr lang="en-GB"/>
            </a:br>
            <a:endParaRPr lang="en-GB"/>
          </a:p>
        </p:txBody>
      </p:sp>
      <p:sp>
        <p:nvSpPr>
          <p:cNvPr id="3" name="Subtitle 2">
            <a:extLst>
              <a:ext uri="{FF2B5EF4-FFF2-40B4-BE49-F238E27FC236}">
                <a16:creationId xmlns:a16="http://schemas.microsoft.com/office/drawing/2014/main" id="{5015F83E-FBF0-473A-B19C-8C1506BE7F71}"/>
              </a:ext>
            </a:extLst>
          </p:cNvPr>
          <p:cNvSpPr>
            <a:spLocks noGrp="1"/>
          </p:cNvSpPr>
          <p:nvPr>
            <p:ph type="subTitle" idx="1"/>
          </p:nvPr>
        </p:nvSpPr>
        <p:spPr>
          <a:xfrm>
            <a:off x="717550" y="5155067"/>
            <a:ext cx="10792279" cy="505505"/>
          </a:xfrm>
        </p:spPr>
        <p:txBody>
          <a:bodyPr/>
          <a:lstStyle/>
          <a:p>
            <a:r>
              <a:rPr lang="en-GB"/>
              <a:t>Communications Pack November 2022</a:t>
            </a:r>
          </a:p>
        </p:txBody>
      </p:sp>
      <p:pic>
        <p:nvPicPr>
          <p:cNvPr id="4" name="Picture 3">
            <a:extLst>
              <a:ext uri="{FF2B5EF4-FFF2-40B4-BE49-F238E27FC236}">
                <a16:creationId xmlns:a16="http://schemas.microsoft.com/office/drawing/2014/main" id="{D010B81D-38F7-42B2-B7CE-31C07DEF64FB}"/>
              </a:ext>
            </a:extLst>
          </p:cNvPr>
          <p:cNvPicPr>
            <a:picLocks noChangeAspect="1"/>
          </p:cNvPicPr>
          <p:nvPr/>
        </p:nvPicPr>
        <p:blipFill>
          <a:blip r:embed="rId2"/>
          <a:stretch>
            <a:fillRect/>
          </a:stretch>
        </p:blipFill>
        <p:spPr>
          <a:xfrm>
            <a:off x="9302195" y="1908023"/>
            <a:ext cx="2172255" cy="1096422"/>
          </a:xfrm>
          <a:prstGeom prst="rect">
            <a:avLst/>
          </a:prstGeom>
        </p:spPr>
      </p:pic>
    </p:spTree>
    <p:extLst>
      <p:ext uri="{BB962C8B-B14F-4D97-AF65-F5344CB8AC3E}">
        <p14:creationId xmlns:p14="http://schemas.microsoft.com/office/powerpoint/2010/main" val="317084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9743-F2EB-4CC0-B000-45D4D3D3187B}"/>
              </a:ext>
            </a:extLst>
          </p:cNvPr>
          <p:cNvSpPr>
            <a:spLocks noGrp="1"/>
          </p:cNvSpPr>
          <p:nvPr>
            <p:ph type="title"/>
          </p:nvPr>
        </p:nvSpPr>
        <p:spPr>
          <a:xfrm>
            <a:off x="723326" y="271066"/>
            <a:ext cx="10743406" cy="630470"/>
          </a:xfrm>
        </p:spPr>
        <p:txBody>
          <a:bodyPr/>
          <a:lstStyle/>
          <a:p>
            <a:r>
              <a:rPr lang="en-GB"/>
              <a:t>Big </a:t>
            </a:r>
            <a:r>
              <a:rPr lang="en-GB">
                <a:solidFill>
                  <a:srgbClr val="5C3183"/>
                </a:solidFill>
              </a:rPr>
              <a:t>Picture</a:t>
            </a:r>
            <a:r>
              <a:rPr lang="en-GB"/>
              <a:t>: The WMT as part of the Workload Management Strategy</a:t>
            </a:r>
          </a:p>
        </p:txBody>
      </p:sp>
      <p:sp>
        <p:nvSpPr>
          <p:cNvPr id="3" name="Content Placeholder 2">
            <a:extLst>
              <a:ext uri="{FF2B5EF4-FFF2-40B4-BE49-F238E27FC236}">
                <a16:creationId xmlns:a16="http://schemas.microsoft.com/office/drawing/2014/main" id="{4E605491-F9E5-43FD-A7E2-F38BBF892464}"/>
              </a:ext>
            </a:extLst>
          </p:cNvPr>
          <p:cNvSpPr>
            <a:spLocks noGrp="1"/>
          </p:cNvSpPr>
          <p:nvPr>
            <p:ph idx="1"/>
          </p:nvPr>
        </p:nvSpPr>
        <p:spPr>
          <a:xfrm>
            <a:off x="188686" y="2583542"/>
            <a:ext cx="5050971" cy="3712715"/>
          </a:xfrm>
        </p:spPr>
        <p:txBody>
          <a:bodyPr vert="horz" lIns="0" tIns="0" rIns="0" bIns="0" rtlCol="0" anchor="t">
            <a:noAutofit/>
          </a:bodyPr>
          <a:lstStyle/>
          <a:p>
            <a:pPr marL="285750" indent="-285750">
              <a:buFont typeface="Arial"/>
              <a:buChar char="•"/>
            </a:pPr>
            <a:r>
              <a:rPr lang="en-GB" sz="1600" b="1">
                <a:latin typeface="Arial"/>
                <a:cs typeface="Arial"/>
              </a:rPr>
              <a:t>Workload Measurement and Capacity</a:t>
            </a:r>
            <a:r>
              <a:rPr lang="en-GB" sz="1600">
                <a:latin typeface="Arial"/>
                <a:cs typeface="Arial"/>
              </a:rPr>
              <a:t> – looks at how workloads can be measured, how the Workload Measurement Tool (WMT) can assist in measuring workloads, how to ensure the data is accurate and consistent. </a:t>
            </a:r>
          </a:p>
          <a:p>
            <a:pPr marL="285750" indent="-285750">
              <a:buFont typeface="Arial"/>
              <a:buChar char="•"/>
            </a:pPr>
            <a:r>
              <a:rPr lang="en-GB" sz="1600" b="1">
                <a:latin typeface="Arial"/>
                <a:cs typeface="Arial"/>
              </a:rPr>
              <a:t>Prioritisation – </a:t>
            </a:r>
            <a:r>
              <a:rPr lang="en-GB" sz="1600">
                <a:latin typeface="Arial"/>
                <a:cs typeface="Arial"/>
              </a:rPr>
              <a:t>explores how to ensure a consistent and transparent approach to prioritising workload is deployed and prioritising tasks is based on resource levels. </a:t>
            </a:r>
          </a:p>
          <a:p>
            <a:pPr marL="285750" indent="-285750">
              <a:buFont typeface="Arial"/>
              <a:buChar char="•"/>
            </a:pPr>
            <a:r>
              <a:rPr lang="en-GB" sz="1600" b="1">
                <a:latin typeface="Arial"/>
                <a:cs typeface="Arial"/>
              </a:rPr>
              <a:t>Resource Decision Making Matrix </a:t>
            </a:r>
            <a:r>
              <a:rPr lang="en-GB" sz="1600">
                <a:latin typeface="Arial"/>
                <a:cs typeface="Arial"/>
              </a:rPr>
              <a:t>used with the Prioritisation Framework – provides a consistent approach to identifying when the threshold for escalation is met, the different levels of decision making and the related governance / recording routes.  </a:t>
            </a:r>
          </a:p>
          <a:p>
            <a:pPr marL="503555" lvl="2" indent="-251460"/>
            <a:endParaRPr lang="en-GB" sz="1400"/>
          </a:p>
        </p:txBody>
      </p:sp>
      <p:sp>
        <p:nvSpPr>
          <p:cNvPr id="5" name="Slide Number Placeholder 4">
            <a:extLst>
              <a:ext uri="{FF2B5EF4-FFF2-40B4-BE49-F238E27FC236}">
                <a16:creationId xmlns:a16="http://schemas.microsoft.com/office/drawing/2014/main" id="{0E16211B-F656-4C16-BD9F-F6104BFB7563}"/>
              </a:ext>
            </a:extLst>
          </p:cNvPr>
          <p:cNvSpPr>
            <a:spLocks noGrp="1"/>
          </p:cNvSpPr>
          <p:nvPr>
            <p:ph type="sldNum" sz="quarter" idx="12"/>
          </p:nvPr>
        </p:nvSpPr>
        <p:spPr/>
        <p:txBody>
          <a:bodyPr/>
          <a:lstStyle/>
          <a:p>
            <a:fld id="{6BA6D896-E1CD-4198-B852-D6590D56DF76}" type="slidenum">
              <a:rPr lang="en-GB" smtClean="0"/>
              <a:pPr/>
              <a:t>10</a:t>
            </a:fld>
            <a:endParaRPr lang="en-GB"/>
          </a:p>
        </p:txBody>
      </p:sp>
      <p:sp>
        <p:nvSpPr>
          <p:cNvPr id="4" name="Rectangle 3">
            <a:extLst>
              <a:ext uri="{FF2B5EF4-FFF2-40B4-BE49-F238E27FC236}">
                <a16:creationId xmlns:a16="http://schemas.microsoft.com/office/drawing/2014/main" id="{F055E041-B4D2-4B38-A022-8E21379CB28F}"/>
              </a:ext>
            </a:extLst>
          </p:cNvPr>
          <p:cNvSpPr/>
          <p:nvPr/>
        </p:nvSpPr>
        <p:spPr>
          <a:xfrm>
            <a:off x="341085" y="973447"/>
            <a:ext cx="11393714" cy="1323439"/>
          </a:xfrm>
          <a:prstGeom prst="rect">
            <a:avLst/>
          </a:prstGeom>
          <a:solidFill>
            <a:schemeClr val="accent3">
              <a:lumMod val="20000"/>
              <a:lumOff val="80000"/>
            </a:schemeClr>
          </a:solidFill>
        </p:spPr>
        <p:txBody>
          <a:bodyPr wrap="square">
            <a:spAutoFit/>
          </a:bodyPr>
          <a:lstStyle/>
          <a:p>
            <a:pPr marL="0" lvl="1"/>
            <a:r>
              <a:rPr lang="en-GB" sz="1600" dirty="0"/>
              <a:t>The new Workload Measurement Tool </a:t>
            </a:r>
            <a:r>
              <a:rPr lang="en-GB" sz="1600" b="1" dirty="0"/>
              <a:t>is a mechanism that helps deliver the Workload Management Strategy.</a:t>
            </a:r>
          </a:p>
          <a:p>
            <a:pPr marL="251460" lvl="1" indent="-251460">
              <a:buFont typeface="Arial"/>
              <a:buChar char="•"/>
            </a:pPr>
            <a:endParaRPr lang="en-GB" sz="1600" b="1" dirty="0"/>
          </a:p>
          <a:p>
            <a:pPr marL="0" lvl="1"/>
            <a:r>
              <a:rPr lang="en-GB" sz="1600" b="1" dirty="0">
                <a:cs typeface="Arial"/>
              </a:rPr>
              <a:t>The Workload Management Strategy </a:t>
            </a:r>
            <a:r>
              <a:rPr lang="en-GB" sz="1600" dirty="0">
                <a:cs typeface="Arial"/>
              </a:rPr>
              <a:t>aims to empower staff at all levels within the Probation Service to manage Probation work effectively. It provides </a:t>
            </a:r>
            <a:r>
              <a:rPr lang="en-GB" sz="1600" b="1" dirty="0">
                <a:cs typeface="Arial"/>
              </a:rPr>
              <a:t>clarity over how we; understand workload, prioritise work, make decisions that change delivery expectations and optimise resource </a:t>
            </a:r>
            <a:r>
              <a:rPr lang="en-GB" sz="1600" dirty="0">
                <a:cs typeface="Arial"/>
              </a:rPr>
              <a:t>that we have through exploring the following areas: </a:t>
            </a:r>
            <a:endParaRPr lang="en-US" sz="1600" dirty="0">
              <a:cs typeface="Arial"/>
            </a:endParaRPr>
          </a:p>
        </p:txBody>
      </p:sp>
      <p:sp>
        <p:nvSpPr>
          <p:cNvPr id="7" name="Rectangle 6">
            <a:extLst>
              <a:ext uri="{FF2B5EF4-FFF2-40B4-BE49-F238E27FC236}">
                <a16:creationId xmlns:a16="http://schemas.microsoft.com/office/drawing/2014/main" id="{32BFB322-6E85-4DAB-8C5C-76BE89B66F20}"/>
              </a:ext>
            </a:extLst>
          </p:cNvPr>
          <p:cNvSpPr/>
          <p:nvPr/>
        </p:nvSpPr>
        <p:spPr>
          <a:xfrm>
            <a:off x="5370732" y="2510605"/>
            <a:ext cx="6096000" cy="3785652"/>
          </a:xfrm>
          <a:prstGeom prst="rect">
            <a:avLst/>
          </a:prstGeom>
        </p:spPr>
        <p:txBody>
          <a:bodyPr>
            <a:spAutoFit/>
          </a:bodyPr>
          <a:lstStyle/>
          <a:p>
            <a:pPr marL="285750" indent="-285750">
              <a:buFont typeface="Arial"/>
              <a:buChar char="•"/>
            </a:pPr>
            <a:r>
              <a:rPr lang="en-GB" sz="1600" b="1">
                <a:cs typeface="Arial"/>
              </a:rPr>
              <a:t>Optimising existing resource </a:t>
            </a:r>
            <a:r>
              <a:rPr lang="en-GB" sz="1600">
                <a:cs typeface="Arial"/>
              </a:rPr>
              <a:t>- </a:t>
            </a:r>
          </a:p>
          <a:p>
            <a:pPr marL="789305" lvl="2" indent="-285750">
              <a:buClr>
                <a:srgbClr val="5C3183"/>
              </a:buClr>
              <a:buFont typeface="Arial"/>
              <a:buChar char="•"/>
            </a:pPr>
            <a:r>
              <a:rPr lang="en-GB" sz="1600" b="1">
                <a:cs typeface="Arial"/>
              </a:rPr>
              <a:t>Staffing </a:t>
            </a:r>
            <a:r>
              <a:rPr lang="en-GB" sz="1600">
                <a:cs typeface="Arial"/>
              </a:rPr>
              <a:t>– highlights the importance of recruitment and retention within the Probation Service.  It also focuses on well-being, health and safety of staff to ensure the staff we have can achieve the best outcomes in the circumstance. </a:t>
            </a:r>
          </a:p>
          <a:p>
            <a:pPr marL="789305" lvl="2" indent="-285750">
              <a:buClr>
                <a:srgbClr val="5C3183"/>
              </a:buClr>
              <a:buFont typeface="Arial"/>
              <a:buChar char="•"/>
            </a:pPr>
            <a:r>
              <a:rPr lang="en-GB" sz="1600" b="1">
                <a:cs typeface="Arial"/>
              </a:rPr>
              <a:t>Business Continuity Plans (BCPs) </a:t>
            </a:r>
            <a:r>
              <a:rPr lang="en-GB" sz="1600">
                <a:cs typeface="Arial"/>
              </a:rPr>
              <a:t>– highlights how BCPs can support Probation Delivery Units (PDUs) when experiencing resource difficulties and how the information should be recorded. </a:t>
            </a:r>
          </a:p>
          <a:p>
            <a:pPr marL="789305" lvl="2" indent="-285750">
              <a:buClr>
                <a:srgbClr val="5C3183"/>
              </a:buClr>
              <a:buFont typeface="Arial"/>
              <a:buChar char="•"/>
            </a:pPr>
            <a:r>
              <a:rPr lang="en-GB" sz="1600" b="1">
                <a:cs typeface="Arial"/>
              </a:rPr>
              <a:t>Continuous Improvement (CI) </a:t>
            </a:r>
            <a:r>
              <a:rPr lang="en-GB" sz="1600">
                <a:cs typeface="Arial"/>
              </a:rPr>
              <a:t>- looks for opportunities to save time and manage pressure whilst learning is shared, applied consistently and supported by the organisation.  Examples of CI include the Great and Good Idea Scheme (GGIS). </a:t>
            </a:r>
          </a:p>
        </p:txBody>
      </p:sp>
      <p:pic>
        <p:nvPicPr>
          <p:cNvPr id="8" name="Picture 7">
            <a:extLst>
              <a:ext uri="{FF2B5EF4-FFF2-40B4-BE49-F238E27FC236}">
                <a16:creationId xmlns:a16="http://schemas.microsoft.com/office/drawing/2014/main" id="{6041F18D-3FF9-46DB-B6A8-D9D36CF6F2F2}"/>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76987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609601" y="-116114"/>
            <a:ext cx="10988356" cy="1311548"/>
          </a:xfrm>
        </p:spPr>
        <p:txBody>
          <a:bodyPr>
            <a:normAutofit/>
          </a:bodyPr>
          <a:lstStyle/>
          <a:p>
            <a:r>
              <a:rPr lang="en-GB" b="1">
                <a:solidFill>
                  <a:srgbClr val="5C3183"/>
                </a:solidFill>
                <a:latin typeface="Arial" panose="020B0604020202020204" pitchFamily="34" charset="0"/>
                <a:cs typeface="Arial" panose="020B0604020202020204" pitchFamily="34" charset="0"/>
              </a:rPr>
              <a:t>The WMT: A Brief Recap </a:t>
            </a:r>
          </a:p>
        </p:txBody>
      </p:sp>
      <p:sp>
        <p:nvSpPr>
          <p:cNvPr id="5" name="Content Placeholder 2">
            <a:extLst>
              <a:ext uri="{FF2B5EF4-FFF2-40B4-BE49-F238E27FC236}">
                <a16:creationId xmlns:a16="http://schemas.microsoft.com/office/drawing/2014/main" id="{D5240622-E8ED-4AE8-B075-408B3E3DEAB5}"/>
              </a:ext>
            </a:extLst>
          </p:cNvPr>
          <p:cNvSpPr txBox="1">
            <a:spLocks/>
          </p:cNvSpPr>
          <p:nvPr/>
        </p:nvSpPr>
        <p:spPr>
          <a:xfrm>
            <a:off x="4829840" y="911100"/>
            <a:ext cx="7107676" cy="1311548"/>
          </a:xfrm>
          <a:prstGeom prst="rect">
            <a:avLst/>
          </a:prstGeom>
          <a:solidFill>
            <a:schemeClr val="accent3">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rgbClr val="5C3183"/>
                </a:solidFill>
              </a:rPr>
              <a:t>What is it?</a:t>
            </a:r>
            <a:endParaRPr lang="en-GB" sz="1800">
              <a:solidFill>
                <a:srgbClr val="5C3183"/>
              </a:solidFill>
            </a:endParaRPr>
          </a:p>
          <a:p>
            <a:pPr marL="285750" indent="-285750">
              <a:buFont typeface="Arial" panose="020B0604020202020204" pitchFamily="34" charset="0"/>
              <a:buChar char="•"/>
            </a:pPr>
            <a:r>
              <a:rPr lang="en-GB" sz="1600">
                <a:latin typeface="+mn-lt"/>
              </a:rPr>
              <a:t>The Workload Measurement Tool provides </a:t>
            </a:r>
            <a:r>
              <a:rPr lang="en-GB" sz="1600" b="1">
                <a:latin typeface="+mn-lt"/>
              </a:rPr>
              <a:t>a </a:t>
            </a:r>
            <a:r>
              <a:rPr lang="en-GB" sz="1600" b="1" i="1">
                <a:latin typeface="+mn-lt"/>
              </a:rPr>
              <a:t>proxy</a:t>
            </a:r>
            <a:r>
              <a:rPr lang="en-GB" sz="1600" b="1">
                <a:latin typeface="+mn-lt"/>
              </a:rPr>
              <a:t> measure of workload </a:t>
            </a:r>
            <a:r>
              <a:rPr lang="en-GB" sz="1600">
                <a:latin typeface="+mn-lt"/>
              </a:rPr>
              <a:t>and is based on annual averages. It helps managers manage resources and demand in your region and ensure you and </a:t>
            </a:r>
            <a:r>
              <a:rPr lang="en-GB" sz="1600" b="1">
                <a:latin typeface="+mn-lt"/>
              </a:rPr>
              <a:t>your team is resourced and supported as best as it can be</a:t>
            </a:r>
            <a:endParaRPr lang="en-GB" sz="1600">
              <a:latin typeface="+mn-lt"/>
            </a:endParaRPr>
          </a:p>
        </p:txBody>
      </p:sp>
      <p:sp>
        <p:nvSpPr>
          <p:cNvPr id="7" name="Content Placeholder 2">
            <a:extLst>
              <a:ext uri="{FF2B5EF4-FFF2-40B4-BE49-F238E27FC236}">
                <a16:creationId xmlns:a16="http://schemas.microsoft.com/office/drawing/2014/main" id="{F0D5FC06-6372-49F4-BD7B-B28D9048C072}"/>
              </a:ext>
            </a:extLst>
          </p:cNvPr>
          <p:cNvSpPr>
            <a:spLocks noGrp="1"/>
          </p:cNvSpPr>
          <p:nvPr>
            <p:ph idx="1"/>
          </p:nvPr>
        </p:nvSpPr>
        <p:spPr>
          <a:xfrm>
            <a:off x="254484" y="911100"/>
            <a:ext cx="4220239" cy="5347754"/>
          </a:xfrm>
          <a:solidFill>
            <a:schemeClr val="accent3">
              <a:lumMod val="20000"/>
              <a:lumOff val="80000"/>
            </a:schemeClr>
          </a:solidFill>
        </p:spPr>
        <p:txBody>
          <a:bodyPr>
            <a:normAutofit/>
          </a:bodyPr>
          <a:lstStyle/>
          <a:p>
            <a:r>
              <a:rPr lang="en-GB" sz="1600" b="1">
                <a:solidFill>
                  <a:srgbClr val="5C3183"/>
                </a:solidFill>
              </a:rPr>
              <a:t>Improving accuracy, transparency, reliability and usefulness</a:t>
            </a:r>
            <a:endParaRPr lang="en-GB" sz="1600">
              <a:solidFill>
                <a:srgbClr val="5C3183"/>
              </a:solidFill>
              <a:latin typeface="+mn-lt"/>
            </a:endParaRPr>
          </a:p>
          <a:p>
            <a:pPr marL="285750" indent="-285750">
              <a:buFont typeface="Arial" panose="020B0604020202020204" pitchFamily="34" charset="0"/>
              <a:buChar char="•"/>
            </a:pPr>
            <a:r>
              <a:rPr lang="en-GB" sz="1600">
                <a:latin typeface="+mn-lt"/>
              </a:rPr>
              <a:t>In November 2021, the </a:t>
            </a:r>
            <a:r>
              <a:rPr lang="en-GB" sz="1600" b="1">
                <a:latin typeface="+mn-lt"/>
              </a:rPr>
              <a:t>WMT was in-housed </a:t>
            </a:r>
            <a:r>
              <a:rPr lang="en-GB" sz="1600">
                <a:latin typeface="+mn-lt"/>
              </a:rPr>
              <a:t>to MoJ Digital from a third party contract with Kainos </a:t>
            </a:r>
          </a:p>
          <a:p>
            <a:pPr marL="285750" indent="-285750">
              <a:buFont typeface="Arial" panose="020B0604020202020204" pitchFamily="34" charset="0"/>
              <a:buChar char="•"/>
            </a:pPr>
            <a:r>
              <a:rPr lang="en-GB" sz="1600">
                <a:latin typeface="+mn-lt"/>
              </a:rPr>
              <a:t>This decision was made to allow us to identify and </a:t>
            </a:r>
            <a:r>
              <a:rPr lang="en-GB" sz="1600" b="1">
                <a:latin typeface="+mn-lt"/>
              </a:rPr>
              <a:t>make more responsive changes </a:t>
            </a:r>
            <a:r>
              <a:rPr lang="en-GB" sz="1600">
                <a:latin typeface="+mn-lt"/>
              </a:rPr>
              <a:t>to the tool than would have otherwise been possible </a:t>
            </a:r>
          </a:p>
          <a:p>
            <a:pPr marL="285750" indent="-285750">
              <a:buFont typeface="Arial" panose="020B0604020202020204" pitchFamily="34" charset="0"/>
              <a:buChar char="•"/>
            </a:pPr>
            <a:r>
              <a:rPr lang="en-GB" sz="1600">
                <a:latin typeface="+mn-lt"/>
              </a:rPr>
              <a:t>This also gives us </a:t>
            </a:r>
            <a:r>
              <a:rPr lang="en-GB" sz="1600" b="1">
                <a:latin typeface="+mn-lt"/>
              </a:rPr>
              <a:t>greater control over the incremental improvements to WMT</a:t>
            </a:r>
            <a:r>
              <a:rPr lang="en-GB" sz="1600">
                <a:latin typeface="+mn-lt"/>
              </a:rPr>
              <a:t>, so that we can improve accuracy, transparency, reliability and usefulness of this tool to support operational delivery </a:t>
            </a:r>
          </a:p>
          <a:p>
            <a:pPr marL="285750" indent="-285750">
              <a:buFont typeface="Arial" panose="020B0604020202020204" pitchFamily="34" charset="0"/>
              <a:buChar char="•"/>
            </a:pPr>
            <a:r>
              <a:rPr lang="en-GB" sz="1600">
                <a:latin typeface="+mn-lt"/>
              </a:rPr>
              <a:t>We can also </a:t>
            </a:r>
            <a:r>
              <a:rPr lang="en-GB" sz="1600" b="1">
                <a:latin typeface="+mn-lt"/>
              </a:rPr>
              <a:t>shape a future vision of WMT </a:t>
            </a:r>
            <a:r>
              <a:rPr lang="en-GB" sz="1600">
                <a:latin typeface="+mn-lt"/>
              </a:rPr>
              <a:t>which includes other operational delivery areas as well as increased and improved functionality for users</a:t>
            </a:r>
          </a:p>
          <a:p>
            <a:endParaRPr lang="en-GB" sz="1600"/>
          </a:p>
          <a:p>
            <a:endParaRPr lang="en-GB" sz="1600"/>
          </a:p>
        </p:txBody>
      </p:sp>
      <p:sp>
        <p:nvSpPr>
          <p:cNvPr id="3" name="TextBox 2">
            <a:extLst>
              <a:ext uri="{FF2B5EF4-FFF2-40B4-BE49-F238E27FC236}">
                <a16:creationId xmlns:a16="http://schemas.microsoft.com/office/drawing/2014/main" id="{B2CA6ACD-CF94-4063-874D-BA4ED43459E6}"/>
              </a:ext>
            </a:extLst>
          </p:cNvPr>
          <p:cNvSpPr txBox="1"/>
          <p:nvPr/>
        </p:nvSpPr>
        <p:spPr>
          <a:xfrm>
            <a:off x="4829840" y="2473202"/>
            <a:ext cx="7107676" cy="3293209"/>
          </a:xfrm>
          <a:prstGeom prst="rect">
            <a:avLst/>
          </a:prstGeom>
          <a:solidFill>
            <a:schemeClr val="accent3">
              <a:lumMod val="20000"/>
              <a:lumOff val="80000"/>
            </a:schemeClr>
          </a:solidFill>
        </p:spPr>
        <p:txBody>
          <a:bodyPr wrap="square" rtlCol="0">
            <a:spAutoFit/>
          </a:bodyPr>
          <a:lstStyle/>
          <a:p>
            <a:r>
              <a:rPr lang="en-GB" sz="1600" b="1">
                <a:solidFill>
                  <a:srgbClr val="5C3183"/>
                </a:solidFill>
                <a:latin typeface="+mn-lt"/>
              </a:rPr>
              <a:t>…And what it isn’t</a:t>
            </a:r>
            <a:endParaRPr lang="en-GB" sz="1600">
              <a:solidFill>
                <a:srgbClr val="5C3183"/>
              </a:solidFill>
              <a:latin typeface="+mn-lt"/>
            </a:endParaRPr>
          </a:p>
          <a:p>
            <a:pPr marL="285750" indent="-285750">
              <a:buFont typeface="Arial" panose="020B0604020202020204" pitchFamily="34" charset="0"/>
              <a:buChar char="•"/>
            </a:pPr>
            <a:r>
              <a:rPr lang="en-GB" sz="1600">
                <a:latin typeface="+mn-lt"/>
              </a:rPr>
              <a:t>It offers many benefits, but </a:t>
            </a:r>
            <a:r>
              <a:rPr lang="en-GB" sz="1600" b="1">
                <a:latin typeface="+mn-lt"/>
              </a:rPr>
              <a:t>cannot 100% reflect the reality of workload</a:t>
            </a:r>
            <a:r>
              <a:rPr lang="en-GB" sz="1600">
                <a:latin typeface="+mn-lt"/>
              </a:rPr>
              <a:t>, nor can it reflect experience/capability differences between staff. It is also not ‘live’ as it is updated overnight</a:t>
            </a:r>
          </a:p>
          <a:p>
            <a:pPr marL="285750" indent="-285750">
              <a:buFont typeface="Arial" panose="020B0604020202020204" pitchFamily="34" charset="0"/>
              <a:buChar char="•"/>
            </a:pPr>
            <a:r>
              <a:rPr lang="en-GB" sz="1600">
                <a:latin typeface="+mn-lt"/>
              </a:rPr>
              <a:t>WMT is </a:t>
            </a:r>
            <a:r>
              <a:rPr lang="en-GB" sz="1600" b="1">
                <a:latin typeface="+mn-lt"/>
              </a:rPr>
              <a:t>just one tool </a:t>
            </a:r>
            <a:r>
              <a:rPr lang="en-GB" sz="1600">
                <a:latin typeface="+mn-lt"/>
              </a:rPr>
              <a:t>which can be utilised to support managing workload </a:t>
            </a:r>
          </a:p>
          <a:p>
            <a:pPr marL="285750" indent="-285750">
              <a:buFont typeface="Arial" panose="020B0604020202020204" pitchFamily="34" charset="0"/>
              <a:buChar char="•"/>
            </a:pPr>
            <a:r>
              <a:rPr lang="en-GB" sz="1600" b="1">
                <a:latin typeface="+mn-lt"/>
              </a:rPr>
              <a:t>Effective staffing isn’t just a matter of having enough staff, but the </a:t>
            </a:r>
            <a:r>
              <a:rPr lang="en-GB" sz="1600" b="1" i="1">
                <a:latin typeface="+mn-lt"/>
              </a:rPr>
              <a:t>right people in the right place at the right time </a:t>
            </a:r>
            <a:r>
              <a:rPr lang="en-GB" sz="1600" i="1">
                <a:latin typeface="+mn-lt"/>
              </a:rPr>
              <a:t>– </a:t>
            </a:r>
            <a:r>
              <a:rPr lang="en-GB" sz="1600">
                <a:latin typeface="+mn-lt"/>
              </a:rPr>
              <a:t>that staff are suitably knowledgeable, experienced and equipped for the work asked of them</a:t>
            </a:r>
            <a:endParaRPr lang="en-GB" sz="1600" i="1">
              <a:latin typeface="+mn-lt"/>
            </a:endParaRPr>
          </a:p>
          <a:p>
            <a:pPr marL="285750" indent="-285750">
              <a:buFont typeface="Arial" panose="020B0604020202020204" pitchFamily="34" charset="0"/>
              <a:buChar char="•"/>
            </a:pPr>
            <a:r>
              <a:rPr lang="en-GB" sz="1600">
                <a:latin typeface="+mn-lt"/>
              </a:rPr>
              <a:t>Understanding this is completely dependent on good quality conversations between managers and staff, and leadership at all levels of the organisation to problem solve, work flexibly and responsively and innovate. WMT can inform and support these discussions</a:t>
            </a:r>
          </a:p>
        </p:txBody>
      </p:sp>
      <p:pic>
        <p:nvPicPr>
          <p:cNvPr id="6" name="Picture 5">
            <a:extLst>
              <a:ext uri="{FF2B5EF4-FFF2-40B4-BE49-F238E27FC236}">
                <a16:creationId xmlns:a16="http://schemas.microsoft.com/office/drawing/2014/main" id="{C18E6920-3C14-4BDA-9B26-121A8A5338B4}"/>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41314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b="1">
                <a:solidFill>
                  <a:srgbClr val="5C3183"/>
                </a:solidFill>
                <a:latin typeface="Arial" panose="020B0604020202020204" pitchFamily="34" charset="0"/>
                <a:cs typeface="Arial" panose="020B0604020202020204" pitchFamily="34" charset="0"/>
              </a:rPr>
              <a:t>The WMT: A Brief Recap </a:t>
            </a:r>
          </a:p>
        </p:txBody>
      </p:sp>
      <p:sp>
        <p:nvSpPr>
          <p:cNvPr id="6" name="Content Placeholder 2">
            <a:extLst>
              <a:ext uri="{FF2B5EF4-FFF2-40B4-BE49-F238E27FC236}">
                <a16:creationId xmlns:a16="http://schemas.microsoft.com/office/drawing/2014/main" id="{A46C2900-7E34-4802-B876-EFD3E52E7324}"/>
              </a:ext>
            </a:extLst>
          </p:cNvPr>
          <p:cNvSpPr txBox="1">
            <a:spLocks/>
          </p:cNvSpPr>
          <p:nvPr/>
        </p:nvSpPr>
        <p:spPr>
          <a:xfrm>
            <a:off x="291207" y="1008743"/>
            <a:ext cx="11131759" cy="4958327"/>
          </a:xfrm>
          <a:prstGeom prst="rect">
            <a:avLst/>
          </a:prstGeom>
          <a:solidFill>
            <a:schemeClr val="accent3">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5C3183"/>
                </a:solidFill>
              </a:rPr>
              <a:t>How it works</a:t>
            </a:r>
            <a:endParaRPr lang="en-GB" sz="2000" dirty="0">
              <a:solidFill>
                <a:srgbClr val="5C3183"/>
              </a:solidFill>
            </a:endParaRPr>
          </a:p>
          <a:p>
            <a:pPr marL="285750" indent="-285750">
              <a:buFont typeface="Arial" panose="020B0604020202020204" pitchFamily="34" charset="0"/>
              <a:buChar char="•"/>
            </a:pPr>
            <a:r>
              <a:rPr lang="en-GB" sz="1800" b="1" dirty="0"/>
              <a:t>WMT calculates workload </a:t>
            </a:r>
            <a:r>
              <a:rPr lang="en-GB" sz="1800" dirty="0"/>
              <a:t>by assigning points for each tier. These </a:t>
            </a:r>
            <a:r>
              <a:rPr lang="en-GB" sz="1800" b="1" dirty="0"/>
              <a:t>points are dependent on the tier and the type and status of sentence </a:t>
            </a:r>
            <a:r>
              <a:rPr lang="en-GB" sz="1800" dirty="0"/>
              <a:t>(community, licence or custody). Each practitioner is assigned a total number of weekly points for which they are available for sentence management activity. This is changing to 2220 for 1 FTE per week </a:t>
            </a:r>
          </a:p>
          <a:p>
            <a:pPr marL="285750" indent="-285750">
              <a:buFont typeface="Arial" panose="020B0604020202020204" pitchFamily="34" charset="0"/>
              <a:buChar char="•"/>
            </a:pPr>
            <a:r>
              <a:rPr lang="en-GB" sz="1800" dirty="0"/>
              <a:t>The points for each tier are formed from a list of tasks with associated timings and frequencies. These have been verified during engagement with 150+ practitioners, subject matter experts, policy leads etc. </a:t>
            </a:r>
          </a:p>
          <a:p>
            <a:pPr marL="285750" indent="-285750">
              <a:buFont typeface="Arial" panose="020B0604020202020204" pitchFamily="34" charset="0"/>
              <a:buChar char="•"/>
            </a:pPr>
            <a:r>
              <a:rPr lang="en-GB" sz="1800" b="1" dirty="0"/>
              <a:t>If any reductions are applied to WMT (for SPOC roles/mentoring etc.) the reductions are also taken from the points available</a:t>
            </a:r>
            <a:r>
              <a:rPr lang="en-GB" sz="1800" dirty="0"/>
              <a:t>. Certain activity, such as CMS use may attract or remove workload points allocated to the practitioner when the work is completed on nDelius. </a:t>
            </a:r>
          </a:p>
          <a:p>
            <a:r>
              <a:rPr lang="en-GB" sz="1800" dirty="0"/>
              <a:t>Workload is a calculation:</a:t>
            </a:r>
          </a:p>
          <a:p>
            <a:r>
              <a:rPr lang="en-GB" sz="1800" i="1" dirty="0"/>
              <a:t>2220 minus 14% NAT minus reductions = time available for Sentence Management</a:t>
            </a:r>
            <a:endParaRPr lang="en-GB" sz="1800" dirty="0"/>
          </a:p>
          <a:p>
            <a:r>
              <a:rPr lang="en-GB" sz="1800" i="1" dirty="0"/>
              <a:t>Time available for Sentence Management divided by total caseload points x 100= workload %</a:t>
            </a:r>
            <a:endParaRPr lang="en-GB" sz="1800" dirty="0"/>
          </a:p>
          <a:p>
            <a:pPr marL="285750" indent="-285750">
              <a:buFont typeface="Arial" panose="020B0604020202020204" pitchFamily="34" charset="0"/>
              <a:buChar char="•"/>
            </a:pPr>
            <a:r>
              <a:rPr lang="en-GB" sz="1800" b="1" dirty="0"/>
              <a:t>WMT is a retrospective tool </a:t>
            </a:r>
            <a:r>
              <a:rPr lang="en-GB" sz="1800" dirty="0"/>
              <a:t>and is always 24 hours out of date, as data is pulled through from nDelius overnight. WMT also does not capture each individual task as it is completed – it is an </a:t>
            </a:r>
            <a:r>
              <a:rPr lang="en-GB" sz="1800" b="1" dirty="0"/>
              <a:t>aggregation</a:t>
            </a:r>
            <a:r>
              <a:rPr lang="en-GB" sz="1800" dirty="0"/>
              <a:t> </a:t>
            </a:r>
            <a:r>
              <a:rPr lang="en-GB" sz="1800" b="1" dirty="0"/>
              <a:t>of the activity required </a:t>
            </a:r>
            <a:r>
              <a:rPr lang="en-GB" sz="1800" dirty="0"/>
              <a:t>over a given period.</a:t>
            </a:r>
          </a:p>
        </p:txBody>
      </p:sp>
      <p:pic>
        <p:nvPicPr>
          <p:cNvPr id="4" name="Picture 3">
            <a:extLst>
              <a:ext uri="{FF2B5EF4-FFF2-40B4-BE49-F238E27FC236}">
                <a16:creationId xmlns:a16="http://schemas.microsoft.com/office/drawing/2014/main" id="{D9D3D554-68C4-4D97-84AE-C6151DD55152}"/>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77712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9743-F2EB-4CC0-B000-45D4D3D3187B}"/>
              </a:ext>
            </a:extLst>
          </p:cNvPr>
          <p:cNvSpPr>
            <a:spLocks noGrp="1"/>
          </p:cNvSpPr>
          <p:nvPr>
            <p:ph type="title"/>
          </p:nvPr>
        </p:nvSpPr>
        <p:spPr>
          <a:xfrm>
            <a:off x="304800" y="271065"/>
            <a:ext cx="10743406" cy="630470"/>
          </a:xfrm>
        </p:spPr>
        <p:txBody>
          <a:bodyPr/>
          <a:lstStyle/>
          <a:p>
            <a:r>
              <a:rPr lang="en-GB"/>
              <a:t>WMT and Prioritising Probation Framework (PPF)</a:t>
            </a:r>
          </a:p>
        </p:txBody>
      </p:sp>
      <p:sp>
        <p:nvSpPr>
          <p:cNvPr id="3" name="Content Placeholder 2">
            <a:extLst>
              <a:ext uri="{FF2B5EF4-FFF2-40B4-BE49-F238E27FC236}">
                <a16:creationId xmlns:a16="http://schemas.microsoft.com/office/drawing/2014/main" id="{4E605491-F9E5-43FD-A7E2-F38BBF892464}"/>
              </a:ext>
            </a:extLst>
          </p:cNvPr>
          <p:cNvSpPr>
            <a:spLocks noGrp="1"/>
          </p:cNvSpPr>
          <p:nvPr>
            <p:ph idx="1"/>
          </p:nvPr>
        </p:nvSpPr>
        <p:spPr>
          <a:xfrm>
            <a:off x="304800" y="2211421"/>
            <a:ext cx="11291886" cy="3910519"/>
          </a:xfrm>
        </p:spPr>
        <p:txBody>
          <a:bodyPr vert="horz" lIns="0" tIns="0" rIns="0" bIns="0" rtlCol="0" anchor="t">
            <a:noAutofit/>
          </a:bodyPr>
          <a:lstStyle/>
          <a:p>
            <a:pPr marL="285750" indent="-285750">
              <a:buFont typeface="Arial" panose="020B0604020202020204" pitchFamily="34" charset="0"/>
              <a:buChar char="•"/>
            </a:pPr>
            <a:r>
              <a:rPr lang="en-GB" sz="1600" b="1" dirty="0">
                <a:latin typeface="+mn-lt"/>
              </a:rPr>
              <a:t>The PPF provides a list of mandatory activities to enable focused activity</a:t>
            </a:r>
            <a:r>
              <a:rPr lang="en-GB" sz="1600" dirty="0">
                <a:latin typeface="+mn-lt"/>
              </a:rPr>
              <a:t>. These mandatory activities are the </a:t>
            </a:r>
            <a:r>
              <a:rPr lang="en-GB" sz="1600" b="1" dirty="0">
                <a:latin typeface="+mn-lt"/>
              </a:rPr>
              <a:t>same as those used in WMT </a:t>
            </a:r>
            <a:r>
              <a:rPr lang="en-GB" sz="1600" dirty="0">
                <a:latin typeface="+mn-lt"/>
              </a:rPr>
              <a:t>to calculate the points per case. As a result, any activity outside of this should cease prior to consideration before reducing and/or suspending any mandated activities in accordance with this framework. Mandatory activities are those referenced in policy guidance or legislation </a:t>
            </a:r>
            <a:r>
              <a:rPr lang="en-GB" sz="1600" dirty="0"/>
              <a:t>and are those which represent the core delivery areas for Sentence Management </a:t>
            </a:r>
            <a:endParaRPr lang="en-GB" sz="1600" dirty="0">
              <a:latin typeface="+mn-lt"/>
            </a:endParaRPr>
          </a:p>
          <a:p>
            <a:pPr marL="285750" indent="-285750">
              <a:buFont typeface="Arial" panose="020B0604020202020204" pitchFamily="34" charset="0"/>
              <a:buChar char="•"/>
            </a:pPr>
            <a:endParaRPr lang="en-GB" sz="1600" dirty="0">
              <a:latin typeface="+mn-lt"/>
            </a:endParaRPr>
          </a:p>
          <a:p>
            <a:pPr marL="285750" indent="-285750">
              <a:buFont typeface="Arial" panose="020B0604020202020204" pitchFamily="34" charset="0"/>
              <a:buChar char="•"/>
            </a:pPr>
            <a:r>
              <a:rPr lang="en-GB" sz="1600" dirty="0">
                <a:latin typeface="+mn-lt"/>
              </a:rPr>
              <a:t>Recognising that the capacity of the service/region and a PDU is difficult to define, </a:t>
            </a:r>
            <a:r>
              <a:rPr lang="en-GB" sz="1600" b="1" dirty="0">
                <a:latin typeface="+mn-lt"/>
              </a:rPr>
              <a:t>the PP Framework identifies capacity within a region against two dimensions:</a:t>
            </a:r>
          </a:p>
          <a:p>
            <a:pPr marL="789750" lvl="2" indent="-285750"/>
            <a:r>
              <a:rPr lang="en-GB" sz="1600" dirty="0">
                <a:latin typeface="+mn-lt"/>
              </a:rPr>
              <a:t>Target Staffing vs Staffing in Post (minus long-term absences)</a:t>
            </a:r>
          </a:p>
          <a:p>
            <a:pPr marL="789750" lvl="2" indent="-285750"/>
            <a:r>
              <a:rPr lang="en-GB" sz="1600" dirty="0">
                <a:latin typeface="+mn-lt"/>
              </a:rPr>
              <a:t>Workload Measurement Tool</a:t>
            </a:r>
          </a:p>
          <a:p>
            <a:pPr marL="789750" lvl="2" indent="-285750"/>
            <a:endParaRPr lang="en-GB" sz="1600" dirty="0">
              <a:latin typeface="+mn-lt"/>
            </a:endParaRPr>
          </a:p>
          <a:p>
            <a:r>
              <a:rPr lang="en-GB" sz="1600" dirty="0">
                <a:latin typeface="+mn-lt"/>
                <a:cs typeface="Arial"/>
              </a:rPr>
              <a:t>The PP Framework can be located on Equip: </a:t>
            </a:r>
            <a:r>
              <a:rPr lang="en-GB" sz="1600" dirty="0">
                <a:latin typeface="+mn-lt"/>
                <a:cs typeface="Arial"/>
                <a:hlinkClick r:id="rId2" tooltip="Click for link to Prioritisation Framework"/>
              </a:rPr>
              <a:t>Prioritisation Framework (PF) (justice.gov.uk)</a:t>
            </a:r>
            <a:endParaRPr lang="en-GB" sz="1600" dirty="0">
              <a:latin typeface="+mn-lt"/>
              <a:hlinkClick r:id="rId2"/>
            </a:endParaRPr>
          </a:p>
        </p:txBody>
      </p:sp>
      <p:sp>
        <p:nvSpPr>
          <p:cNvPr id="5" name="Slide Number Placeholder 4">
            <a:extLst>
              <a:ext uri="{FF2B5EF4-FFF2-40B4-BE49-F238E27FC236}">
                <a16:creationId xmlns:a16="http://schemas.microsoft.com/office/drawing/2014/main" id="{0E16211B-F656-4C16-BD9F-F6104BFB7563}"/>
              </a:ext>
            </a:extLst>
          </p:cNvPr>
          <p:cNvSpPr>
            <a:spLocks noGrp="1"/>
          </p:cNvSpPr>
          <p:nvPr>
            <p:ph type="sldNum" sz="quarter" idx="12"/>
          </p:nvPr>
        </p:nvSpPr>
        <p:spPr/>
        <p:txBody>
          <a:bodyPr/>
          <a:lstStyle/>
          <a:p>
            <a:fld id="{6BA6D896-E1CD-4198-B852-D6590D56DF76}" type="slidenum">
              <a:rPr lang="en-GB" smtClean="0"/>
              <a:pPr/>
              <a:t>13</a:t>
            </a:fld>
            <a:endParaRPr lang="en-GB"/>
          </a:p>
        </p:txBody>
      </p:sp>
      <p:sp>
        <p:nvSpPr>
          <p:cNvPr id="4" name="TextBox 3">
            <a:extLst>
              <a:ext uri="{FF2B5EF4-FFF2-40B4-BE49-F238E27FC236}">
                <a16:creationId xmlns:a16="http://schemas.microsoft.com/office/drawing/2014/main" id="{E9C4FD08-D804-45C4-B00F-870C5434C2B9}"/>
              </a:ext>
            </a:extLst>
          </p:cNvPr>
          <p:cNvSpPr txBox="1"/>
          <p:nvPr/>
        </p:nvSpPr>
        <p:spPr>
          <a:xfrm>
            <a:off x="304800" y="959796"/>
            <a:ext cx="11291886" cy="1077218"/>
          </a:xfrm>
          <a:prstGeom prst="rect">
            <a:avLst/>
          </a:prstGeom>
          <a:solidFill>
            <a:schemeClr val="accent3">
              <a:lumMod val="20000"/>
              <a:lumOff val="80000"/>
            </a:schemeClr>
          </a:solidFill>
        </p:spPr>
        <p:txBody>
          <a:bodyPr wrap="square" rtlCol="0">
            <a:spAutoFit/>
          </a:bodyPr>
          <a:lstStyle/>
          <a:p>
            <a:r>
              <a:rPr lang="en-GB" sz="1600" b="1">
                <a:latin typeface="+mn-lt"/>
              </a:rPr>
              <a:t>The PPF provides clarity of purpose of Sentence Management delivery </a:t>
            </a:r>
            <a:r>
              <a:rPr lang="en-GB" sz="1600">
                <a:latin typeface="+mn-lt"/>
              </a:rPr>
              <a:t>within this context by focusing on essential activities related to risk to preserve public protection, allowing </a:t>
            </a:r>
            <a:r>
              <a:rPr lang="en-GB" sz="1600" b="1">
                <a:latin typeface="+mn-lt"/>
              </a:rPr>
              <a:t>regional discretion </a:t>
            </a:r>
            <a:r>
              <a:rPr lang="en-GB" sz="1600">
                <a:latin typeface="+mn-lt"/>
              </a:rPr>
              <a:t>and supporting and safeguarding regional decisions to focus areas of delivery. Your Regional Probation Director (RPD) has discretion to move a PDU from ‘green’ to ‘amber’ – notifying the demand management taskforce in the process.</a:t>
            </a:r>
          </a:p>
        </p:txBody>
      </p:sp>
      <p:sp>
        <p:nvSpPr>
          <p:cNvPr id="6" name="Arrow: U-Turn 5">
            <a:hlinkClick r:id="rId3" action="ppaction://hlinksldjump" tooltip="Click to return to contents"/>
            <a:extLst>
              <a:ext uri="{FF2B5EF4-FFF2-40B4-BE49-F238E27FC236}">
                <a16:creationId xmlns:a16="http://schemas.microsoft.com/office/drawing/2014/main" id="{2B7CC33A-015A-4600-9030-1683C4A4A205}"/>
              </a:ext>
            </a:extLst>
          </p:cNvPr>
          <p:cNvSpPr/>
          <p:nvPr/>
        </p:nvSpPr>
        <p:spPr>
          <a:xfrm rot="16200000" flipV="1">
            <a:off x="11183034" y="5475536"/>
            <a:ext cx="503186" cy="506053"/>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530AE8B6-BD3F-4C4C-87B2-536BBCDEFA72}"/>
              </a:ext>
            </a:extLst>
          </p:cNvPr>
          <p:cNvSpPr txBox="1"/>
          <p:nvPr/>
        </p:nvSpPr>
        <p:spPr>
          <a:xfrm>
            <a:off x="10381059" y="5586884"/>
            <a:ext cx="871064" cy="461665"/>
          </a:xfrm>
          <a:prstGeom prst="rect">
            <a:avLst/>
          </a:prstGeom>
          <a:noFill/>
        </p:spPr>
        <p:txBody>
          <a:bodyPr wrap="square" rtlCol="0">
            <a:spAutoFit/>
          </a:bodyPr>
          <a:lstStyle/>
          <a:p>
            <a:r>
              <a:rPr lang="en-GB" sz="1200"/>
              <a:t>Return to contents</a:t>
            </a:r>
          </a:p>
        </p:txBody>
      </p:sp>
      <p:pic>
        <p:nvPicPr>
          <p:cNvPr id="8" name="Picture 7">
            <a:extLst>
              <a:ext uri="{FF2B5EF4-FFF2-40B4-BE49-F238E27FC236}">
                <a16:creationId xmlns:a16="http://schemas.microsoft.com/office/drawing/2014/main" id="{1656B65E-1E08-475A-94F5-3877375FC252}"/>
              </a:ext>
            </a:extLst>
          </p:cNvPr>
          <p:cNvPicPr>
            <a:picLocks noChangeAspect="1"/>
          </p:cNvPicPr>
          <p:nvPr/>
        </p:nvPicPr>
        <p:blipFill>
          <a:blip r:embed="rId4"/>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91971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DB83-C74F-408A-ADE6-4D8FFC490521}"/>
              </a:ext>
            </a:extLst>
          </p:cNvPr>
          <p:cNvSpPr>
            <a:spLocks noGrp="1"/>
          </p:cNvSpPr>
          <p:nvPr>
            <p:ph type="title"/>
          </p:nvPr>
        </p:nvSpPr>
        <p:spPr>
          <a:xfrm>
            <a:off x="289932" y="108647"/>
            <a:ext cx="11306750" cy="660787"/>
          </a:xfrm>
        </p:spPr>
        <p:txBody>
          <a:bodyPr>
            <a:normAutofit/>
          </a:bodyPr>
          <a:lstStyle/>
          <a:p>
            <a:r>
              <a:rPr lang="en-GB" sz="1800"/>
              <a:t>Staff Engagement: Practitioner feedback</a:t>
            </a:r>
          </a:p>
        </p:txBody>
      </p:sp>
      <p:sp>
        <p:nvSpPr>
          <p:cNvPr id="4" name="TextBox 3">
            <a:extLst>
              <a:ext uri="{FF2B5EF4-FFF2-40B4-BE49-F238E27FC236}">
                <a16:creationId xmlns:a16="http://schemas.microsoft.com/office/drawing/2014/main" id="{FE1F0FDA-B9AE-417D-8F25-3D47001BE296}"/>
              </a:ext>
            </a:extLst>
          </p:cNvPr>
          <p:cNvSpPr txBox="1"/>
          <p:nvPr/>
        </p:nvSpPr>
        <p:spPr>
          <a:xfrm>
            <a:off x="289931" y="673105"/>
            <a:ext cx="11498793" cy="307777"/>
          </a:xfrm>
          <a:prstGeom prst="rect">
            <a:avLst/>
          </a:prstGeom>
          <a:solidFill>
            <a:schemeClr val="bg1"/>
          </a:solidFill>
        </p:spPr>
        <p:txBody>
          <a:bodyPr wrap="square" rtlCol="0">
            <a:spAutoFit/>
          </a:bodyPr>
          <a:lstStyle/>
          <a:p>
            <a:pPr algn="l" rtl="0" fontAlgn="base"/>
            <a:r>
              <a:rPr lang="en-GB" sz="1400" b="1" i="0" u="none" strike="noStrike">
                <a:solidFill>
                  <a:srgbClr val="000000"/>
                </a:solidFill>
                <a:effectLst/>
                <a:latin typeface="Arial" panose="020B0604020202020204" pitchFamily="34" charset="0"/>
              </a:rPr>
              <a:t>Issues were raised by staff during the engagement sessions. Key themes included:</a:t>
            </a:r>
            <a:r>
              <a:rPr lang="en-US" sz="1400" b="1" i="0">
                <a:solidFill>
                  <a:srgbClr val="000000"/>
                </a:solidFill>
                <a:effectLst/>
                <a:latin typeface="Arial" panose="020B0604020202020204" pitchFamily="34" charset="0"/>
              </a:rPr>
              <a:t>​</a:t>
            </a:r>
            <a:endParaRPr lang="en-US" sz="1400" b="1" i="0">
              <a:solidFill>
                <a:srgbClr val="000000"/>
              </a:solidFill>
              <a:effectLst/>
              <a:latin typeface="Segoe UI" panose="020B0502040204020203" pitchFamily="34" charset="0"/>
            </a:endParaRPr>
          </a:p>
        </p:txBody>
      </p:sp>
      <p:sp>
        <p:nvSpPr>
          <p:cNvPr id="8" name="Rectangle: Rounded Corners 7">
            <a:extLst>
              <a:ext uri="{FF2B5EF4-FFF2-40B4-BE49-F238E27FC236}">
                <a16:creationId xmlns:a16="http://schemas.microsoft.com/office/drawing/2014/main" id="{F8CBA37D-DFD3-412B-8465-7EB475368BCD}"/>
              </a:ext>
            </a:extLst>
          </p:cNvPr>
          <p:cNvSpPr/>
          <p:nvPr/>
        </p:nvSpPr>
        <p:spPr>
          <a:xfrm>
            <a:off x="696449" y="2645991"/>
            <a:ext cx="3735422" cy="76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t>Less experienced staff take longer to complete activities, experienced staff feel pressure in relation to own workload and supporting PQiP/newly qualified staff</a:t>
            </a:r>
          </a:p>
        </p:txBody>
      </p:sp>
      <p:sp>
        <p:nvSpPr>
          <p:cNvPr id="9" name="Rectangle: Rounded Corners 8">
            <a:extLst>
              <a:ext uri="{FF2B5EF4-FFF2-40B4-BE49-F238E27FC236}">
                <a16:creationId xmlns:a16="http://schemas.microsoft.com/office/drawing/2014/main" id="{CD3E1E6E-4D85-4ED6-8215-1CE40F32D647}"/>
              </a:ext>
            </a:extLst>
          </p:cNvPr>
          <p:cNvSpPr/>
          <p:nvPr/>
        </p:nvSpPr>
        <p:spPr>
          <a:xfrm>
            <a:off x="696449" y="3612735"/>
            <a:ext cx="3735422" cy="76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t>Staff feel there is a lack of recognition of the need to have time to reflect on practice / prepare for a session </a:t>
            </a:r>
          </a:p>
        </p:txBody>
      </p:sp>
      <p:sp>
        <p:nvSpPr>
          <p:cNvPr id="11" name="Rectangle: Rounded Corners 10">
            <a:extLst>
              <a:ext uri="{FF2B5EF4-FFF2-40B4-BE49-F238E27FC236}">
                <a16:creationId xmlns:a16="http://schemas.microsoft.com/office/drawing/2014/main" id="{41DFDE2D-3B43-4CBF-AAE7-2655FAB09BA2}"/>
              </a:ext>
            </a:extLst>
          </p:cNvPr>
          <p:cNvSpPr/>
          <p:nvPr/>
        </p:nvSpPr>
        <p:spPr>
          <a:xfrm>
            <a:off x="696449" y="1715698"/>
            <a:ext cx="3735422" cy="76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t>The tier of the case should not dictate time taken in relation to medium RoSH cases. Complexity of need can be more time consuming for the PP than management of risk</a:t>
            </a:r>
          </a:p>
        </p:txBody>
      </p:sp>
      <p:sp>
        <p:nvSpPr>
          <p:cNvPr id="20" name="Rectangle: Rounded Corners 19">
            <a:extLst>
              <a:ext uri="{FF2B5EF4-FFF2-40B4-BE49-F238E27FC236}">
                <a16:creationId xmlns:a16="http://schemas.microsoft.com/office/drawing/2014/main" id="{4C131AFE-3632-4CA7-A3A0-0B7E84459BE1}"/>
              </a:ext>
            </a:extLst>
          </p:cNvPr>
          <p:cNvSpPr/>
          <p:nvPr/>
        </p:nvSpPr>
        <p:spPr>
          <a:xfrm>
            <a:off x="1751953" y="4644741"/>
            <a:ext cx="2679918" cy="76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t>Staff feel they receive mixed messages in relation to expectations of frequency of sentence management contacts</a:t>
            </a:r>
          </a:p>
        </p:txBody>
      </p:sp>
      <p:sp>
        <p:nvSpPr>
          <p:cNvPr id="21" name="Rectangle: Rounded Corners 20">
            <a:extLst>
              <a:ext uri="{FF2B5EF4-FFF2-40B4-BE49-F238E27FC236}">
                <a16:creationId xmlns:a16="http://schemas.microsoft.com/office/drawing/2014/main" id="{45F32193-6A8E-4F3C-8403-55061871E348}"/>
              </a:ext>
            </a:extLst>
          </p:cNvPr>
          <p:cNvSpPr/>
          <p:nvPr/>
        </p:nvSpPr>
        <p:spPr>
          <a:xfrm>
            <a:off x="6096000" y="1730101"/>
            <a:ext cx="3735422" cy="7684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US" sz="1050" b="0" i="0">
                <a:effectLst/>
                <a:latin typeface="Arial" panose="020B0604020202020204" pitchFamily="34" charset="0"/>
              </a:rPr>
              <a:t>We have evidenced this issue, and as a result increased the resource allowance for the most complex cases, regardless of tier, and we have allocated more resource to Tier C cases  as the review identified deficit in this cohort.</a:t>
            </a:r>
          </a:p>
        </p:txBody>
      </p:sp>
      <p:sp>
        <p:nvSpPr>
          <p:cNvPr id="24" name="Rectangle: Rounded Corners 23">
            <a:extLst>
              <a:ext uri="{FF2B5EF4-FFF2-40B4-BE49-F238E27FC236}">
                <a16:creationId xmlns:a16="http://schemas.microsoft.com/office/drawing/2014/main" id="{51D396F7-88F1-4B1A-8CFB-1F6C57E568EE}"/>
              </a:ext>
            </a:extLst>
          </p:cNvPr>
          <p:cNvSpPr/>
          <p:nvPr/>
        </p:nvSpPr>
        <p:spPr>
          <a:xfrm>
            <a:off x="6096000" y="2645991"/>
            <a:ext cx="3735422" cy="7684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US" sz="1050"/>
              <a:t>Where practitioners are actively mentoring colleagues, there is a reduction allowance that can be applied to reflect this. Additionally, we are reviewing CMS with a view to updating this as we recognise this can distort capacity.</a:t>
            </a:r>
          </a:p>
        </p:txBody>
      </p:sp>
      <p:sp>
        <p:nvSpPr>
          <p:cNvPr id="25" name="Rectangle: Rounded Corners 24">
            <a:extLst>
              <a:ext uri="{FF2B5EF4-FFF2-40B4-BE49-F238E27FC236}">
                <a16:creationId xmlns:a16="http://schemas.microsoft.com/office/drawing/2014/main" id="{B40E523D-69B9-42AC-BE6B-E5F3B3560482}"/>
              </a:ext>
            </a:extLst>
          </p:cNvPr>
          <p:cNvSpPr/>
          <p:nvPr/>
        </p:nvSpPr>
        <p:spPr>
          <a:xfrm>
            <a:off x="6096000" y="3617442"/>
            <a:ext cx="3735422" cy="7684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0" i="0" dirty="0">
                <a:effectLst/>
                <a:latin typeface="Arial" panose="020B0604020202020204" pitchFamily="34" charset="0"/>
              </a:rPr>
              <a:t>We have included time spent to reflect and record activities in this revised model. For every supervision session with a person on probation, there is corresponding reflection and recording time allocated</a:t>
            </a:r>
            <a:endParaRPr lang="en-GB" sz="1050" dirty="0"/>
          </a:p>
        </p:txBody>
      </p:sp>
      <p:sp>
        <p:nvSpPr>
          <p:cNvPr id="26" name="Rectangle: Rounded Corners 25">
            <a:extLst>
              <a:ext uri="{FF2B5EF4-FFF2-40B4-BE49-F238E27FC236}">
                <a16:creationId xmlns:a16="http://schemas.microsoft.com/office/drawing/2014/main" id="{E15E8278-0249-4FC6-AB87-CBADCCAD2098}"/>
              </a:ext>
            </a:extLst>
          </p:cNvPr>
          <p:cNvSpPr/>
          <p:nvPr/>
        </p:nvSpPr>
        <p:spPr>
          <a:xfrm>
            <a:off x="5978170" y="4584186"/>
            <a:ext cx="6098944" cy="14663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US" sz="1050" b="0" i="0">
                <a:effectLst/>
                <a:latin typeface="Arial" panose="020B0604020202020204" pitchFamily="34" charset="0"/>
              </a:rPr>
              <a:t>National standards outlines </a:t>
            </a:r>
            <a:r>
              <a:rPr lang="en-US" sz="1050" b="1" i="0">
                <a:effectLst/>
                <a:latin typeface="Arial" panose="020B0604020202020204" pitchFamily="34" charset="0"/>
              </a:rPr>
              <a:t>sufficient </a:t>
            </a:r>
            <a:r>
              <a:rPr lang="en-US" sz="1050" i="0">
                <a:effectLst/>
                <a:latin typeface="Arial" panose="020B0604020202020204" pitchFamily="34" charset="0"/>
              </a:rPr>
              <a:t>mandatory contact expectations, this is currently once a month in person contact for all people on probation. </a:t>
            </a:r>
            <a:r>
              <a:rPr lang="en-US" sz="1050"/>
              <a:t>We recognise that this will not effectively address the risk and needs of all individuals, and the WMT is based on the following resource assumptions</a:t>
            </a:r>
          </a:p>
          <a:p>
            <a:pPr marL="171450" indent="-171450" algn="l" rtl="0" fontAlgn="base">
              <a:buFont typeface="Arial" panose="020B0604020202020204" pitchFamily="34" charset="0"/>
              <a:buChar char="•"/>
            </a:pPr>
            <a:r>
              <a:rPr lang="en-US" sz="1050" i="0">
                <a:effectLst/>
                <a:latin typeface="Arial" panose="020B0604020202020204" pitchFamily="34" charset="0"/>
              </a:rPr>
              <a:t>High/V High Ro</a:t>
            </a:r>
            <a:r>
              <a:rPr lang="en-US" sz="1050"/>
              <a:t>SH – weekly contact; </a:t>
            </a:r>
            <a:r>
              <a:rPr lang="en-US" sz="1050" i="0">
                <a:effectLst/>
                <a:latin typeface="Arial" panose="020B0604020202020204" pitchFamily="34" charset="0"/>
              </a:rPr>
              <a:t>Medium Rosh – Fortnightly contact; </a:t>
            </a:r>
            <a:r>
              <a:rPr lang="en-US" sz="1050"/>
              <a:t>Low RoSH – Monthly contact</a:t>
            </a:r>
          </a:p>
          <a:p>
            <a:pPr fontAlgn="base"/>
            <a:r>
              <a:rPr lang="en-US" sz="1050" i="0">
                <a:effectLst/>
                <a:latin typeface="Arial"/>
                <a:cs typeface="Arial"/>
              </a:rPr>
              <a:t>These are assumed average frequencies of contact, and levels of frequency may change according to risk and needs of an individual and flexibility is built into responsive time given to each person.</a:t>
            </a:r>
          </a:p>
        </p:txBody>
      </p:sp>
      <p:sp>
        <p:nvSpPr>
          <p:cNvPr id="52" name="Rectangle: Rounded Corners 51">
            <a:extLst>
              <a:ext uri="{FF2B5EF4-FFF2-40B4-BE49-F238E27FC236}">
                <a16:creationId xmlns:a16="http://schemas.microsoft.com/office/drawing/2014/main" id="{0F48CFC5-F9E9-4511-8E7C-183FB4BE62D2}"/>
              </a:ext>
            </a:extLst>
          </p:cNvPr>
          <p:cNvSpPr/>
          <p:nvPr/>
        </p:nvSpPr>
        <p:spPr>
          <a:xfrm>
            <a:off x="1594536" y="1032954"/>
            <a:ext cx="1946331" cy="5644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You Said</a:t>
            </a:r>
          </a:p>
        </p:txBody>
      </p:sp>
      <p:sp>
        <p:nvSpPr>
          <p:cNvPr id="53" name="Rectangle: Rounded Corners 52">
            <a:extLst>
              <a:ext uri="{FF2B5EF4-FFF2-40B4-BE49-F238E27FC236}">
                <a16:creationId xmlns:a16="http://schemas.microsoft.com/office/drawing/2014/main" id="{1E248A70-4AC6-4F27-8D90-CC240668CA13}"/>
              </a:ext>
            </a:extLst>
          </p:cNvPr>
          <p:cNvSpPr/>
          <p:nvPr/>
        </p:nvSpPr>
        <p:spPr>
          <a:xfrm>
            <a:off x="6990546" y="1031570"/>
            <a:ext cx="1946330" cy="5644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We did</a:t>
            </a:r>
          </a:p>
        </p:txBody>
      </p:sp>
      <p:sp>
        <p:nvSpPr>
          <p:cNvPr id="59" name="Arrow: Right 58">
            <a:extLst>
              <a:ext uri="{FF2B5EF4-FFF2-40B4-BE49-F238E27FC236}">
                <a16:creationId xmlns:a16="http://schemas.microsoft.com/office/drawing/2014/main" id="{034983FF-3A6E-44B4-9E84-C17DB0135020}"/>
              </a:ext>
            </a:extLst>
          </p:cNvPr>
          <p:cNvSpPr/>
          <p:nvPr/>
        </p:nvSpPr>
        <p:spPr>
          <a:xfrm>
            <a:off x="4809354" y="1946052"/>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7366D64C-7D51-43E5-9F5F-9619CB1D6CDD}"/>
              </a:ext>
            </a:extLst>
          </p:cNvPr>
          <p:cNvSpPr/>
          <p:nvPr/>
        </p:nvSpPr>
        <p:spPr>
          <a:xfrm>
            <a:off x="4809352" y="2876345"/>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Right 60">
            <a:extLst>
              <a:ext uri="{FF2B5EF4-FFF2-40B4-BE49-F238E27FC236}">
                <a16:creationId xmlns:a16="http://schemas.microsoft.com/office/drawing/2014/main" id="{6AFDA42B-AB1F-479A-9144-9E7147D75871}"/>
              </a:ext>
            </a:extLst>
          </p:cNvPr>
          <p:cNvSpPr/>
          <p:nvPr/>
        </p:nvSpPr>
        <p:spPr>
          <a:xfrm>
            <a:off x="4809352" y="3843089"/>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Arrow: Right 61">
            <a:extLst>
              <a:ext uri="{FF2B5EF4-FFF2-40B4-BE49-F238E27FC236}">
                <a16:creationId xmlns:a16="http://schemas.microsoft.com/office/drawing/2014/main" id="{EBB11D39-C778-4644-B676-5BBDA9A7F016}"/>
              </a:ext>
            </a:extLst>
          </p:cNvPr>
          <p:cNvSpPr/>
          <p:nvPr/>
        </p:nvSpPr>
        <p:spPr>
          <a:xfrm>
            <a:off x="4809352" y="4875095"/>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1EAB2BE-91F1-4C93-BFBF-403A8CA637D2}"/>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37170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6371-0E98-401B-B151-9B718850D064}"/>
              </a:ext>
            </a:extLst>
          </p:cNvPr>
          <p:cNvSpPr>
            <a:spLocks noGrp="1"/>
          </p:cNvSpPr>
          <p:nvPr>
            <p:ph type="title"/>
          </p:nvPr>
        </p:nvSpPr>
        <p:spPr>
          <a:xfrm>
            <a:off x="446049" y="365125"/>
            <a:ext cx="11306750" cy="539115"/>
          </a:xfrm>
        </p:spPr>
        <p:txBody>
          <a:bodyPr/>
          <a:lstStyle/>
          <a:p>
            <a:r>
              <a:rPr lang="en-GB"/>
              <a:t>Mandatory and Responsive Activities in WMT </a:t>
            </a:r>
          </a:p>
        </p:txBody>
      </p:sp>
      <p:sp>
        <p:nvSpPr>
          <p:cNvPr id="4" name="Content Placeholder 3">
            <a:extLst>
              <a:ext uri="{FF2B5EF4-FFF2-40B4-BE49-F238E27FC236}">
                <a16:creationId xmlns:a16="http://schemas.microsoft.com/office/drawing/2014/main" id="{C455F79C-559A-4635-9565-2564ED050144}"/>
              </a:ext>
            </a:extLst>
          </p:cNvPr>
          <p:cNvSpPr>
            <a:spLocks noGrp="1"/>
          </p:cNvSpPr>
          <p:nvPr>
            <p:ph sz="half" idx="1"/>
          </p:nvPr>
        </p:nvSpPr>
        <p:spPr>
          <a:xfrm>
            <a:off x="446049" y="1057268"/>
            <a:ext cx="9763076" cy="4982852"/>
          </a:xfrm>
        </p:spPr>
        <p:txBody>
          <a:bodyPr>
            <a:normAutofit/>
          </a:bodyPr>
          <a:lstStyle/>
          <a:p>
            <a:pPr marL="0" indent="0"/>
            <a:r>
              <a:rPr lang="en-GB" sz="1800" dirty="0"/>
              <a:t>WMT has changed from 6</a:t>
            </a:r>
            <a:r>
              <a:rPr lang="en-GB" sz="1800" baseline="30000" dirty="0"/>
              <a:t>th</a:t>
            </a:r>
            <a:r>
              <a:rPr lang="en-GB" sz="1800" dirty="0"/>
              <a:t> January 2023. From this date the points for each case will </a:t>
            </a:r>
            <a:r>
              <a:rPr lang="en-GB" sz="1800" b="1" dirty="0"/>
              <a:t>be made from a list of mandatory activities, with additional time (up to 30%) for responsive activities</a:t>
            </a:r>
            <a:r>
              <a:rPr lang="en-GB" sz="1800" dirty="0"/>
              <a:t>. This change is aimed to deliver: </a:t>
            </a:r>
          </a:p>
          <a:p>
            <a:pPr marL="342900" indent="-342900">
              <a:buFont typeface="Arial" panose="020B0604020202020204" pitchFamily="34" charset="0"/>
              <a:buChar char="•"/>
            </a:pPr>
            <a:r>
              <a:rPr lang="en-GB" sz="1800" dirty="0"/>
              <a:t>Increased transparency as colleagues can see (for the first time) what activities form the workload points</a:t>
            </a:r>
          </a:p>
          <a:p>
            <a:pPr marL="342900" indent="-342900">
              <a:buFont typeface="Arial" panose="020B0604020202020204" pitchFamily="34" charset="0"/>
              <a:buChar char="•"/>
            </a:pPr>
            <a:r>
              <a:rPr lang="en-GB" sz="1800" dirty="0"/>
              <a:t>Parole Reports and ARMS workload will be included within WMT points – removing the requirement to have points added retrospectively. In addition, recognising that certain tasks, such as Parole Reports took longer than was accounted for and Parole Hearings were not included at all in the old WMT</a:t>
            </a:r>
          </a:p>
          <a:p>
            <a:pPr marL="342900" indent="-342900">
              <a:buFont typeface="Arial" panose="020B0604020202020204" pitchFamily="34" charset="0"/>
              <a:buChar char="•"/>
            </a:pPr>
            <a:r>
              <a:rPr lang="en-GB" sz="1800" dirty="0"/>
              <a:t>Better alignment to practitioner experience – by including preparation, reflection and recording times for key tasks</a:t>
            </a:r>
          </a:p>
          <a:p>
            <a:pPr marL="342900" indent="-342900">
              <a:buFont typeface="Arial" panose="020B0604020202020204" pitchFamily="34" charset="0"/>
              <a:buChar char="•"/>
            </a:pPr>
            <a:r>
              <a:rPr lang="en-GB" sz="1800" dirty="0"/>
              <a:t>Greater confidence in the workload measure calculations</a:t>
            </a:r>
          </a:p>
          <a:p>
            <a:pPr marL="342900" indent="-342900">
              <a:buFont typeface="Arial" panose="020B0604020202020204" pitchFamily="34" charset="0"/>
              <a:buChar char="•"/>
            </a:pPr>
            <a:r>
              <a:rPr lang="en-GB" sz="1800" dirty="0"/>
              <a:t>Adding up to 30% responsive time for activities which are not defined in policy/legislation but are at the core of Sentence Management delivery (e.g. crisis management, responsive and bespoke approaches to engage/deliver intervention work)</a:t>
            </a:r>
            <a:endParaRPr lang="en-GB" dirty="0"/>
          </a:p>
        </p:txBody>
      </p:sp>
      <p:sp>
        <p:nvSpPr>
          <p:cNvPr id="5" name="Rectangle 4">
            <a:extLst>
              <a:ext uri="{FF2B5EF4-FFF2-40B4-BE49-F238E27FC236}">
                <a16:creationId xmlns:a16="http://schemas.microsoft.com/office/drawing/2014/main" id="{CC447EE3-3C0B-46AE-BA72-79CBAB31D3A8}"/>
              </a:ext>
            </a:extLst>
          </p:cNvPr>
          <p:cNvSpPr/>
          <p:nvPr/>
        </p:nvSpPr>
        <p:spPr>
          <a:xfrm>
            <a:off x="10209125" y="2320760"/>
            <a:ext cx="1543674" cy="2031325"/>
          </a:xfrm>
          <a:prstGeom prst="rect">
            <a:avLst/>
          </a:prstGeom>
          <a:solidFill>
            <a:schemeClr val="accent5">
              <a:lumMod val="20000"/>
              <a:lumOff val="80000"/>
            </a:schemeClr>
          </a:solidFill>
        </p:spPr>
        <p:txBody>
          <a:bodyPr wrap="square">
            <a:spAutoFit/>
          </a:bodyPr>
          <a:lstStyle/>
          <a:p>
            <a:r>
              <a:rPr lang="en-GB">
                <a:latin typeface="+mj-lt"/>
              </a:rPr>
              <a:t>See </a:t>
            </a:r>
            <a:r>
              <a:rPr lang="en-GB">
                <a:latin typeface="+mj-lt"/>
                <a:hlinkClick r:id="rId2" action="ppaction://hlinksldjump" tooltip="Click for examples of activities"/>
              </a:rPr>
              <a:t>slide 17 </a:t>
            </a:r>
            <a:r>
              <a:rPr lang="en-GB">
                <a:latin typeface="+mj-lt"/>
              </a:rPr>
              <a:t>&amp; </a:t>
            </a:r>
            <a:r>
              <a:rPr lang="en-GB">
                <a:latin typeface="+mj-lt"/>
                <a:hlinkClick r:id="rId3" action="ppaction://hlinksldjump" tooltip="Click for examples of activities"/>
              </a:rPr>
              <a:t>slide 23</a:t>
            </a:r>
            <a:r>
              <a:rPr lang="en-GB">
                <a:latin typeface="+mj-lt"/>
              </a:rPr>
              <a:t> for examples of activities. See </a:t>
            </a:r>
            <a:r>
              <a:rPr lang="en-GB">
                <a:latin typeface="+mj-lt"/>
                <a:hlinkClick r:id="rId4" action="ppaction://hlinksldjump" tooltip="Click for the full list of activities"/>
              </a:rPr>
              <a:t>slide 40</a:t>
            </a:r>
            <a:r>
              <a:rPr lang="en-GB">
                <a:latin typeface="+mj-lt"/>
              </a:rPr>
              <a:t> for full list of activities</a:t>
            </a:r>
          </a:p>
        </p:txBody>
      </p:sp>
      <p:pic>
        <p:nvPicPr>
          <p:cNvPr id="6" name="Picture 5">
            <a:extLst>
              <a:ext uri="{FF2B5EF4-FFF2-40B4-BE49-F238E27FC236}">
                <a16:creationId xmlns:a16="http://schemas.microsoft.com/office/drawing/2014/main" id="{41E49767-5FC0-4246-B0AB-004C7481A079}"/>
              </a:ext>
            </a:extLst>
          </p:cNvPr>
          <p:cNvPicPr>
            <a:picLocks noChangeAspect="1"/>
          </p:cNvPicPr>
          <p:nvPr/>
        </p:nvPicPr>
        <p:blipFill>
          <a:blip r:embed="rId5"/>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92287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6371-0E98-401B-B151-9B718850D064}"/>
              </a:ext>
            </a:extLst>
          </p:cNvPr>
          <p:cNvSpPr>
            <a:spLocks noGrp="1"/>
          </p:cNvSpPr>
          <p:nvPr>
            <p:ph type="title"/>
          </p:nvPr>
        </p:nvSpPr>
        <p:spPr>
          <a:xfrm>
            <a:off x="446049" y="365125"/>
            <a:ext cx="11306750" cy="539115"/>
          </a:xfrm>
        </p:spPr>
        <p:txBody>
          <a:bodyPr/>
          <a:lstStyle/>
          <a:p>
            <a:r>
              <a:rPr lang="en-GB"/>
              <a:t>How Were Mandatory Activities Decided?</a:t>
            </a:r>
          </a:p>
        </p:txBody>
      </p:sp>
      <p:sp>
        <p:nvSpPr>
          <p:cNvPr id="4" name="Content Placeholder 3">
            <a:extLst>
              <a:ext uri="{FF2B5EF4-FFF2-40B4-BE49-F238E27FC236}">
                <a16:creationId xmlns:a16="http://schemas.microsoft.com/office/drawing/2014/main" id="{C455F79C-559A-4635-9565-2564ED050144}"/>
              </a:ext>
            </a:extLst>
          </p:cNvPr>
          <p:cNvSpPr>
            <a:spLocks noGrp="1"/>
          </p:cNvSpPr>
          <p:nvPr>
            <p:ph sz="half" idx="1"/>
          </p:nvPr>
        </p:nvSpPr>
        <p:spPr>
          <a:xfrm>
            <a:off x="446049" y="904240"/>
            <a:ext cx="11029169" cy="5212903"/>
          </a:xfrm>
        </p:spPr>
        <p:txBody>
          <a:bodyPr vert="horz" lIns="91440" tIns="45720" rIns="91440" bIns="45720" rtlCol="0" anchor="t">
            <a:noAutofit/>
          </a:bodyPr>
          <a:lstStyle/>
          <a:p>
            <a:pPr marL="342900" indent="-342900">
              <a:buFont typeface="Arial" panose="020B0604020202020204" pitchFamily="34" charset="0"/>
              <a:buChar char="•"/>
            </a:pPr>
            <a:r>
              <a:rPr lang="en-GB" sz="1600" dirty="0">
                <a:latin typeface="Arial"/>
                <a:cs typeface="Arial"/>
              </a:rPr>
              <a:t>Mandatory activities have been taken from policy guidance and/or legislation to define a </a:t>
            </a:r>
            <a:r>
              <a:rPr lang="en-GB" sz="1600" b="1" dirty="0">
                <a:latin typeface="Arial"/>
                <a:cs typeface="Arial"/>
              </a:rPr>
              <a:t>list of core activities </a:t>
            </a:r>
            <a:r>
              <a:rPr lang="en-GB" sz="1600" dirty="0">
                <a:latin typeface="Arial"/>
                <a:cs typeface="Arial"/>
              </a:rPr>
              <a:t>which must be undertaken.</a:t>
            </a:r>
          </a:p>
          <a:p>
            <a:pPr marL="342900" indent="-342900">
              <a:buFont typeface="Arial" panose="020B0604020202020204" pitchFamily="34" charset="0"/>
              <a:buChar char="•"/>
            </a:pPr>
            <a:r>
              <a:rPr lang="en-GB" sz="1600" b="1" dirty="0">
                <a:latin typeface="Arial"/>
                <a:cs typeface="Arial"/>
              </a:rPr>
              <a:t>Engagement with 150+ operational staff, policy leads and subject matter experts </a:t>
            </a:r>
            <a:r>
              <a:rPr lang="en-GB" sz="1600" dirty="0">
                <a:latin typeface="Arial"/>
                <a:cs typeface="Arial"/>
              </a:rPr>
              <a:t>have allowed mandatory activities and times for activity completion to be verified (recognising region to region, and office to office variation). </a:t>
            </a: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b="1" dirty="0">
                <a:latin typeface="Arial"/>
                <a:cs typeface="Arial"/>
              </a:rPr>
              <a:t>Mandatory activities </a:t>
            </a:r>
            <a:r>
              <a:rPr lang="en-GB" sz="1600" dirty="0">
                <a:latin typeface="Arial"/>
                <a:cs typeface="Arial"/>
              </a:rPr>
              <a:t>now </a:t>
            </a:r>
            <a:r>
              <a:rPr lang="en-GB" sz="1600" b="1" dirty="0">
                <a:latin typeface="Arial"/>
                <a:cs typeface="Arial"/>
              </a:rPr>
              <a:t>includes ARMS informed OASys and Parole Reports. </a:t>
            </a:r>
            <a:r>
              <a:rPr lang="en-GB" sz="1600" dirty="0">
                <a:latin typeface="Arial"/>
                <a:cs typeface="Arial"/>
              </a:rPr>
              <a:t>These are now automatically factored into the WMT points. This means after 6/1/23 you will </a:t>
            </a:r>
            <a:r>
              <a:rPr lang="en-GB" sz="1600" b="1" dirty="0">
                <a:latin typeface="Arial"/>
                <a:cs typeface="Arial"/>
              </a:rPr>
              <a:t>no longer need to separately record these to attract the workload points - </a:t>
            </a:r>
            <a:r>
              <a:rPr lang="en-GB" sz="1600" dirty="0">
                <a:latin typeface="Arial"/>
                <a:cs typeface="Arial"/>
              </a:rPr>
              <a:t>this reduces time and duplication and means that workload is </a:t>
            </a:r>
            <a:r>
              <a:rPr lang="en-GB" sz="1600" b="1" dirty="0">
                <a:latin typeface="Arial"/>
                <a:cs typeface="Arial"/>
              </a:rPr>
              <a:t>no longer added retrospectively</a:t>
            </a:r>
            <a:endParaRPr lang="en-GB" sz="1600" b="1" dirty="0">
              <a:solidFill>
                <a:srgbClr val="7030A0"/>
              </a:solidFill>
              <a:latin typeface="Arial"/>
              <a:cs typeface="Arial"/>
            </a:endParaRPr>
          </a:p>
          <a:p>
            <a:pPr marL="342900" indent="-342900">
              <a:buFont typeface="Arial" panose="020B0604020202020204" pitchFamily="34" charset="0"/>
              <a:buChar char="•"/>
            </a:pPr>
            <a:r>
              <a:rPr lang="en-GB" sz="1600" b="1" dirty="0">
                <a:latin typeface="Arial"/>
                <a:cs typeface="Arial"/>
              </a:rPr>
              <a:t>Responsive activity </a:t>
            </a:r>
            <a:r>
              <a:rPr lang="en-GB" sz="1600" dirty="0">
                <a:latin typeface="Arial"/>
                <a:cs typeface="Arial"/>
              </a:rPr>
              <a:t>provides an additional weighting of </a:t>
            </a:r>
            <a:r>
              <a:rPr lang="en-GB" sz="1600" b="1" dirty="0">
                <a:latin typeface="Arial"/>
                <a:cs typeface="Arial"/>
              </a:rPr>
              <a:t>up to 30% </a:t>
            </a:r>
            <a:r>
              <a:rPr lang="en-GB" sz="1600" dirty="0">
                <a:latin typeface="Arial"/>
                <a:cs typeface="Arial"/>
              </a:rPr>
              <a:t>for activities which are expected but are either not defined in policy guidance/legislation or are not routine. These include crisis management, contact with significant others/family members of People on Probation, completing complex risk management liaison, or creating and delivering bespoke approaches to meet individual diversity needs</a:t>
            </a:r>
          </a:p>
          <a:p>
            <a:pPr marL="342900" indent="-342900">
              <a:buFont typeface="Arial" panose="020B0604020202020204" pitchFamily="34" charset="0"/>
              <a:buChar char="•"/>
            </a:pPr>
            <a:r>
              <a:rPr lang="en-GB" sz="1600" b="1" dirty="0">
                <a:latin typeface="Arial"/>
                <a:cs typeface="Arial"/>
              </a:rPr>
              <a:t>Examples</a:t>
            </a:r>
            <a:r>
              <a:rPr lang="en-GB" sz="1600" dirty="0">
                <a:latin typeface="Arial"/>
                <a:cs typeface="Arial"/>
              </a:rPr>
              <a:t> of the types of sentence management activity and timings associated are provided on </a:t>
            </a:r>
            <a:r>
              <a:rPr lang="en-GB" sz="1600" dirty="0">
                <a:latin typeface="Arial"/>
                <a:cs typeface="Arial"/>
                <a:hlinkClick r:id="rId2" action="ppaction://hlinksldjump" tooltip="Click for examples of SM activity"/>
              </a:rPr>
              <a:t>slide 17</a:t>
            </a:r>
            <a:r>
              <a:rPr lang="en-GB" sz="1600" dirty="0">
                <a:latin typeface="Arial"/>
                <a:cs typeface="Arial"/>
              </a:rPr>
              <a:t>. A full list of detailed tasks, with associated timings is available on </a:t>
            </a:r>
            <a:r>
              <a:rPr lang="en-GB" sz="1600" dirty="0">
                <a:latin typeface="Arial"/>
                <a:cs typeface="Arial"/>
                <a:hlinkClick r:id="rId3" action="ppaction://hlinksldjump" tooltip="Click for examples of activities"/>
              </a:rPr>
              <a:t>slide 23</a:t>
            </a:r>
            <a:r>
              <a:rPr lang="en-GB" sz="1600" dirty="0">
                <a:latin typeface="Arial"/>
                <a:cs typeface="Arial"/>
              </a:rPr>
              <a:t>. These reflect </a:t>
            </a:r>
            <a:r>
              <a:rPr lang="en-GB" sz="1600" b="1" dirty="0">
                <a:latin typeface="Arial"/>
                <a:cs typeface="Arial"/>
              </a:rPr>
              <a:t>up to date</a:t>
            </a:r>
            <a:r>
              <a:rPr lang="en-GB" sz="1600" dirty="0">
                <a:latin typeface="Arial"/>
                <a:cs typeface="Arial"/>
              </a:rPr>
              <a:t>, </a:t>
            </a:r>
            <a:r>
              <a:rPr lang="en-GB" sz="1600" b="1" dirty="0">
                <a:latin typeface="Arial"/>
                <a:cs typeface="Arial"/>
              </a:rPr>
              <a:t>practitioner verified</a:t>
            </a:r>
            <a:r>
              <a:rPr lang="en-GB" sz="1600" dirty="0">
                <a:latin typeface="Arial"/>
                <a:cs typeface="Arial"/>
              </a:rPr>
              <a:t> and </a:t>
            </a:r>
            <a:r>
              <a:rPr lang="en-GB" sz="1600" b="1" dirty="0">
                <a:latin typeface="Arial"/>
                <a:cs typeface="Arial"/>
              </a:rPr>
              <a:t>more realistic times for completion of activities</a:t>
            </a: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a:cs typeface="Arial"/>
              </a:rPr>
              <a:t>Please note the timings for activity completion are an </a:t>
            </a:r>
            <a:r>
              <a:rPr lang="en-GB" sz="1600" b="1" dirty="0">
                <a:latin typeface="Arial"/>
                <a:cs typeface="Arial"/>
              </a:rPr>
              <a:t>average of the those provided during engagement with staff</a:t>
            </a:r>
            <a:r>
              <a:rPr lang="en-GB" sz="1600" dirty="0">
                <a:latin typeface="Arial"/>
                <a:cs typeface="Arial"/>
              </a:rPr>
              <a:t>. For example, it is recognised that an OASys may at times take less than/longer than this, and that some practitioners may take more or less time based on their experience, or their natural way of working (e.g. retaining and reflecting on information and forming robust and defensible assessments). WMT captures </a:t>
            </a:r>
            <a:r>
              <a:rPr lang="en-GB" sz="1600" b="1" dirty="0">
                <a:latin typeface="Arial"/>
                <a:cs typeface="Arial"/>
              </a:rPr>
              <a:t>average measures </a:t>
            </a:r>
            <a:r>
              <a:rPr lang="en-GB" sz="1600" dirty="0">
                <a:latin typeface="Arial"/>
                <a:cs typeface="Arial"/>
              </a:rPr>
              <a:t>of these activities, and will therefore provide an </a:t>
            </a:r>
            <a:r>
              <a:rPr lang="en-GB" sz="1600" b="1" dirty="0">
                <a:latin typeface="Arial"/>
                <a:cs typeface="Arial"/>
              </a:rPr>
              <a:t>average measure of workload </a:t>
            </a:r>
            <a:endParaRPr lang="en-GB" sz="1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F0F19CC-9AF3-49D3-BDE4-94D73C8376CC}"/>
              </a:ext>
            </a:extLst>
          </p:cNvPr>
          <p:cNvPicPr>
            <a:picLocks noChangeAspect="1"/>
          </p:cNvPicPr>
          <p:nvPr/>
        </p:nvPicPr>
        <p:blipFill>
          <a:blip r:embed="rId4"/>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73706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6371-0E98-401B-B151-9B718850D064}"/>
              </a:ext>
            </a:extLst>
          </p:cNvPr>
          <p:cNvSpPr>
            <a:spLocks noGrp="1"/>
          </p:cNvSpPr>
          <p:nvPr>
            <p:ph type="title"/>
          </p:nvPr>
        </p:nvSpPr>
        <p:spPr>
          <a:xfrm>
            <a:off x="446049" y="365125"/>
            <a:ext cx="11306750" cy="539115"/>
          </a:xfrm>
        </p:spPr>
        <p:txBody>
          <a:bodyPr/>
          <a:lstStyle/>
          <a:p>
            <a:r>
              <a:rPr lang="en-GB"/>
              <a:t>Examples of activity timings in the new WMT </a:t>
            </a:r>
          </a:p>
        </p:txBody>
      </p:sp>
      <p:sp>
        <p:nvSpPr>
          <p:cNvPr id="4" name="Content Placeholder 3">
            <a:extLst>
              <a:ext uri="{FF2B5EF4-FFF2-40B4-BE49-F238E27FC236}">
                <a16:creationId xmlns:a16="http://schemas.microsoft.com/office/drawing/2014/main" id="{C455F79C-559A-4635-9565-2564ED050144}"/>
              </a:ext>
            </a:extLst>
          </p:cNvPr>
          <p:cNvSpPr>
            <a:spLocks noGrp="1"/>
          </p:cNvSpPr>
          <p:nvPr>
            <p:ph sz="half" idx="1"/>
          </p:nvPr>
        </p:nvSpPr>
        <p:spPr>
          <a:xfrm>
            <a:off x="446049" y="1057268"/>
            <a:ext cx="6778840" cy="2885145"/>
          </a:xfrm>
          <a:ln>
            <a:solidFill>
              <a:schemeClr val="tx1"/>
            </a:solidFill>
          </a:ln>
        </p:spPr>
        <p:txBody>
          <a:bodyPr vert="horz" lIns="91440" tIns="45720" rIns="91440" bIns="45720" rtlCol="0" anchor="t">
            <a:normAutofit fontScale="40000" lnSpcReduction="20000"/>
          </a:bodyPr>
          <a:lstStyle/>
          <a:p>
            <a:pPr marL="0" indent="0"/>
            <a:r>
              <a:rPr lang="en-GB" sz="3700" b="1"/>
              <a:t>OASys completion </a:t>
            </a:r>
          </a:p>
          <a:p>
            <a:pPr marL="0" indent="0"/>
            <a:r>
              <a:rPr lang="en-GB"/>
              <a:t>Includes the following specific tasks (some are relevant for specific cases) and times in minutes </a:t>
            </a:r>
          </a:p>
          <a:p>
            <a:pPr marL="342900" indent="-342900">
              <a:buFontTx/>
              <a:buChar char="-"/>
            </a:pPr>
            <a:r>
              <a:rPr lang="en-GB"/>
              <a:t>Initial assessment and sentence plan 360 mins</a:t>
            </a:r>
          </a:p>
          <a:p>
            <a:pPr marL="342900" indent="-342900">
              <a:buFontTx/>
              <a:buChar char="-"/>
            </a:pPr>
            <a:r>
              <a:rPr lang="en-GB"/>
              <a:t>ARMS Informed OASys (AIO - eligible cases only) 90 mins</a:t>
            </a:r>
          </a:p>
          <a:p>
            <a:pPr marL="342900" indent="-342900">
              <a:buFontTx/>
              <a:buChar char="-"/>
            </a:pPr>
            <a:r>
              <a:rPr lang="en-GB"/>
              <a:t>SARA (Domestic Abuse cases only) 30 mins</a:t>
            </a:r>
          </a:p>
          <a:p>
            <a:pPr marL="342900" indent="-342900">
              <a:buFontTx/>
              <a:buChar char="-"/>
            </a:pPr>
            <a:r>
              <a:rPr lang="en-GB"/>
              <a:t>Social Services, Police intelligence checks 15 mins each</a:t>
            </a:r>
          </a:p>
          <a:p>
            <a:pPr marL="342900" indent="-342900">
              <a:buFontTx/>
              <a:buChar char="-"/>
            </a:pPr>
            <a:r>
              <a:rPr lang="en-GB"/>
              <a:t>Induction, including preparation, reflection and recording time 120 mins</a:t>
            </a:r>
          </a:p>
          <a:p>
            <a:pPr marL="342900" indent="-342900">
              <a:buFontTx/>
              <a:buChar char="-"/>
            </a:pPr>
            <a:r>
              <a:rPr lang="en-GB"/>
              <a:t>Diversity &amp; Inclusion form (DIF) completion and recording 15 mins</a:t>
            </a:r>
          </a:p>
          <a:p>
            <a:pPr marL="342900" indent="-342900">
              <a:buFontTx/>
              <a:buChar char="-"/>
            </a:pPr>
            <a:r>
              <a:rPr lang="en-GB"/>
              <a:t>Home visit (where required– including risk assessment, preparation/reflection, recording &amp; travel) 140 mins</a:t>
            </a:r>
            <a:endParaRPr lang="en-GB">
              <a:cs typeface="Arial"/>
            </a:endParaRPr>
          </a:p>
          <a:p>
            <a:pPr marL="342900" indent="-342900">
              <a:buFontTx/>
              <a:buChar char="-"/>
            </a:pPr>
            <a:r>
              <a:rPr lang="en-GB"/>
              <a:t>Additional time for ARMS home visit (eligible cases only) Home visit time + 30 mins</a:t>
            </a:r>
          </a:p>
          <a:p>
            <a:pPr marL="0" indent="0"/>
            <a:r>
              <a:rPr lang="en-GB" sz="3100" b="1"/>
              <a:t>Total time for OASys completion for a Tier A2 with ARMS requirement = </a:t>
            </a:r>
            <a:r>
              <a:rPr lang="en-GB" sz="3100" b="1" u="sng"/>
              <a:t>13.58 hours</a:t>
            </a:r>
          </a:p>
          <a:p>
            <a:pPr marL="0" indent="0"/>
            <a:r>
              <a:rPr lang="en-GB" sz="3100" b="1"/>
              <a:t>Total time for OASys completion for a D1 case with no home visit = </a:t>
            </a:r>
            <a:r>
              <a:rPr lang="en-GB" sz="3100" b="1" u="sng"/>
              <a:t>8.75 hours</a:t>
            </a:r>
          </a:p>
          <a:p>
            <a:pPr marL="0" indent="0"/>
            <a:endParaRPr lang="en-GB"/>
          </a:p>
          <a:p>
            <a:endParaRPr lang="en-GB"/>
          </a:p>
        </p:txBody>
      </p:sp>
      <p:sp>
        <p:nvSpPr>
          <p:cNvPr id="6" name="Content Placeholder 3">
            <a:extLst>
              <a:ext uri="{FF2B5EF4-FFF2-40B4-BE49-F238E27FC236}">
                <a16:creationId xmlns:a16="http://schemas.microsoft.com/office/drawing/2014/main" id="{0AE18556-5F3C-4E5F-8D3E-64EBAB9FFCEB}"/>
              </a:ext>
            </a:extLst>
          </p:cNvPr>
          <p:cNvSpPr txBox="1">
            <a:spLocks/>
          </p:cNvSpPr>
          <p:nvPr/>
        </p:nvSpPr>
        <p:spPr>
          <a:xfrm>
            <a:off x="7371645" y="1057268"/>
            <a:ext cx="4125812" cy="2885145"/>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a:t>Parole report</a:t>
            </a:r>
            <a:r>
              <a:rPr lang="en-GB"/>
              <a:t> </a:t>
            </a:r>
          </a:p>
          <a:p>
            <a:pPr marL="0" indent="0"/>
            <a:r>
              <a:rPr lang="en-GB" sz="2000"/>
              <a:t>includes the following tasks:</a:t>
            </a:r>
          </a:p>
          <a:p>
            <a:pPr marL="342900" indent="-342900">
              <a:buFontTx/>
              <a:buChar char="-"/>
            </a:pPr>
            <a:r>
              <a:rPr lang="en-GB" sz="1700"/>
              <a:t>File/paper review</a:t>
            </a:r>
          </a:p>
          <a:p>
            <a:pPr marL="342900" indent="-342900">
              <a:buFontTx/>
              <a:buChar char="-"/>
            </a:pPr>
            <a:r>
              <a:rPr lang="en-GB" sz="1700"/>
              <a:t>Interview</a:t>
            </a:r>
          </a:p>
          <a:p>
            <a:pPr marL="342900" indent="-342900">
              <a:buFontTx/>
              <a:buChar char="-"/>
            </a:pPr>
            <a:r>
              <a:rPr lang="en-GB" sz="1700"/>
              <a:t>Liaison with others (psychologist/OS etc.)</a:t>
            </a:r>
          </a:p>
          <a:p>
            <a:pPr marL="342900" indent="-342900">
              <a:buFontTx/>
              <a:buChar char="-"/>
            </a:pPr>
            <a:r>
              <a:rPr lang="en-GB" sz="1700"/>
              <a:t>Manager discussion and oversight</a:t>
            </a:r>
          </a:p>
          <a:p>
            <a:pPr marL="342900" indent="-342900">
              <a:buFontTx/>
              <a:buChar char="-"/>
            </a:pPr>
            <a:r>
              <a:rPr lang="en-GB" sz="1700"/>
              <a:t>OASys assessment</a:t>
            </a:r>
          </a:p>
          <a:p>
            <a:pPr marL="342900" indent="-342900">
              <a:buFontTx/>
              <a:buChar char="-"/>
            </a:pPr>
            <a:r>
              <a:rPr lang="en-GB" sz="1700"/>
              <a:t>EPF Tool</a:t>
            </a:r>
          </a:p>
          <a:p>
            <a:pPr marL="342900" indent="-342900">
              <a:buFontTx/>
              <a:buChar char="-"/>
            </a:pPr>
            <a:r>
              <a:rPr lang="en-GB" sz="1700"/>
              <a:t>Report writing</a:t>
            </a:r>
          </a:p>
          <a:p>
            <a:pPr marL="0" indent="0"/>
            <a:r>
              <a:rPr lang="en-GB" sz="2000" b="1"/>
              <a:t>Total time allocated for a Parole = </a:t>
            </a:r>
            <a:r>
              <a:rPr lang="en-GB" sz="2000" b="1" u="sng"/>
              <a:t>16h 10m</a:t>
            </a:r>
            <a:endParaRPr lang="en-GB" b="1" u="sng"/>
          </a:p>
        </p:txBody>
      </p:sp>
      <p:sp>
        <p:nvSpPr>
          <p:cNvPr id="8" name="Content Placeholder 3">
            <a:extLst>
              <a:ext uri="{FF2B5EF4-FFF2-40B4-BE49-F238E27FC236}">
                <a16:creationId xmlns:a16="http://schemas.microsoft.com/office/drawing/2014/main" id="{92192EB3-A6EE-4DF5-B29C-3836CB352761}"/>
              </a:ext>
            </a:extLst>
          </p:cNvPr>
          <p:cNvSpPr txBox="1">
            <a:spLocks/>
          </p:cNvSpPr>
          <p:nvPr/>
        </p:nvSpPr>
        <p:spPr>
          <a:xfrm>
            <a:off x="446049" y="4095442"/>
            <a:ext cx="11051407" cy="1865092"/>
          </a:xfrm>
          <a:prstGeom prst="rect">
            <a:avLst/>
          </a:prstGeom>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800" b="1"/>
              <a:t>Other examples</a:t>
            </a:r>
          </a:p>
          <a:p>
            <a:pPr marL="0" indent="0"/>
            <a:r>
              <a:rPr lang="en-GB" sz="1800" b="1"/>
              <a:t>Parole addendum </a:t>
            </a:r>
            <a:r>
              <a:rPr lang="en-GB" sz="1800"/>
              <a:t>= </a:t>
            </a:r>
            <a:r>
              <a:rPr lang="en-GB" sz="1800" u="sng"/>
              <a:t>8h 10m</a:t>
            </a:r>
          </a:p>
          <a:p>
            <a:pPr marL="0" indent="0"/>
            <a:r>
              <a:rPr lang="en-GB" sz="1800" b="1"/>
              <a:t>Oral Hearing, includes preparation and travel time </a:t>
            </a:r>
            <a:r>
              <a:rPr lang="en-GB" sz="1800"/>
              <a:t>= </a:t>
            </a:r>
            <a:r>
              <a:rPr lang="en-GB" sz="1800" u="sng"/>
              <a:t>5h</a:t>
            </a:r>
          </a:p>
          <a:p>
            <a:pPr marL="0" indent="0"/>
            <a:r>
              <a:rPr lang="en-GB" sz="1800" b="1"/>
              <a:t>Planned supervision </a:t>
            </a:r>
            <a:r>
              <a:rPr lang="en-GB" sz="1800"/>
              <a:t>= </a:t>
            </a:r>
            <a:r>
              <a:rPr lang="en-GB" sz="1800" u="sng"/>
              <a:t>1h</a:t>
            </a:r>
            <a:r>
              <a:rPr lang="en-GB" sz="1800"/>
              <a:t> including preparation, reflection and recording time</a:t>
            </a:r>
          </a:p>
          <a:p>
            <a:pPr marL="0" indent="0"/>
            <a:r>
              <a:rPr lang="en-GB" sz="1800" b="1"/>
              <a:t>Case transfer </a:t>
            </a:r>
            <a:r>
              <a:rPr lang="en-GB" sz="1800"/>
              <a:t>= </a:t>
            </a:r>
            <a:r>
              <a:rPr lang="en-GB" sz="1800" u="sng"/>
              <a:t>7h 45m </a:t>
            </a:r>
            <a:r>
              <a:rPr lang="en-GB" sz="1800"/>
              <a:t>including OASys review, safeguarding/intel checks, liaison with Probation Practitioner, preparation, reflection and recording</a:t>
            </a:r>
          </a:p>
          <a:p>
            <a:pPr marL="0" indent="0"/>
            <a:endParaRPr lang="en-GB" sz="1800"/>
          </a:p>
        </p:txBody>
      </p:sp>
      <p:pic>
        <p:nvPicPr>
          <p:cNvPr id="7" name="Picture 6">
            <a:extLst>
              <a:ext uri="{FF2B5EF4-FFF2-40B4-BE49-F238E27FC236}">
                <a16:creationId xmlns:a16="http://schemas.microsoft.com/office/drawing/2014/main" id="{705913C5-47BA-42F6-9E7C-2D90CB0D1BC3}"/>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3135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8F66-1CFC-4E42-8C68-CE173FDF578B}"/>
              </a:ext>
            </a:extLst>
          </p:cNvPr>
          <p:cNvSpPr>
            <a:spLocks noGrp="1"/>
          </p:cNvSpPr>
          <p:nvPr>
            <p:ph type="title"/>
          </p:nvPr>
        </p:nvSpPr>
        <p:spPr>
          <a:xfrm>
            <a:off x="446049" y="365125"/>
            <a:ext cx="11306750" cy="549275"/>
          </a:xfrm>
        </p:spPr>
        <p:txBody>
          <a:bodyPr/>
          <a:lstStyle/>
          <a:p>
            <a:r>
              <a:rPr lang="en-GB"/>
              <a:t>WMT points from Full Time Equivalent (FTE) hours</a:t>
            </a:r>
          </a:p>
        </p:txBody>
      </p:sp>
      <p:sp>
        <p:nvSpPr>
          <p:cNvPr id="3" name="TextBox 2">
            <a:extLst>
              <a:ext uri="{FF2B5EF4-FFF2-40B4-BE49-F238E27FC236}">
                <a16:creationId xmlns:a16="http://schemas.microsoft.com/office/drawing/2014/main" id="{AC199FD2-EBE2-47A6-950A-43BDE188E95F}"/>
              </a:ext>
            </a:extLst>
          </p:cNvPr>
          <p:cNvSpPr txBox="1"/>
          <p:nvPr/>
        </p:nvSpPr>
        <p:spPr>
          <a:xfrm>
            <a:off x="309267" y="1043731"/>
            <a:ext cx="11338560" cy="4770537"/>
          </a:xfrm>
          <a:prstGeom prst="rect">
            <a:avLst/>
          </a:prstGeom>
          <a:noFill/>
        </p:spPr>
        <p:txBody>
          <a:bodyPr wrap="square" lIns="91440" tIns="45720" rIns="91440" bIns="45720" rtlCol="0" anchor="t">
            <a:spAutoFit/>
          </a:bodyPr>
          <a:lstStyle/>
          <a:p>
            <a:pPr fontAlgn="base"/>
            <a:r>
              <a:rPr lang="en-GB" sz="1600">
                <a:latin typeface="+mj-lt"/>
              </a:rPr>
              <a:t>Understanding the WMT points and how they relate to workload has been historically complex and the source of some confusion. The WMT Points per full-time PP is changing from 2176 to 2220 (these are the number of points which fit a PP working 37 hours per week). </a:t>
            </a:r>
          </a:p>
          <a:p>
            <a:pPr fontAlgn="base"/>
            <a:endParaRPr lang="en-GB" sz="1600">
              <a:latin typeface="+mj-lt"/>
            </a:endParaRPr>
          </a:p>
          <a:p>
            <a:pPr fontAlgn="base"/>
            <a:r>
              <a:rPr lang="en-GB" sz="1600">
                <a:latin typeface="+mj-lt"/>
              </a:rPr>
              <a:t>The WMT calculates the total time available for a PP for sentence management activity. It does this by changing the contracted hours of a PP and turning this into points</a:t>
            </a:r>
            <a:endParaRPr lang="en-GB" sz="1600">
              <a:latin typeface="+mj-lt"/>
              <a:cs typeface="Arial"/>
            </a:endParaRPr>
          </a:p>
          <a:p>
            <a:pPr fontAlgn="base"/>
            <a:endParaRPr lang="en-GB" sz="1600">
              <a:latin typeface="+mj-lt"/>
            </a:endParaRPr>
          </a:p>
          <a:p>
            <a:pPr fontAlgn="base"/>
            <a:r>
              <a:rPr lang="en-GB" sz="1600">
                <a:latin typeface="+mj-lt"/>
              </a:rPr>
              <a:t>As is currently the case, this is then reduced by 14% for ‘Non Attributable Time’ (NAT). This is time spent working, but not on the core sentence management activity and includes travel time, IT downtime, using shared/corporate services (e.g. claiming expenses) etc. (see below examples)</a:t>
            </a:r>
            <a:endParaRPr lang="en-GB" sz="1600">
              <a:latin typeface="+mj-lt"/>
              <a:cs typeface="Arial"/>
            </a:endParaRPr>
          </a:p>
          <a:p>
            <a:pPr fontAlgn="base"/>
            <a:endParaRPr lang="en-GB" sz="1600">
              <a:latin typeface="+mj-lt"/>
            </a:endParaRPr>
          </a:p>
          <a:p>
            <a:pPr fontAlgn="base"/>
            <a:endParaRPr lang="en-GB" sz="1600">
              <a:latin typeface="+mj-lt"/>
            </a:endParaRPr>
          </a:p>
          <a:p>
            <a:pPr fontAlgn="base"/>
            <a:endParaRPr lang="en-GB" sz="1600">
              <a:latin typeface="+mj-lt"/>
            </a:endParaRPr>
          </a:p>
          <a:p>
            <a:pPr fontAlgn="base"/>
            <a:endParaRPr lang="en-GB" sz="1600" i="1">
              <a:latin typeface="+mj-lt"/>
            </a:endParaRPr>
          </a:p>
          <a:p>
            <a:pPr fontAlgn="base"/>
            <a:endParaRPr lang="en-GB" sz="1600">
              <a:latin typeface="+mj-lt"/>
            </a:endParaRPr>
          </a:p>
          <a:p>
            <a:pPr fontAlgn="base"/>
            <a:r>
              <a:rPr lang="en-GB" sz="1600">
                <a:latin typeface="+mj-lt"/>
              </a:rPr>
              <a:t>‘Non-Effective Time’ includes annual leave, bank holidays, sick-leave, training and parental leave. WMT does not include Non-Effective Time as factors such as this which result in a PP being away from work, result in colleague PPs supporting by covering workload. This is reciprocated should others be away from work. Long-term sickness (more than 29 days) should result in a caseload being reallocated so that WMT reflects workload. </a:t>
            </a:r>
            <a:endParaRPr lang="en-GB" sz="1600">
              <a:latin typeface="+mj-lt"/>
              <a:cs typeface="Arial"/>
            </a:endParaRPr>
          </a:p>
        </p:txBody>
      </p:sp>
      <p:sp>
        <p:nvSpPr>
          <p:cNvPr id="6" name="Slide Number Placeholder 4">
            <a:extLst>
              <a:ext uri="{FF2B5EF4-FFF2-40B4-BE49-F238E27FC236}">
                <a16:creationId xmlns:a16="http://schemas.microsoft.com/office/drawing/2014/main" id="{FB92C0C3-1844-4900-847A-68D3EC1017FD}"/>
              </a:ext>
            </a:extLst>
          </p:cNvPr>
          <p:cNvSpPr txBox="1">
            <a:spLocks/>
          </p:cNvSpPr>
          <p:nvPr/>
        </p:nvSpPr>
        <p:spPr>
          <a:xfrm>
            <a:off x="11422743" y="6296257"/>
            <a:ext cx="4501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6D896-E1CD-4198-B852-D6590D56DF76}" type="slidenum">
              <a:rPr lang="en-GB" sz="1600" b="1" smtClean="0">
                <a:solidFill>
                  <a:schemeClr val="bg1"/>
                </a:solidFill>
              </a:rPr>
              <a:pPr/>
              <a:t>18</a:t>
            </a:fld>
            <a:endParaRPr lang="en-GB" sz="1600" b="1">
              <a:solidFill>
                <a:schemeClr val="bg1"/>
              </a:solidFill>
            </a:endParaRPr>
          </a:p>
        </p:txBody>
      </p:sp>
      <p:graphicFrame>
        <p:nvGraphicFramePr>
          <p:cNvPr id="10" name="Table 8">
            <a:extLst>
              <a:ext uri="{FF2B5EF4-FFF2-40B4-BE49-F238E27FC236}">
                <a16:creationId xmlns:a16="http://schemas.microsoft.com/office/drawing/2014/main" id="{CA263761-96DE-4278-B976-8329CC78D9B1}"/>
              </a:ext>
            </a:extLst>
          </p:cNvPr>
          <p:cNvGraphicFramePr>
            <a:graphicFrameLocks noGrp="1"/>
          </p:cNvGraphicFramePr>
          <p:nvPr>
            <p:ph sz="half" idx="1"/>
            <p:extLst>
              <p:ext uri="{D42A27DB-BD31-4B8C-83A1-F6EECF244321}">
                <p14:modId xmlns:p14="http://schemas.microsoft.com/office/powerpoint/2010/main" val="2314108208"/>
              </p:ext>
            </p:extLst>
          </p:nvPr>
        </p:nvGraphicFramePr>
        <p:xfrm>
          <a:off x="1649604" y="3793701"/>
          <a:ext cx="8892792" cy="609600"/>
        </p:xfrm>
        <a:graphic>
          <a:graphicData uri="http://schemas.openxmlformats.org/drawingml/2006/table">
            <a:tbl>
              <a:tblPr firstRow="1" bandRow="1">
                <a:tableStyleId>{5940675A-B579-460E-94D1-54222C63F5DA}</a:tableStyleId>
              </a:tblPr>
              <a:tblGrid>
                <a:gridCol w="4446396">
                  <a:extLst>
                    <a:ext uri="{9D8B030D-6E8A-4147-A177-3AD203B41FA5}">
                      <a16:colId xmlns:a16="http://schemas.microsoft.com/office/drawing/2014/main" val="588225726"/>
                    </a:ext>
                  </a:extLst>
                </a:gridCol>
                <a:gridCol w="4446396">
                  <a:extLst>
                    <a:ext uri="{9D8B030D-6E8A-4147-A177-3AD203B41FA5}">
                      <a16:colId xmlns:a16="http://schemas.microsoft.com/office/drawing/2014/main" val="102981608"/>
                    </a:ext>
                  </a:extLst>
                </a:gridCol>
              </a:tblGrid>
              <a:tr h="21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tx1"/>
                          </a:solidFill>
                          <a:latin typeface="+mj-lt"/>
                          <a:ea typeface="+mn-ea"/>
                          <a:cs typeface="+mn-cs"/>
                        </a:rPr>
                        <a:t>37 hours (1 FTE) x 60 mins = 2220 points</a:t>
                      </a:r>
                      <a:endParaRPr lang="en-GB" sz="1400" b="1">
                        <a:latin typeface="+mj-lt"/>
                      </a:endParaRPr>
                    </a:p>
                  </a:txBody>
                  <a:tcPr>
                    <a:solidFill>
                      <a:srgbClr val="7030A0">
                        <a:alpha val="26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mj-lt"/>
                        </a:rPr>
                        <a:t>Minus 14% NAT = 1909.2 available points</a:t>
                      </a:r>
                    </a:p>
                  </a:txBody>
                  <a:tcPr>
                    <a:solidFill>
                      <a:srgbClr val="7030A0">
                        <a:alpha val="26000"/>
                      </a:srgbClr>
                    </a:solidFill>
                  </a:tcPr>
                </a:tc>
                <a:extLst>
                  <a:ext uri="{0D108BD9-81ED-4DB2-BD59-A6C34878D82A}">
                    <a16:rowId xmlns:a16="http://schemas.microsoft.com/office/drawing/2014/main" val="936223596"/>
                  </a:ext>
                </a:extLst>
              </a:tr>
              <a:tr h="21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mj-lt"/>
                        </a:rPr>
                        <a:t>18.5 hours (0.5 FTE) x 60 mins = 1110 points</a:t>
                      </a:r>
                    </a:p>
                  </a:txBody>
                  <a:tcPr>
                    <a:solidFill>
                      <a:schemeClr val="accent1">
                        <a:lumMod val="20000"/>
                        <a:lumOff val="80000"/>
                        <a:alpha val="2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mj-lt"/>
                        </a:rPr>
                        <a:t>Minus 14% NAT = 954.6 available points</a:t>
                      </a:r>
                    </a:p>
                  </a:txBody>
                  <a:tcPr>
                    <a:solidFill>
                      <a:schemeClr val="accent1">
                        <a:lumMod val="20000"/>
                        <a:lumOff val="80000"/>
                        <a:alpha val="26000"/>
                      </a:schemeClr>
                    </a:solidFill>
                  </a:tcPr>
                </a:tc>
                <a:extLst>
                  <a:ext uri="{0D108BD9-81ED-4DB2-BD59-A6C34878D82A}">
                    <a16:rowId xmlns:a16="http://schemas.microsoft.com/office/drawing/2014/main" val="3888151146"/>
                  </a:ext>
                </a:extLst>
              </a:tr>
            </a:tbl>
          </a:graphicData>
        </a:graphic>
      </p:graphicFrame>
      <p:pic>
        <p:nvPicPr>
          <p:cNvPr id="7" name="Picture 6">
            <a:extLst>
              <a:ext uri="{FF2B5EF4-FFF2-40B4-BE49-F238E27FC236}">
                <a16:creationId xmlns:a16="http://schemas.microsoft.com/office/drawing/2014/main" id="{AC42F542-745C-47EB-8A0A-32C95DDBAA75}"/>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263808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8F66-1CFC-4E42-8C68-CE173FDF578B}"/>
              </a:ext>
            </a:extLst>
          </p:cNvPr>
          <p:cNvSpPr>
            <a:spLocks noGrp="1"/>
          </p:cNvSpPr>
          <p:nvPr>
            <p:ph type="title"/>
          </p:nvPr>
        </p:nvSpPr>
        <p:spPr>
          <a:xfrm>
            <a:off x="446049" y="365125"/>
            <a:ext cx="11306750" cy="318217"/>
          </a:xfrm>
        </p:spPr>
        <p:txBody>
          <a:bodyPr>
            <a:normAutofit fontScale="90000"/>
          </a:bodyPr>
          <a:lstStyle/>
          <a:p>
            <a:r>
              <a:rPr lang="en-GB"/>
              <a:t>WMT points from Annual Hours for a Case</a:t>
            </a:r>
          </a:p>
        </p:txBody>
      </p:sp>
      <p:graphicFrame>
        <p:nvGraphicFramePr>
          <p:cNvPr id="8" name="Table 8">
            <a:extLst>
              <a:ext uri="{FF2B5EF4-FFF2-40B4-BE49-F238E27FC236}">
                <a16:creationId xmlns:a16="http://schemas.microsoft.com/office/drawing/2014/main" id="{E8AA105D-99B9-4B38-B10B-5EF78E5C15AB}"/>
              </a:ext>
            </a:extLst>
          </p:cNvPr>
          <p:cNvGraphicFramePr>
            <a:graphicFrameLocks noGrp="1"/>
          </p:cNvGraphicFramePr>
          <p:nvPr>
            <p:ph sz="half" idx="1"/>
            <p:extLst>
              <p:ext uri="{D42A27DB-BD31-4B8C-83A1-F6EECF244321}">
                <p14:modId xmlns:p14="http://schemas.microsoft.com/office/powerpoint/2010/main" val="1552953594"/>
              </p:ext>
            </p:extLst>
          </p:nvPr>
        </p:nvGraphicFramePr>
        <p:xfrm>
          <a:off x="6400582" y="3638241"/>
          <a:ext cx="5265003" cy="2199158"/>
        </p:xfrm>
        <a:graphic>
          <a:graphicData uri="http://schemas.openxmlformats.org/drawingml/2006/table">
            <a:tbl>
              <a:tblPr firstRow="1" bandRow="1">
                <a:tableStyleId>{5940675A-B579-460E-94D1-54222C63F5DA}</a:tableStyleId>
              </a:tblPr>
              <a:tblGrid>
                <a:gridCol w="4539941">
                  <a:extLst>
                    <a:ext uri="{9D8B030D-6E8A-4147-A177-3AD203B41FA5}">
                      <a16:colId xmlns:a16="http://schemas.microsoft.com/office/drawing/2014/main" val="588225726"/>
                    </a:ext>
                  </a:extLst>
                </a:gridCol>
                <a:gridCol w="725062">
                  <a:extLst>
                    <a:ext uri="{9D8B030D-6E8A-4147-A177-3AD203B41FA5}">
                      <a16:colId xmlns:a16="http://schemas.microsoft.com/office/drawing/2014/main" val="2909726056"/>
                    </a:ext>
                  </a:extLst>
                </a:gridCol>
              </a:tblGrid>
              <a:tr h="169343">
                <a:tc>
                  <a:txBody>
                    <a:bodyPr/>
                    <a:lstStyle/>
                    <a:p>
                      <a:endParaRPr lang="en-GB" sz="1200">
                        <a:latin typeface="+mj-lt"/>
                      </a:endParaRPr>
                    </a:p>
                  </a:txBody>
                  <a:tcPr/>
                </a:tc>
                <a:tc>
                  <a:txBody>
                    <a:bodyPr/>
                    <a:lstStyle/>
                    <a:p>
                      <a:pPr algn="ctr"/>
                      <a:r>
                        <a:rPr lang="en-GB" sz="1200" b="1">
                          <a:latin typeface="+mj-lt"/>
                        </a:rPr>
                        <a:t>New WMT</a:t>
                      </a:r>
                    </a:p>
                  </a:txBody>
                  <a:tcPr/>
                </a:tc>
                <a:extLst>
                  <a:ext uri="{0D108BD9-81ED-4DB2-BD59-A6C34878D82A}">
                    <a16:rowId xmlns:a16="http://schemas.microsoft.com/office/drawing/2014/main" val="190375810"/>
                  </a:ext>
                </a:extLst>
              </a:tr>
              <a:tr h="169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mj-lt"/>
                          <a:ea typeface="+mn-ea"/>
                          <a:cs typeface="+mn-cs"/>
                        </a:rPr>
                        <a:t>FTE WMT Points per week = </a:t>
                      </a:r>
                      <a:r>
                        <a:rPr lang="en-GB" sz="1200" kern="1200">
                          <a:solidFill>
                            <a:schemeClr val="tx1"/>
                          </a:solidFill>
                          <a:latin typeface="+mn-lt"/>
                          <a:ea typeface="+mn-ea"/>
                          <a:cs typeface="+mn-cs"/>
                        </a:rPr>
                        <a:t>37hr pw x 60 min = 2220</a:t>
                      </a:r>
                      <a:endParaRPr lang="en-GB" sz="1200" b="1">
                        <a:latin typeface="+mj-lt"/>
                      </a:endParaRPr>
                    </a:p>
                  </a:txBody>
                  <a:tcPr>
                    <a:solidFill>
                      <a:srgbClr val="7030A0">
                        <a:alpha val="26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2220</a:t>
                      </a:r>
                      <a:endParaRPr lang="en-GB" sz="2000"/>
                    </a:p>
                  </a:txBody>
                  <a:tcPr>
                    <a:solidFill>
                      <a:srgbClr val="7030A0">
                        <a:alpha val="26000"/>
                      </a:srgbClr>
                    </a:solidFill>
                  </a:tcPr>
                </a:tc>
                <a:extLst>
                  <a:ext uri="{0D108BD9-81ED-4DB2-BD59-A6C34878D82A}">
                    <a16:rowId xmlns:a16="http://schemas.microsoft.com/office/drawing/2014/main" val="936223596"/>
                  </a:ext>
                </a:extLst>
              </a:tr>
              <a:tr h="278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mn-lt"/>
                          <a:ea typeface="+mn-ea"/>
                          <a:cs typeface="+mn-cs"/>
                        </a:rPr>
                        <a:t>Contracted hours in 4 weeks = </a:t>
                      </a:r>
                      <a:r>
                        <a:rPr lang="en-GB" sz="1200" b="0" kern="1200">
                          <a:solidFill>
                            <a:schemeClr val="tx1"/>
                          </a:solidFill>
                          <a:latin typeface="+mn-lt"/>
                          <a:ea typeface="+mn-ea"/>
                          <a:cs typeface="+mn-cs"/>
                        </a:rPr>
                        <a:t>Weekly FTE hours (37) x 4</a:t>
                      </a:r>
                      <a:endParaRPr lang="en-GB" sz="120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148</a:t>
                      </a:r>
                      <a:endParaRPr lang="en-GB" sz="1200">
                        <a:latin typeface="+mj-lt"/>
                      </a:endParaRPr>
                    </a:p>
                  </a:txBody>
                  <a:tcPr/>
                </a:tc>
                <a:extLst>
                  <a:ext uri="{0D108BD9-81ED-4DB2-BD59-A6C34878D82A}">
                    <a16:rowId xmlns:a16="http://schemas.microsoft.com/office/drawing/2014/main" val="20235653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j-lt"/>
                        </a:rPr>
                        <a:t>Available hours in 4 weeks = </a:t>
                      </a:r>
                      <a:r>
                        <a:rPr lang="en-GB" sz="1200" kern="1200">
                          <a:solidFill>
                            <a:schemeClr val="tx1"/>
                          </a:solidFill>
                          <a:latin typeface="+mn-lt"/>
                          <a:ea typeface="+mn-ea"/>
                          <a:cs typeface="+mn-cs"/>
                        </a:rPr>
                        <a:t>Contracted hours in 4 weeks – 14% NAT</a:t>
                      </a:r>
                      <a:endParaRPr lang="en-GB" sz="1200" b="1">
                        <a:latin typeface="+mj-lt"/>
                      </a:endParaRPr>
                    </a:p>
                  </a:txBody>
                  <a:tcPr>
                    <a:solidFill>
                      <a:srgbClr val="7030A0">
                        <a:alpha val="18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127.28</a:t>
                      </a:r>
                      <a:endParaRPr lang="en-GB" sz="2000">
                        <a:latin typeface="+mj-lt"/>
                      </a:endParaRPr>
                    </a:p>
                  </a:txBody>
                  <a:tcPr>
                    <a:solidFill>
                      <a:srgbClr val="7030A0">
                        <a:alpha val="18000"/>
                      </a:srgbClr>
                    </a:solidFill>
                  </a:tcPr>
                </a:tc>
                <a:extLst>
                  <a:ext uri="{0D108BD9-81ED-4DB2-BD59-A6C34878D82A}">
                    <a16:rowId xmlns:a16="http://schemas.microsoft.com/office/drawing/2014/main" val="1842251834"/>
                  </a:ext>
                </a:extLst>
              </a:tr>
              <a:tr h="169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mn-lt"/>
                          <a:ea typeface="+mn-ea"/>
                          <a:cs typeface="+mn-cs"/>
                        </a:rPr>
                        <a:t>No of 4 week periods per year = </a:t>
                      </a:r>
                      <a:r>
                        <a:rPr lang="en-GB" sz="1200" kern="1200">
                          <a:solidFill>
                            <a:schemeClr val="tx1"/>
                          </a:solidFill>
                          <a:latin typeface="+mn-lt"/>
                          <a:ea typeface="+mn-ea"/>
                          <a:cs typeface="+mn-cs"/>
                        </a:rPr>
                        <a:t>365/28</a:t>
                      </a:r>
                      <a:endParaRPr lang="en-GB" sz="1200" b="1" kern="120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13.04</a:t>
                      </a:r>
                      <a:endParaRPr lang="en-GB" sz="1200">
                        <a:latin typeface="+mj-lt"/>
                      </a:endParaRPr>
                    </a:p>
                  </a:txBody>
                  <a:tcPr/>
                </a:tc>
                <a:extLst>
                  <a:ext uri="{0D108BD9-81ED-4DB2-BD59-A6C34878D82A}">
                    <a16:rowId xmlns:a16="http://schemas.microsoft.com/office/drawing/2014/main" val="1474259509"/>
                  </a:ext>
                </a:extLst>
              </a:tr>
              <a:tr h="278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j-lt"/>
                        </a:rPr>
                        <a:t>Average WMT points per hour = </a:t>
                      </a:r>
                      <a:r>
                        <a:rPr lang="en-GB" sz="1200" b="0" i="0" u="none" strike="noStrike" kern="1200">
                          <a:solidFill>
                            <a:srgbClr val="000000"/>
                          </a:solidFill>
                          <a:effectLst/>
                          <a:latin typeface="+mn-lt"/>
                          <a:ea typeface="+mn-ea"/>
                          <a:cs typeface="+mn-cs"/>
                        </a:rPr>
                        <a:t>FTE WMT points per week divided by available hours in 4 weeks</a:t>
                      </a:r>
                      <a:endParaRPr lang="en-GB" sz="1200" b="1">
                        <a:latin typeface="+mj-lt"/>
                      </a:endParaRPr>
                    </a:p>
                  </a:txBody>
                  <a:tcPr>
                    <a:solidFill>
                      <a:srgbClr val="7030A0">
                        <a:alpha val="20000"/>
                      </a:srgbClr>
                    </a:solidFill>
                  </a:tcPr>
                </a:tc>
                <a:tc>
                  <a:txBody>
                    <a:bodyPr/>
                    <a:lstStyle/>
                    <a:p>
                      <a:pPr algn="ctr"/>
                      <a:r>
                        <a:rPr lang="en-GB" sz="1200">
                          <a:latin typeface="+mj-lt"/>
                        </a:rPr>
                        <a:t>17.4</a:t>
                      </a:r>
                    </a:p>
                  </a:txBody>
                  <a:tcPr>
                    <a:solidFill>
                      <a:srgbClr val="7030A0">
                        <a:alpha val="20000"/>
                      </a:srgbClr>
                    </a:solidFill>
                  </a:tcPr>
                </a:tc>
                <a:extLst>
                  <a:ext uri="{0D108BD9-81ED-4DB2-BD59-A6C34878D82A}">
                    <a16:rowId xmlns:a16="http://schemas.microsoft.com/office/drawing/2014/main" val="2680996658"/>
                  </a:ext>
                </a:extLst>
              </a:tr>
            </a:tbl>
          </a:graphicData>
        </a:graphic>
      </p:graphicFrame>
      <p:sp>
        <p:nvSpPr>
          <p:cNvPr id="3" name="TextBox 2">
            <a:extLst>
              <a:ext uri="{FF2B5EF4-FFF2-40B4-BE49-F238E27FC236}">
                <a16:creationId xmlns:a16="http://schemas.microsoft.com/office/drawing/2014/main" id="{AC199FD2-EBE2-47A6-950A-43BDE188E95F}"/>
              </a:ext>
            </a:extLst>
          </p:cNvPr>
          <p:cNvSpPr txBox="1"/>
          <p:nvPr/>
        </p:nvSpPr>
        <p:spPr>
          <a:xfrm>
            <a:off x="327025" y="837474"/>
            <a:ext cx="11338560" cy="2800767"/>
          </a:xfrm>
          <a:prstGeom prst="rect">
            <a:avLst/>
          </a:prstGeom>
          <a:noFill/>
        </p:spPr>
        <p:txBody>
          <a:bodyPr wrap="square" lIns="91440" tIns="45720" rIns="91440" bIns="45720" rtlCol="0" anchor="t">
            <a:spAutoFit/>
          </a:bodyPr>
          <a:lstStyle/>
          <a:p>
            <a:pPr fontAlgn="base"/>
            <a:r>
              <a:rPr lang="en-GB" sz="1600" dirty="0">
                <a:latin typeface="+mj-lt"/>
              </a:rPr>
              <a:t>As the WMT uses points, the total time which is allocated to manage a particular case needs to be converted into points from hours. As a reminder, the total time to manage a case is formed from the activities, activity timings and frequencies of activities (see </a:t>
            </a:r>
            <a:r>
              <a:rPr lang="en-GB" sz="1600" dirty="0">
                <a:latin typeface="+mj-lt"/>
                <a:hlinkClick r:id="rId3" action="ppaction://hlinksldjump" tooltip="Click here for slide 23"/>
              </a:rPr>
              <a:t>slide 23</a:t>
            </a:r>
            <a:r>
              <a:rPr lang="en-GB" sz="1600" dirty="0">
                <a:latin typeface="+mj-lt"/>
              </a:rPr>
              <a:t> for details). </a:t>
            </a:r>
          </a:p>
          <a:p>
            <a:pPr fontAlgn="base"/>
            <a:endParaRPr lang="en-GB" sz="1600" dirty="0">
              <a:latin typeface="+mj-lt"/>
            </a:endParaRPr>
          </a:p>
          <a:p>
            <a:pPr fontAlgn="base"/>
            <a:r>
              <a:rPr lang="en-GB" sz="1600" dirty="0">
                <a:latin typeface="+mj-lt"/>
              </a:rPr>
              <a:t>The total hours allocated for each tier (A3 to D0) is shown on </a:t>
            </a:r>
            <a:r>
              <a:rPr lang="en-GB" sz="1600" dirty="0">
                <a:latin typeface="+mj-lt"/>
                <a:hlinkClick r:id="rId4" action="ppaction://hlinksldjump" tooltip="Click here for annual hours"/>
              </a:rPr>
              <a:t>slide 20</a:t>
            </a:r>
            <a:r>
              <a:rPr lang="en-GB" sz="1600" dirty="0">
                <a:latin typeface="+mj-lt"/>
              </a:rPr>
              <a:t> as points and annual and monthly hours. This calculation remains a little complicated and is shown below as an example for Community D0, A Community A3 and Licence A3 Tier cases.  </a:t>
            </a:r>
          </a:p>
          <a:p>
            <a:pPr fontAlgn="base"/>
            <a:endParaRPr lang="en-GB" sz="1600" dirty="0">
              <a:latin typeface="+mj-lt"/>
            </a:endParaRPr>
          </a:p>
          <a:p>
            <a:pPr fontAlgn="base"/>
            <a:r>
              <a:rPr lang="en-GB" sz="1600" dirty="0">
                <a:latin typeface="+mj-lt"/>
              </a:rPr>
              <a:t>Displaying capacity as minutes or hours instead of points may be preferable to some staff. This will be considered in future WMT developments to continue to simplify the tool</a:t>
            </a:r>
            <a:endParaRPr lang="en-GB" sz="1600" i="1" dirty="0">
              <a:latin typeface="+mj-lt"/>
            </a:endParaRPr>
          </a:p>
          <a:p>
            <a:pPr fontAlgn="base"/>
            <a:endParaRPr lang="en-GB" sz="1600" dirty="0">
              <a:latin typeface="+mj-lt"/>
            </a:endParaRPr>
          </a:p>
        </p:txBody>
      </p:sp>
      <p:sp>
        <p:nvSpPr>
          <p:cNvPr id="4" name="TextBox 3">
            <a:extLst>
              <a:ext uri="{FF2B5EF4-FFF2-40B4-BE49-F238E27FC236}">
                <a16:creationId xmlns:a16="http://schemas.microsoft.com/office/drawing/2014/main" id="{35434400-96E2-E6B6-7A17-6A067EAB187D}"/>
              </a:ext>
            </a:extLst>
          </p:cNvPr>
          <p:cNvSpPr txBox="1"/>
          <p:nvPr/>
        </p:nvSpPr>
        <p:spPr>
          <a:xfrm>
            <a:off x="327025" y="3429000"/>
            <a:ext cx="532798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Example</a:t>
            </a:r>
            <a:r>
              <a:rPr lang="en-US" sz="1400" dirty="0"/>
              <a:t>:</a:t>
            </a:r>
          </a:p>
          <a:p>
            <a:r>
              <a:rPr lang="en-US" sz="1400" dirty="0"/>
              <a:t>To define WMT points from Annual hours for </a:t>
            </a:r>
            <a:r>
              <a:rPr lang="en-US" sz="1400" b="1" dirty="0"/>
              <a:t>a Community D0 Tier case</a:t>
            </a:r>
            <a:r>
              <a:rPr lang="en-US" sz="1400" dirty="0"/>
              <a:t>:</a:t>
            </a:r>
          </a:p>
          <a:p>
            <a:pPr marL="285750" indent="-285750">
              <a:buFont typeface="Arial" panose="020B0604020202020204" pitchFamily="34" charset="0"/>
              <a:buChar char="•"/>
            </a:pPr>
            <a:r>
              <a:rPr lang="en-US" sz="1400" dirty="0"/>
              <a:t>This tier is allocated </a:t>
            </a:r>
            <a:r>
              <a:rPr lang="en-US" sz="1400" dirty="0">
                <a:cs typeface="Arial"/>
              </a:rPr>
              <a:t>15.50 annual hours</a:t>
            </a:r>
            <a:endParaRPr lang="en-US" sz="1400" dirty="0"/>
          </a:p>
          <a:p>
            <a:pPr marL="285750" indent="-285750">
              <a:buFont typeface="Arial" panose="020B0604020202020204" pitchFamily="34" charset="0"/>
              <a:buChar char="•"/>
            </a:pPr>
            <a:r>
              <a:rPr lang="en-US" sz="1400" dirty="0">
                <a:cs typeface="Arial"/>
              </a:rPr>
              <a:t>Divided by the number of 4-week periods per annum = 13.04 </a:t>
            </a:r>
          </a:p>
          <a:p>
            <a:pPr marL="285750" indent="-285750">
              <a:buFont typeface="Arial" panose="020B0604020202020204" pitchFamily="34" charset="0"/>
              <a:buChar char="•"/>
            </a:pPr>
            <a:r>
              <a:rPr lang="en-US" sz="1400" dirty="0">
                <a:cs typeface="Arial"/>
              </a:rPr>
              <a:t>Multiplied by Average WMT points per hour = 17.4  </a:t>
            </a:r>
          </a:p>
          <a:p>
            <a:pPr marL="285750" indent="-285750">
              <a:buFont typeface="Arial" panose="020B0604020202020204" pitchFamily="34" charset="0"/>
              <a:buChar char="•"/>
            </a:pPr>
            <a:r>
              <a:rPr lang="en-US" sz="1400" dirty="0">
                <a:cs typeface="Arial"/>
              </a:rPr>
              <a:t>Therefore, the whole sum would be:</a:t>
            </a:r>
          </a:p>
          <a:p>
            <a:pPr marL="285750" indent="-285750">
              <a:buFont typeface="Arial" panose="020B0604020202020204" pitchFamily="34" charset="0"/>
              <a:buChar char="•"/>
            </a:pPr>
            <a:r>
              <a:rPr lang="en-US" sz="1400" dirty="0">
                <a:cs typeface="Arial"/>
              </a:rPr>
              <a:t>Community D0 = 15.50 </a:t>
            </a:r>
            <a:r>
              <a:rPr lang="en-US" sz="1400" dirty="0">
                <a:ea typeface="+mn-lt"/>
                <a:cs typeface="+mn-lt"/>
              </a:rPr>
              <a:t>÷</a:t>
            </a:r>
            <a:r>
              <a:rPr lang="en-US" sz="1400" dirty="0">
                <a:cs typeface="Arial"/>
              </a:rPr>
              <a:t> 13.04 x 17.4 = 21 (rounded)</a:t>
            </a:r>
          </a:p>
          <a:p>
            <a:endParaRPr lang="en-US" sz="1400" dirty="0">
              <a:cs typeface="Arial"/>
            </a:endParaRPr>
          </a:p>
          <a:p>
            <a:r>
              <a:rPr lang="en-US" sz="1400" b="1" dirty="0">
                <a:cs typeface="Arial"/>
              </a:rPr>
              <a:t>A3 community and A2 </a:t>
            </a:r>
            <a:r>
              <a:rPr lang="en-US" sz="1400" b="1" dirty="0" err="1">
                <a:cs typeface="Arial"/>
              </a:rPr>
              <a:t>licence</a:t>
            </a:r>
            <a:r>
              <a:rPr lang="en-US" sz="1400" b="1" dirty="0">
                <a:cs typeface="Arial"/>
              </a:rPr>
              <a:t> examples </a:t>
            </a:r>
            <a:r>
              <a:rPr lang="en-US" sz="1400" dirty="0">
                <a:cs typeface="Arial"/>
              </a:rPr>
              <a:t>also provide: </a:t>
            </a:r>
          </a:p>
          <a:p>
            <a:pPr marL="285750" indent="-285750">
              <a:buFont typeface="Arial" panose="020B0604020202020204" pitchFamily="34" charset="0"/>
              <a:buChar char="•"/>
            </a:pPr>
            <a:r>
              <a:rPr lang="en-US" sz="1400" dirty="0">
                <a:cs typeface="Arial"/>
              </a:rPr>
              <a:t>Community A3 = 95.50 </a:t>
            </a:r>
            <a:r>
              <a:rPr lang="en-US" sz="1400" dirty="0">
                <a:ea typeface="+mn-lt"/>
                <a:cs typeface="+mn-lt"/>
              </a:rPr>
              <a:t>÷</a:t>
            </a:r>
            <a:r>
              <a:rPr lang="en-US" sz="1400" dirty="0">
                <a:cs typeface="Arial"/>
              </a:rPr>
              <a:t> 13.04 x 17.4 = 128 points(rounded)</a:t>
            </a:r>
          </a:p>
          <a:p>
            <a:pPr marL="285750" indent="-285750">
              <a:buFont typeface="Arial" panose="020B0604020202020204" pitchFamily="34" charset="0"/>
              <a:buChar char="•"/>
            </a:pPr>
            <a:r>
              <a:rPr lang="en-US" sz="1400" dirty="0">
                <a:cs typeface="Arial"/>
              </a:rPr>
              <a:t>Licence A2 = 113 </a:t>
            </a:r>
            <a:r>
              <a:rPr lang="en-US" sz="1400" dirty="0">
                <a:ea typeface="+mn-lt"/>
                <a:cs typeface="+mn-lt"/>
              </a:rPr>
              <a:t>÷</a:t>
            </a:r>
            <a:r>
              <a:rPr lang="en-US" sz="1400" dirty="0">
                <a:cs typeface="Arial"/>
              </a:rPr>
              <a:t> 13.04 x 17.4 = 151 points (rounded)</a:t>
            </a:r>
          </a:p>
          <a:p>
            <a:endParaRPr lang="en-US" sz="1400" dirty="0">
              <a:cs typeface="Arial"/>
            </a:endParaRPr>
          </a:p>
          <a:p>
            <a:endParaRPr lang="en-US" sz="1400" dirty="0">
              <a:cs typeface="Arial"/>
            </a:endParaRPr>
          </a:p>
          <a:p>
            <a:endParaRPr lang="en-US" sz="1400" dirty="0">
              <a:cs typeface="Arial"/>
            </a:endParaRPr>
          </a:p>
          <a:p>
            <a:endParaRPr lang="en-US" sz="1400" dirty="0">
              <a:cs typeface="Arial"/>
            </a:endParaRPr>
          </a:p>
        </p:txBody>
      </p:sp>
      <p:sp>
        <p:nvSpPr>
          <p:cNvPr id="6" name="Slide Number Placeholder 4">
            <a:extLst>
              <a:ext uri="{FF2B5EF4-FFF2-40B4-BE49-F238E27FC236}">
                <a16:creationId xmlns:a16="http://schemas.microsoft.com/office/drawing/2014/main" id="{FB92C0C3-1844-4900-847A-68D3EC1017FD}"/>
              </a:ext>
            </a:extLst>
          </p:cNvPr>
          <p:cNvSpPr txBox="1">
            <a:spLocks/>
          </p:cNvSpPr>
          <p:nvPr/>
        </p:nvSpPr>
        <p:spPr>
          <a:xfrm>
            <a:off x="11422743" y="6296258"/>
            <a:ext cx="450169" cy="2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6D896-E1CD-4198-B852-D6590D56DF76}" type="slidenum">
              <a:rPr lang="en-GB" sz="1600" b="1" smtClean="0">
                <a:solidFill>
                  <a:schemeClr val="bg1"/>
                </a:solidFill>
              </a:rPr>
              <a:pPr/>
              <a:t>19</a:t>
            </a:fld>
            <a:endParaRPr lang="en-GB" sz="1600" b="1">
              <a:solidFill>
                <a:schemeClr val="bg1"/>
              </a:solidFill>
            </a:endParaRPr>
          </a:p>
        </p:txBody>
      </p:sp>
      <p:pic>
        <p:nvPicPr>
          <p:cNvPr id="7" name="Picture 6">
            <a:extLst>
              <a:ext uri="{FF2B5EF4-FFF2-40B4-BE49-F238E27FC236}">
                <a16:creationId xmlns:a16="http://schemas.microsoft.com/office/drawing/2014/main" id="{350E16F4-C20D-489E-9635-342D6E3CC9CF}"/>
              </a:ext>
            </a:extLst>
          </p:cNvPr>
          <p:cNvPicPr>
            <a:picLocks noChangeAspect="1"/>
          </p:cNvPicPr>
          <p:nvPr/>
        </p:nvPicPr>
        <p:blipFill>
          <a:blip r:embed="rId5"/>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22572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a:t>Presenter’s notes</a:t>
            </a:r>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1203582"/>
            <a:ext cx="10742400" cy="4616647"/>
          </a:xfrm>
        </p:spPr>
        <p:txBody>
          <a:bodyPr>
            <a:normAutofit/>
          </a:bodyPr>
          <a:lstStyle/>
          <a:p>
            <a:pPr marL="285750" lvl="0" indent="-285750">
              <a:buFont typeface="Arial" panose="020B0604020202020204" pitchFamily="34" charset="0"/>
              <a:buChar char="•"/>
            </a:pPr>
            <a:r>
              <a:rPr lang="en-GB" sz="1800" dirty="0">
                <a:latin typeface="+mn-lt"/>
              </a:rPr>
              <a:t>The </a:t>
            </a:r>
            <a:r>
              <a:rPr lang="en-GB" sz="1800" b="1" dirty="0">
                <a:latin typeface="+mn-lt"/>
              </a:rPr>
              <a:t>Workload Management Tool Update Pack </a:t>
            </a:r>
            <a:r>
              <a:rPr lang="en-GB" sz="1800" dirty="0">
                <a:latin typeface="+mn-lt"/>
              </a:rPr>
              <a:t>is attached</a:t>
            </a:r>
          </a:p>
          <a:p>
            <a:pPr marL="285750" lvl="0" indent="-285750">
              <a:buFont typeface="Arial" panose="020B0604020202020204" pitchFamily="34" charset="0"/>
              <a:buChar char="•"/>
            </a:pPr>
            <a:r>
              <a:rPr lang="en-GB" sz="1800" dirty="0">
                <a:latin typeface="+mn-lt"/>
              </a:rPr>
              <a:t>This pack has been </a:t>
            </a:r>
            <a:r>
              <a:rPr lang="en-GB" sz="1800" b="1" dirty="0">
                <a:latin typeface="+mn-lt"/>
              </a:rPr>
              <a:t>designed as a prompt to support </a:t>
            </a:r>
            <a:r>
              <a:rPr lang="en-GB" sz="1800" dirty="0">
                <a:latin typeface="+mn-lt"/>
              </a:rPr>
              <a:t>regional leaders</a:t>
            </a:r>
            <a:r>
              <a:rPr lang="en-GB" sz="1800" b="1" dirty="0">
                <a:latin typeface="+mn-lt"/>
              </a:rPr>
              <a:t> </a:t>
            </a:r>
            <a:r>
              <a:rPr lang="en-GB" sz="1800" dirty="0">
                <a:latin typeface="+mn-lt"/>
              </a:rPr>
              <a:t>and your management teams in communicating updates and changes </a:t>
            </a:r>
            <a:r>
              <a:rPr lang="en-GB" sz="1800" b="1" dirty="0">
                <a:latin typeface="+mn-lt"/>
              </a:rPr>
              <a:t>in team meetings/events</a:t>
            </a:r>
            <a:r>
              <a:rPr lang="en-GB" sz="1800" dirty="0">
                <a:latin typeface="+mn-lt"/>
              </a:rPr>
              <a:t> over the next month</a:t>
            </a:r>
          </a:p>
          <a:p>
            <a:pPr marL="285750" lvl="0" indent="-285750">
              <a:buFont typeface="Arial" panose="020B0604020202020204" pitchFamily="34" charset="0"/>
              <a:buChar char="•"/>
            </a:pPr>
            <a:r>
              <a:rPr lang="en-GB" sz="1800" dirty="0">
                <a:latin typeface="+mn-lt"/>
              </a:rPr>
              <a:t>An executive summary is provided as an overview, with subsequent information providing more detailed summaries and granular detail </a:t>
            </a:r>
          </a:p>
          <a:p>
            <a:pPr marL="285750" lvl="0" indent="-285750">
              <a:buFont typeface="Arial" panose="020B0604020202020204" pitchFamily="34" charset="0"/>
              <a:buChar char="•"/>
            </a:pPr>
            <a:r>
              <a:rPr lang="en-GB" sz="1800" dirty="0">
                <a:latin typeface="+mn-lt"/>
              </a:rPr>
              <a:t>In line with our </a:t>
            </a:r>
            <a:r>
              <a:rPr lang="en-GB" sz="1800" b="1" dirty="0">
                <a:latin typeface="+mn-lt"/>
              </a:rPr>
              <a:t>Fixed, Flexible, Free </a:t>
            </a:r>
            <a:r>
              <a:rPr lang="en-GB" sz="1800" dirty="0">
                <a:latin typeface="+mn-lt"/>
              </a:rPr>
              <a:t>model, this deck is editable for you to add in your team or region specific information or delete as applicable. Key information and key messages have been provided in this pack to support this. </a:t>
            </a:r>
          </a:p>
          <a:p>
            <a:pPr marL="285750" lvl="0" indent="-285750">
              <a:buFont typeface="Arial" panose="020B0604020202020204" pitchFamily="34" charset="0"/>
              <a:buChar char="•"/>
            </a:pPr>
            <a:r>
              <a:rPr lang="en-GB" sz="1800" dirty="0">
                <a:latin typeface="+mn-lt"/>
              </a:rPr>
              <a:t>Separate ‘impact assessment’ summaries have been sent to regions (RPDs and Heads of P&amp;Q) to support regional understanding and to inform any activity required </a:t>
            </a:r>
            <a:endParaRPr lang="en-GB" sz="2000" b="1" dirty="0">
              <a:solidFill>
                <a:schemeClr val="accent1"/>
              </a:solidFill>
            </a:endParaRPr>
          </a:p>
          <a:p>
            <a:pPr algn="ctr"/>
            <a:endParaRPr lang="en-GB" sz="2000" b="1" dirty="0">
              <a:solidFill>
                <a:schemeClr val="accent1"/>
              </a:solidFill>
            </a:endParaRPr>
          </a:p>
          <a:p>
            <a:pPr algn="ctr"/>
            <a:endParaRPr lang="en-GB" sz="2000" b="1" dirty="0">
              <a:solidFill>
                <a:schemeClr val="accent1"/>
              </a:solidFill>
            </a:endParaRPr>
          </a:p>
          <a:p>
            <a:pPr algn="ctr"/>
            <a:r>
              <a:rPr lang="en-GB" sz="2000" b="1" dirty="0">
                <a:solidFill>
                  <a:schemeClr val="accent1"/>
                </a:solidFill>
              </a:rPr>
              <a:t>Please delete this slide before you present this deck to your team – thank you</a:t>
            </a:r>
          </a:p>
        </p:txBody>
      </p:sp>
      <p:pic>
        <p:nvPicPr>
          <p:cNvPr id="4" name="Picture 3">
            <a:extLst>
              <a:ext uri="{FF2B5EF4-FFF2-40B4-BE49-F238E27FC236}">
                <a16:creationId xmlns:a16="http://schemas.microsoft.com/office/drawing/2014/main" id="{27FBC8CE-5700-492F-A707-41F51B05A35D}"/>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03728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5180-D78A-4FBC-A238-24E036852764}"/>
              </a:ext>
            </a:extLst>
          </p:cNvPr>
          <p:cNvSpPr>
            <a:spLocks noGrp="1"/>
          </p:cNvSpPr>
          <p:nvPr>
            <p:ph type="title"/>
          </p:nvPr>
        </p:nvSpPr>
        <p:spPr>
          <a:xfrm>
            <a:off x="442625" y="365125"/>
            <a:ext cx="11306750" cy="579755"/>
          </a:xfrm>
        </p:spPr>
        <p:txBody>
          <a:bodyPr/>
          <a:lstStyle/>
          <a:p>
            <a:r>
              <a:rPr lang="en-GB"/>
              <a:t>Points – current WMT vs New WMT</a:t>
            </a:r>
          </a:p>
        </p:txBody>
      </p:sp>
      <p:sp>
        <p:nvSpPr>
          <p:cNvPr id="8" name="TextBox 7">
            <a:extLst>
              <a:ext uri="{FF2B5EF4-FFF2-40B4-BE49-F238E27FC236}">
                <a16:creationId xmlns:a16="http://schemas.microsoft.com/office/drawing/2014/main" id="{12BA57F4-AD68-4403-86C1-23F603B85ED4}"/>
              </a:ext>
            </a:extLst>
          </p:cNvPr>
          <p:cNvSpPr txBox="1"/>
          <p:nvPr/>
        </p:nvSpPr>
        <p:spPr>
          <a:xfrm flipH="1">
            <a:off x="294949" y="824159"/>
            <a:ext cx="11577962" cy="2246769"/>
          </a:xfrm>
          <a:prstGeom prst="rect">
            <a:avLst/>
          </a:prstGeom>
          <a:noFill/>
          <a:ln>
            <a:solidFill>
              <a:srgbClr val="7030A0"/>
            </a:solidFill>
          </a:ln>
        </p:spPr>
        <p:txBody>
          <a:bodyPr wrap="square" lIns="91440" tIns="45720" rIns="91440" bIns="45720" rtlCol="0" anchor="t">
            <a:spAutoFit/>
          </a:bodyPr>
          <a:lstStyle/>
          <a:p>
            <a:r>
              <a:rPr lang="en-GB" sz="1400" dirty="0">
                <a:latin typeface="+mj-lt"/>
              </a:rPr>
              <a:t>The below table shows the comparison of the old WMT points against the new WMT Points by tier and whether Community Disposal, or Post-release Licence (pre-release activity was not reviewed in this work and will be reviewed in the near future. The points for these cases are therefore not shown). Annual hours and monthly hours are also shown for information.</a:t>
            </a:r>
          </a:p>
          <a:p>
            <a:endParaRPr lang="en-GB" sz="1400" dirty="0">
              <a:latin typeface="+mj-lt"/>
            </a:endParaRPr>
          </a:p>
          <a:p>
            <a:r>
              <a:rPr lang="en-GB" sz="1400" dirty="0">
                <a:latin typeface="+mj-lt"/>
              </a:rPr>
              <a:t>WMT Points are based on Mandatory activities and times which have been verified with Probation Practitioners, Policy Leads and Subject Matter Experts (</a:t>
            </a:r>
            <a:r>
              <a:rPr lang="en-GB" sz="1400" dirty="0">
                <a:latin typeface="+mj-lt"/>
                <a:hlinkClick r:id="rId2" action="ppaction://hlinksldjump" tooltip="Click here for examples of mandatory activities"/>
              </a:rPr>
              <a:t>link here to mandatory activity examples</a:t>
            </a:r>
            <a:r>
              <a:rPr lang="en-GB" sz="1400" dirty="0">
                <a:latin typeface="+mj-lt"/>
              </a:rPr>
              <a:t>).</a:t>
            </a:r>
          </a:p>
          <a:p>
            <a:endParaRPr lang="en-GB" sz="1400" dirty="0">
              <a:latin typeface="+mj-lt"/>
            </a:endParaRPr>
          </a:p>
          <a:p>
            <a:r>
              <a:rPr lang="en-GB" sz="1400" dirty="0">
                <a:latin typeface="+mj-lt"/>
              </a:rPr>
              <a:t>This demonstrates how new WMT Points have reduced at the top tiers and for standalone requirement cases (Change Axis ‘0’) and an increase to points for Tier C and D1-3. This reflects the additional complexity of risk management for these cases than had been assumed when the Unified Tiering Model was introduced at Transition, and reflects the experience described to us through practitioner engagement in this review</a:t>
            </a:r>
          </a:p>
        </p:txBody>
      </p:sp>
      <p:sp>
        <p:nvSpPr>
          <p:cNvPr id="5" name="Slide Number Placeholder 4">
            <a:extLst>
              <a:ext uri="{FF2B5EF4-FFF2-40B4-BE49-F238E27FC236}">
                <a16:creationId xmlns:a16="http://schemas.microsoft.com/office/drawing/2014/main" id="{D23F618A-C777-4304-95DD-00D8FBAF41C4}"/>
              </a:ext>
            </a:extLst>
          </p:cNvPr>
          <p:cNvSpPr txBox="1">
            <a:spLocks/>
          </p:cNvSpPr>
          <p:nvPr/>
        </p:nvSpPr>
        <p:spPr>
          <a:xfrm>
            <a:off x="11422743" y="6296257"/>
            <a:ext cx="4501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6D896-E1CD-4198-B852-D6590D56DF76}" type="slidenum">
              <a:rPr lang="en-GB" sz="1600" b="1" smtClean="0">
                <a:solidFill>
                  <a:schemeClr val="bg1"/>
                </a:solidFill>
              </a:rPr>
              <a:pPr/>
              <a:t>20</a:t>
            </a:fld>
            <a:endParaRPr lang="en-GB" sz="1600" b="1">
              <a:solidFill>
                <a:schemeClr val="bg1"/>
              </a:solidFill>
            </a:endParaRPr>
          </a:p>
        </p:txBody>
      </p:sp>
      <p:graphicFrame>
        <p:nvGraphicFramePr>
          <p:cNvPr id="7" name="Table 6">
            <a:extLst>
              <a:ext uri="{FF2B5EF4-FFF2-40B4-BE49-F238E27FC236}">
                <a16:creationId xmlns:a16="http://schemas.microsoft.com/office/drawing/2014/main" id="{8FB24288-1253-319D-1754-72E057D47A78}"/>
              </a:ext>
            </a:extLst>
          </p:cNvPr>
          <p:cNvGraphicFramePr>
            <a:graphicFrameLocks noGrp="1"/>
          </p:cNvGraphicFramePr>
          <p:nvPr>
            <p:extLst>
              <p:ext uri="{D42A27DB-BD31-4B8C-83A1-F6EECF244321}">
                <p14:modId xmlns:p14="http://schemas.microsoft.com/office/powerpoint/2010/main" val="2718747409"/>
              </p:ext>
            </p:extLst>
          </p:nvPr>
        </p:nvGraphicFramePr>
        <p:xfrm>
          <a:off x="298146" y="3259282"/>
          <a:ext cx="11598900" cy="1219200"/>
        </p:xfrm>
        <a:graphic>
          <a:graphicData uri="http://schemas.openxmlformats.org/drawingml/2006/table">
            <a:tbl>
              <a:tblPr firstRow="1" bandRow="1">
                <a:tableStyleId>{5C22544A-7EE6-4342-B048-85BDC9FD1C3A}</a:tableStyleId>
              </a:tblPr>
              <a:tblGrid>
                <a:gridCol w="1958260">
                  <a:extLst>
                    <a:ext uri="{9D8B030D-6E8A-4147-A177-3AD203B41FA5}">
                      <a16:colId xmlns:a16="http://schemas.microsoft.com/office/drawing/2014/main" val="3200827613"/>
                    </a:ext>
                  </a:extLst>
                </a:gridCol>
                <a:gridCol w="602540">
                  <a:extLst>
                    <a:ext uri="{9D8B030D-6E8A-4147-A177-3AD203B41FA5}">
                      <a16:colId xmlns:a16="http://schemas.microsoft.com/office/drawing/2014/main" val="4250928792"/>
                    </a:ext>
                  </a:extLst>
                </a:gridCol>
                <a:gridCol w="602540">
                  <a:extLst>
                    <a:ext uri="{9D8B030D-6E8A-4147-A177-3AD203B41FA5}">
                      <a16:colId xmlns:a16="http://schemas.microsoft.com/office/drawing/2014/main" val="1794962624"/>
                    </a:ext>
                  </a:extLst>
                </a:gridCol>
                <a:gridCol w="602540">
                  <a:extLst>
                    <a:ext uri="{9D8B030D-6E8A-4147-A177-3AD203B41FA5}">
                      <a16:colId xmlns:a16="http://schemas.microsoft.com/office/drawing/2014/main" val="1806844934"/>
                    </a:ext>
                  </a:extLst>
                </a:gridCol>
                <a:gridCol w="602540">
                  <a:extLst>
                    <a:ext uri="{9D8B030D-6E8A-4147-A177-3AD203B41FA5}">
                      <a16:colId xmlns:a16="http://schemas.microsoft.com/office/drawing/2014/main" val="2077126467"/>
                    </a:ext>
                  </a:extLst>
                </a:gridCol>
                <a:gridCol w="602540">
                  <a:extLst>
                    <a:ext uri="{9D8B030D-6E8A-4147-A177-3AD203B41FA5}">
                      <a16:colId xmlns:a16="http://schemas.microsoft.com/office/drawing/2014/main" val="560846161"/>
                    </a:ext>
                  </a:extLst>
                </a:gridCol>
                <a:gridCol w="602540">
                  <a:extLst>
                    <a:ext uri="{9D8B030D-6E8A-4147-A177-3AD203B41FA5}">
                      <a16:colId xmlns:a16="http://schemas.microsoft.com/office/drawing/2014/main" val="192028317"/>
                    </a:ext>
                  </a:extLst>
                </a:gridCol>
                <a:gridCol w="602540">
                  <a:extLst>
                    <a:ext uri="{9D8B030D-6E8A-4147-A177-3AD203B41FA5}">
                      <a16:colId xmlns:a16="http://schemas.microsoft.com/office/drawing/2014/main" val="427690573"/>
                    </a:ext>
                  </a:extLst>
                </a:gridCol>
                <a:gridCol w="602540">
                  <a:extLst>
                    <a:ext uri="{9D8B030D-6E8A-4147-A177-3AD203B41FA5}">
                      <a16:colId xmlns:a16="http://schemas.microsoft.com/office/drawing/2014/main" val="2991539595"/>
                    </a:ext>
                  </a:extLst>
                </a:gridCol>
                <a:gridCol w="602540">
                  <a:extLst>
                    <a:ext uri="{9D8B030D-6E8A-4147-A177-3AD203B41FA5}">
                      <a16:colId xmlns:a16="http://schemas.microsoft.com/office/drawing/2014/main" val="3132056141"/>
                    </a:ext>
                  </a:extLst>
                </a:gridCol>
                <a:gridCol w="602540">
                  <a:extLst>
                    <a:ext uri="{9D8B030D-6E8A-4147-A177-3AD203B41FA5}">
                      <a16:colId xmlns:a16="http://schemas.microsoft.com/office/drawing/2014/main" val="527171627"/>
                    </a:ext>
                  </a:extLst>
                </a:gridCol>
                <a:gridCol w="602540">
                  <a:extLst>
                    <a:ext uri="{9D8B030D-6E8A-4147-A177-3AD203B41FA5}">
                      <a16:colId xmlns:a16="http://schemas.microsoft.com/office/drawing/2014/main" val="2107909105"/>
                    </a:ext>
                  </a:extLst>
                </a:gridCol>
                <a:gridCol w="602540">
                  <a:extLst>
                    <a:ext uri="{9D8B030D-6E8A-4147-A177-3AD203B41FA5}">
                      <a16:colId xmlns:a16="http://schemas.microsoft.com/office/drawing/2014/main" val="4195396084"/>
                    </a:ext>
                  </a:extLst>
                </a:gridCol>
                <a:gridCol w="602540">
                  <a:extLst>
                    <a:ext uri="{9D8B030D-6E8A-4147-A177-3AD203B41FA5}">
                      <a16:colId xmlns:a16="http://schemas.microsoft.com/office/drawing/2014/main" val="3053729792"/>
                    </a:ext>
                  </a:extLst>
                </a:gridCol>
                <a:gridCol w="602540">
                  <a:extLst>
                    <a:ext uri="{9D8B030D-6E8A-4147-A177-3AD203B41FA5}">
                      <a16:colId xmlns:a16="http://schemas.microsoft.com/office/drawing/2014/main" val="2790318074"/>
                    </a:ext>
                  </a:extLst>
                </a:gridCol>
                <a:gridCol w="602540">
                  <a:extLst>
                    <a:ext uri="{9D8B030D-6E8A-4147-A177-3AD203B41FA5}">
                      <a16:colId xmlns:a16="http://schemas.microsoft.com/office/drawing/2014/main" val="1011495265"/>
                    </a:ext>
                  </a:extLst>
                </a:gridCol>
                <a:gridCol w="602540">
                  <a:extLst>
                    <a:ext uri="{9D8B030D-6E8A-4147-A177-3AD203B41FA5}">
                      <a16:colId xmlns:a16="http://schemas.microsoft.com/office/drawing/2014/main" val="2327784876"/>
                    </a:ext>
                  </a:extLst>
                </a:gridCol>
              </a:tblGrid>
              <a:tr h="152400">
                <a:tc gridSpan="17">
                  <a:txBody>
                    <a:bodyPr/>
                    <a:lstStyle/>
                    <a:p>
                      <a:pPr algn="ctr"/>
                      <a:r>
                        <a:rPr lang="en-GB" sz="1200">
                          <a:effectLst/>
                        </a:rPr>
                        <a:t>CO / SSO</a:t>
                      </a:r>
                    </a:p>
                  </a:txBody>
                  <a:tcPr marL="0" marR="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4825907"/>
                  </a:ext>
                </a:extLst>
              </a:tr>
              <a:tr h="152400">
                <a:tc>
                  <a:txBody>
                    <a:bodyPr/>
                    <a:lstStyle/>
                    <a:p>
                      <a:r>
                        <a:rPr lang="en-GB" sz="1200">
                          <a:effectLst/>
                        </a:rPr>
                        <a:t>Tier</a:t>
                      </a:r>
                    </a:p>
                  </a:txBody>
                  <a:tcPr marL="0" marR="0" marT="0" marB="0" anchor="ctr"/>
                </a:tc>
                <a:tc>
                  <a:txBody>
                    <a:bodyPr/>
                    <a:lstStyle/>
                    <a:p>
                      <a:pPr algn="ctr"/>
                      <a:r>
                        <a:rPr lang="en-GB" sz="1200">
                          <a:effectLst/>
                        </a:rPr>
                        <a:t>A3</a:t>
                      </a:r>
                    </a:p>
                  </a:txBody>
                  <a:tcPr marL="0" marR="0" marT="0" marB="0" anchor="ctr"/>
                </a:tc>
                <a:tc>
                  <a:txBody>
                    <a:bodyPr/>
                    <a:lstStyle/>
                    <a:p>
                      <a:pPr algn="ctr"/>
                      <a:r>
                        <a:rPr lang="en-GB" sz="1200">
                          <a:effectLst/>
                        </a:rPr>
                        <a:t>A2</a:t>
                      </a:r>
                    </a:p>
                  </a:txBody>
                  <a:tcPr marL="0" marR="0" marT="0" marB="0" anchor="ctr"/>
                </a:tc>
                <a:tc>
                  <a:txBody>
                    <a:bodyPr/>
                    <a:lstStyle/>
                    <a:p>
                      <a:pPr algn="ctr"/>
                      <a:r>
                        <a:rPr lang="en-GB" sz="1200">
                          <a:effectLst/>
                        </a:rPr>
                        <a:t>A1</a:t>
                      </a:r>
                    </a:p>
                  </a:txBody>
                  <a:tcPr marL="0" marR="0" marT="0" marB="0" anchor="ctr"/>
                </a:tc>
                <a:tc>
                  <a:txBody>
                    <a:bodyPr/>
                    <a:lstStyle/>
                    <a:p>
                      <a:pPr algn="ctr"/>
                      <a:r>
                        <a:rPr lang="en-GB" sz="1200">
                          <a:effectLst/>
                        </a:rPr>
                        <a:t>A0</a:t>
                      </a:r>
                    </a:p>
                  </a:txBody>
                  <a:tcPr marL="0" marR="0" marT="0" marB="0" anchor="ctr"/>
                </a:tc>
                <a:tc>
                  <a:txBody>
                    <a:bodyPr/>
                    <a:lstStyle/>
                    <a:p>
                      <a:pPr algn="ctr"/>
                      <a:r>
                        <a:rPr lang="en-GB" sz="1200">
                          <a:effectLst/>
                        </a:rPr>
                        <a:t>B3</a:t>
                      </a:r>
                    </a:p>
                  </a:txBody>
                  <a:tcPr marL="0" marR="0" marT="0" marB="0" anchor="ctr"/>
                </a:tc>
                <a:tc>
                  <a:txBody>
                    <a:bodyPr/>
                    <a:lstStyle/>
                    <a:p>
                      <a:pPr algn="ctr"/>
                      <a:r>
                        <a:rPr lang="en-GB" sz="1200">
                          <a:effectLst/>
                        </a:rPr>
                        <a:t>B2</a:t>
                      </a:r>
                    </a:p>
                  </a:txBody>
                  <a:tcPr marL="0" marR="0" marT="0" marB="0" anchor="ctr"/>
                </a:tc>
                <a:tc>
                  <a:txBody>
                    <a:bodyPr/>
                    <a:lstStyle/>
                    <a:p>
                      <a:pPr algn="ctr"/>
                      <a:r>
                        <a:rPr lang="en-GB" sz="1200">
                          <a:effectLst/>
                        </a:rPr>
                        <a:t>B1</a:t>
                      </a:r>
                    </a:p>
                  </a:txBody>
                  <a:tcPr marL="0" marR="0" marT="0" marB="0" anchor="ctr"/>
                </a:tc>
                <a:tc>
                  <a:txBody>
                    <a:bodyPr/>
                    <a:lstStyle/>
                    <a:p>
                      <a:pPr algn="ctr"/>
                      <a:r>
                        <a:rPr lang="en-GB" sz="1200">
                          <a:effectLst/>
                        </a:rPr>
                        <a:t>B0</a:t>
                      </a:r>
                    </a:p>
                  </a:txBody>
                  <a:tcPr marL="0" marR="0" marT="0" marB="0" anchor="ctr"/>
                </a:tc>
                <a:tc>
                  <a:txBody>
                    <a:bodyPr/>
                    <a:lstStyle/>
                    <a:p>
                      <a:pPr algn="ctr"/>
                      <a:r>
                        <a:rPr lang="en-GB" sz="1200">
                          <a:effectLst/>
                        </a:rPr>
                        <a:t>C3</a:t>
                      </a:r>
                    </a:p>
                  </a:txBody>
                  <a:tcPr marL="0" marR="0" marT="0" marB="0" anchor="ctr"/>
                </a:tc>
                <a:tc>
                  <a:txBody>
                    <a:bodyPr/>
                    <a:lstStyle/>
                    <a:p>
                      <a:pPr algn="ctr"/>
                      <a:r>
                        <a:rPr lang="en-GB" sz="1200">
                          <a:effectLst/>
                        </a:rPr>
                        <a:t>C2</a:t>
                      </a:r>
                    </a:p>
                  </a:txBody>
                  <a:tcPr marL="0" marR="0" marT="0" marB="0" anchor="ctr"/>
                </a:tc>
                <a:tc>
                  <a:txBody>
                    <a:bodyPr/>
                    <a:lstStyle/>
                    <a:p>
                      <a:pPr algn="ctr"/>
                      <a:r>
                        <a:rPr lang="en-GB" sz="1200">
                          <a:effectLst/>
                        </a:rPr>
                        <a:t>C1</a:t>
                      </a:r>
                    </a:p>
                  </a:txBody>
                  <a:tcPr marL="0" marR="0" marT="0" marB="0" anchor="ctr"/>
                </a:tc>
                <a:tc>
                  <a:txBody>
                    <a:bodyPr/>
                    <a:lstStyle/>
                    <a:p>
                      <a:pPr algn="ctr"/>
                      <a:r>
                        <a:rPr lang="en-GB" sz="1200">
                          <a:effectLst/>
                        </a:rPr>
                        <a:t>C0</a:t>
                      </a:r>
                    </a:p>
                  </a:txBody>
                  <a:tcPr marL="0" marR="0" marT="0" marB="0" anchor="ctr"/>
                </a:tc>
                <a:tc>
                  <a:txBody>
                    <a:bodyPr/>
                    <a:lstStyle/>
                    <a:p>
                      <a:pPr algn="ctr"/>
                      <a:r>
                        <a:rPr lang="en-GB" sz="1200">
                          <a:effectLst/>
                        </a:rPr>
                        <a:t>D3</a:t>
                      </a:r>
                    </a:p>
                  </a:txBody>
                  <a:tcPr marL="0" marR="0" marT="0" marB="0" anchor="ctr"/>
                </a:tc>
                <a:tc>
                  <a:txBody>
                    <a:bodyPr/>
                    <a:lstStyle/>
                    <a:p>
                      <a:pPr algn="ctr"/>
                      <a:r>
                        <a:rPr lang="en-GB" sz="1200">
                          <a:effectLst/>
                        </a:rPr>
                        <a:t>D2</a:t>
                      </a:r>
                    </a:p>
                  </a:txBody>
                  <a:tcPr marL="0" marR="0" marT="0" marB="0" anchor="ctr"/>
                </a:tc>
                <a:tc>
                  <a:txBody>
                    <a:bodyPr/>
                    <a:lstStyle/>
                    <a:p>
                      <a:pPr algn="ctr"/>
                      <a:r>
                        <a:rPr lang="en-GB" sz="1200">
                          <a:effectLst/>
                        </a:rPr>
                        <a:t>D1</a:t>
                      </a:r>
                    </a:p>
                  </a:txBody>
                  <a:tcPr marL="0" marR="0" marT="0" marB="0" anchor="ctr"/>
                </a:tc>
                <a:tc>
                  <a:txBody>
                    <a:bodyPr/>
                    <a:lstStyle/>
                    <a:p>
                      <a:pPr algn="ctr"/>
                      <a:r>
                        <a:rPr lang="en-GB" sz="1200">
                          <a:effectLst/>
                        </a:rPr>
                        <a:t>D0</a:t>
                      </a:r>
                    </a:p>
                  </a:txBody>
                  <a:tcPr marL="0" marR="0" marT="0" marB="0" anchor="ctr"/>
                </a:tc>
                <a:extLst>
                  <a:ext uri="{0D108BD9-81ED-4DB2-BD59-A6C34878D82A}">
                    <a16:rowId xmlns:a16="http://schemas.microsoft.com/office/drawing/2014/main" val="319187363"/>
                  </a:ext>
                </a:extLst>
              </a:tr>
              <a:tr h="152400">
                <a:tc>
                  <a:txBody>
                    <a:bodyPr/>
                    <a:lstStyle/>
                    <a:p>
                      <a:r>
                        <a:rPr lang="en-GB" sz="1200">
                          <a:effectLst/>
                        </a:rPr>
                        <a:t>Old WMT Points</a:t>
                      </a:r>
                    </a:p>
                  </a:txBody>
                  <a:tcPr marL="0" marR="0" marT="0" marB="0" anchor="ctr"/>
                </a:tc>
                <a:tc>
                  <a:txBody>
                    <a:bodyPr/>
                    <a:lstStyle/>
                    <a:p>
                      <a:pPr algn="ctr"/>
                      <a:r>
                        <a:rPr lang="en-GB" sz="1200">
                          <a:effectLst/>
                        </a:rPr>
                        <a:t>206</a:t>
                      </a:r>
                    </a:p>
                  </a:txBody>
                  <a:tcPr marL="0" marR="0" marT="0" marB="0" anchor="ctr"/>
                </a:tc>
                <a:tc>
                  <a:txBody>
                    <a:bodyPr/>
                    <a:lstStyle/>
                    <a:p>
                      <a:pPr algn="ctr"/>
                      <a:r>
                        <a:rPr lang="en-GB" sz="1200">
                          <a:effectLst/>
                        </a:rPr>
                        <a:t>158</a:t>
                      </a:r>
                    </a:p>
                  </a:txBody>
                  <a:tcPr marL="0" marR="0" marT="0" marB="0" anchor="ctr"/>
                </a:tc>
                <a:tc>
                  <a:txBody>
                    <a:bodyPr/>
                    <a:lstStyle/>
                    <a:p>
                      <a:pPr algn="ctr"/>
                      <a:r>
                        <a:rPr lang="en-GB" sz="1200">
                          <a:effectLst/>
                        </a:rPr>
                        <a:t>146</a:t>
                      </a:r>
                    </a:p>
                  </a:txBody>
                  <a:tcPr marL="0" marR="0" marT="0" marB="0" anchor="ctr"/>
                </a:tc>
                <a:tc>
                  <a:txBody>
                    <a:bodyPr/>
                    <a:lstStyle/>
                    <a:p>
                      <a:pPr algn="ctr"/>
                      <a:r>
                        <a:rPr lang="en-GB" sz="1200">
                          <a:effectLst/>
                        </a:rPr>
                        <a:t>110</a:t>
                      </a:r>
                    </a:p>
                  </a:txBody>
                  <a:tcPr marL="0" marR="0" marT="0" marB="0" anchor="ctr"/>
                </a:tc>
                <a:tc>
                  <a:txBody>
                    <a:bodyPr/>
                    <a:lstStyle/>
                    <a:p>
                      <a:pPr algn="ctr"/>
                      <a:r>
                        <a:rPr lang="en-GB" sz="1200">
                          <a:effectLst/>
                        </a:rPr>
                        <a:t>146</a:t>
                      </a:r>
                    </a:p>
                  </a:txBody>
                  <a:tcPr marL="0" marR="0" marT="0" marB="0" anchor="ctr"/>
                </a:tc>
                <a:tc>
                  <a:txBody>
                    <a:bodyPr/>
                    <a:lstStyle/>
                    <a:p>
                      <a:pPr algn="ctr"/>
                      <a:r>
                        <a:rPr lang="en-GB" sz="1200">
                          <a:effectLst/>
                        </a:rPr>
                        <a:t>115</a:t>
                      </a:r>
                    </a:p>
                  </a:txBody>
                  <a:tcPr marL="0" marR="0" marT="0" marB="0" anchor="ctr"/>
                </a:tc>
                <a:tc>
                  <a:txBody>
                    <a:bodyPr/>
                    <a:lstStyle/>
                    <a:p>
                      <a:pPr algn="ctr"/>
                      <a:r>
                        <a:rPr lang="en-GB" sz="1200">
                          <a:effectLst/>
                        </a:rPr>
                        <a:t>102</a:t>
                      </a:r>
                    </a:p>
                  </a:txBody>
                  <a:tcPr marL="0" marR="0" marT="0" marB="0" anchor="ctr"/>
                </a:tc>
                <a:tc>
                  <a:txBody>
                    <a:bodyPr/>
                    <a:lstStyle/>
                    <a:p>
                      <a:pPr algn="ctr"/>
                      <a:r>
                        <a:rPr lang="en-GB" sz="1200">
                          <a:effectLst/>
                        </a:rPr>
                        <a:t>72</a:t>
                      </a:r>
                    </a:p>
                  </a:txBody>
                  <a:tcPr marL="0" marR="0" marT="0" marB="0" anchor="ctr"/>
                </a:tc>
                <a:tc>
                  <a:txBody>
                    <a:bodyPr/>
                    <a:lstStyle/>
                    <a:p>
                      <a:pPr algn="ctr"/>
                      <a:r>
                        <a:rPr lang="en-GB" sz="1200">
                          <a:effectLst/>
                        </a:rPr>
                        <a:t>79</a:t>
                      </a:r>
                    </a:p>
                  </a:txBody>
                  <a:tcPr marL="0" marR="0" marT="0" marB="0" anchor="ctr"/>
                </a:tc>
                <a:tc>
                  <a:txBody>
                    <a:bodyPr/>
                    <a:lstStyle/>
                    <a:p>
                      <a:pPr algn="ctr"/>
                      <a:r>
                        <a:rPr lang="en-GB" sz="1200">
                          <a:effectLst/>
                        </a:rPr>
                        <a:t>63</a:t>
                      </a:r>
                    </a:p>
                  </a:txBody>
                  <a:tcPr marL="0" marR="0" marT="0" marB="0" anchor="ctr"/>
                </a:tc>
                <a:tc>
                  <a:txBody>
                    <a:bodyPr/>
                    <a:lstStyle/>
                    <a:p>
                      <a:pPr algn="ctr"/>
                      <a:r>
                        <a:rPr lang="en-GB" sz="1200">
                          <a:effectLst/>
                        </a:rPr>
                        <a:t>50</a:t>
                      </a:r>
                    </a:p>
                  </a:txBody>
                  <a:tcPr marL="0" marR="0" marT="0" marB="0" anchor="ctr"/>
                </a:tc>
                <a:tc>
                  <a:txBody>
                    <a:bodyPr/>
                    <a:lstStyle/>
                    <a:p>
                      <a:pPr algn="ctr"/>
                      <a:r>
                        <a:rPr lang="en-GB" sz="1200">
                          <a:effectLst/>
                        </a:rPr>
                        <a:t>35</a:t>
                      </a:r>
                    </a:p>
                  </a:txBody>
                  <a:tcPr marL="0" marR="0" marT="0" marB="0" anchor="ctr"/>
                </a:tc>
                <a:tc>
                  <a:txBody>
                    <a:bodyPr/>
                    <a:lstStyle/>
                    <a:p>
                      <a:pPr algn="ctr"/>
                      <a:r>
                        <a:rPr lang="en-GB" sz="1200">
                          <a:effectLst/>
                        </a:rPr>
                        <a:t>51</a:t>
                      </a:r>
                    </a:p>
                  </a:txBody>
                  <a:tcPr marL="0" marR="0" marT="0" marB="0" anchor="ctr"/>
                </a:tc>
                <a:tc>
                  <a:txBody>
                    <a:bodyPr/>
                    <a:lstStyle/>
                    <a:p>
                      <a:pPr algn="ctr"/>
                      <a:r>
                        <a:rPr lang="en-GB" sz="1200">
                          <a:effectLst/>
                        </a:rPr>
                        <a:t>41</a:t>
                      </a:r>
                    </a:p>
                  </a:txBody>
                  <a:tcPr marL="0" marR="0" marT="0" marB="0" anchor="ctr"/>
                </a:tc>
                <a:tc>
                  <a:txBody>
                    <a:bodyPr/>
                    <a:lstStyle/>
                    <a:p>
                      <a:pPr algn="ctr"/>
                      <a:r>
                        <a:rPr lang="en-GB" sz="1200">
                          <a:effectLst/>
                        </a:rPr>
                        <a:t>29</a:t>
                      </a:r>
                    </a:p>
                  </a:txBody>
                  <a:tcPr marL="0" marR="0" marT="0" marB="0" anchor="ctr"/>
                </a:tc>
                <a:tc>
                  <a:txBody>
                    <a:bodyPr/>
                    <a:lstStyle/>
                    <a:p>
                      <a:pPr algn="ctr"/>
                      <a:r>
                        <a:rPr lang="en-GB" sz="1200">
                          <a:effectLst/>
                        </a:rPr>
                        <a:t>29</a:t>
                      </a:r>
                    </a:p>
                  </a:txBody>
                  <a:tcPr marL="0" marR="0" marT="0" marB="0" anchor="ctr"/>
                </a:tc>
                <a:extLst>
                  <a:ext uri="{0D108BD9-81ED-4DB2-BD59-A6C34878D82A}">
                    <a16:rowId xmlns:a16="http://schemas.microsoft.com/office/drawing/2014/main" val="2696993951"/>
                  </a:ext>
                </a:extLst>
              </a:tr>
              <a:tr h="152400">
                <a:tc>
                  <a:txBody>
                    <a:bodyPr/>
                    <a:lstStyle/>
                    <a:p>
                      <a:r>
                        <a:rPr lang="en-GB" sz="1200">
                          <a:effectLst/>
                        </a:rPr>
                        <a:t>New WMT Points</a:t>
                      </a:r>
                    </a:p>
                  </a:txBody>
                  <a:tcPr marL="0" marR="0" marT="0" marB="0" anchor="ctr">
                    <a:solidFill>
                      <a:schemeClr val="accent4">
                        <a:lumMod val="40000"/>
                        <a:lumOff val="60000"/>
                      </a:schemeClr>
                    </a:solidFill>
                  </a:tcPr>
                </a:tc>
                <a:tc>
                  <a:txBody>
                    <a:bodyPr/>
                    <a:lstStyle/>
                    <a:p>
                      <a:pPr algn="ctr"/>
                      <a:r>
                        <a:rPr lang="en-GB" sz="1200">
                          <a:effectLst/>
                        </a:rPr>
                        <a:t>128</a:t>
                      </a:r>
                    </a:p>
                  </a:txBody>
                  <a:tcPr marL="0" marR="0" marT="0" marB="0" anchor="ctr">
                    <a:solidFill>
                      <a:schemeClr val="accent4">
                        <a:lumMod val="40000"/>
                        <a:lumOff val="60000"/>
                      </a:schemeClr>
                    </a:solidFill>
                  </a:tcPr>
                </a:tc>
                <a:tc>
                  <a:txBody>
                    <a:bodyPr/>
                    <a:lstStyle/>
                    <a:p>
                      <a:pPr algn="ctr"/>
                      <a:r>
                        <a:rPr lang="en-GB" sz="1200">
                          <a:effectLst/>
                        </a:rPr>
                        <a:t>124</a:t>
                      </a:r>
                    </a:p>
                  </a:txBody>
                  <a:tcPr marL="0" marR="0" marT="0" marB="0" anchor="ctr">
                    <a:solidFill>
                      <a:schemeClr val="accent4">
                        <a:lumMod val="40000"/>
                        <a:lumOff val="60000"/>
                      </a:schemeClr>
                    </a:solidFill>
                  </a:tcPr>
                </a:tc>
                <a:tc>
                  <a:txBody>
                    <a:bodyPr/>
                    <a:lstStyle/>
                    <a:p>
                      <a:pPr algn="ctr"/>
                      <a:r>
                        <a:rPr lang="en-GB" sz="1200">
                          <a:effectLst/>
                        </a:rPr>
                        <a:t>119</a:t>
                      </a:r>
                    </a:p>
                  </a:txBody>
                  <a:tcPr marL="0" marR="0" marT="0" marB="0" anchor="ctr">
                    <a:solidFill>
                      <a:schemeClr val="accent4">
                        <a:lumMod val="40000"/>
                        <a:lumOff val="60000"/>
                      </a:schemeClr>
                    </a:solidFill>
                  </a:tcPr>
                </a:tc>
                <a:tc>
                  <a:txBody>
                    <a:bodyPr/>
                    <a:lstStyle/>
                    <a:p>
                      <a:pPr algn="ctr"/>
                      <a:r>
                        <a:rPr lang="en-GB" sz="1200">
                          <a:effectLst/>
                        </a:rPr>
                        <a:t>27</a:t>
                      </a:r>
                    </a:p>
                  </a:txBody>
                  <a:tcPr marL="0" marR="0" marT="0" marB="0" anchor="ctr">
                    <a:solidFill>
                      <a:schemeClr val="accent4">
                        <a:lumMod val="40000"/>
                        <a:lumOff val="60000"/>
                      </a:schemeClr>
                    </a:solidFill>
                  </a:tcPr>
                </a:tc>
                <a:tc>
                  <a:txBody>
                    <a:bodyPr/>
                    <a:lstStyle/>
                    <a:p>
                      <a:pPr algn="ctr"/>
                      <a:r>
                        <a:rPr lang="en-GB" sz="1200">
                          <a:effectLst/>
                        </a:rPr>
                        <a:t>116</a:t>
                      </a:r>
                    </a:p>
                  </a:txBody>
                  <a:tcPr marL="0" marR="0" marT="0" marB="0" anchor="ctr">
                    <a:solidFill>
                      <a:schemeClr val="accent4">
                        <a:lumMod val="40000"/>
                        <a:lumOff val="60000"/>
                      </a:schemeClr>
                    </a:solidFill>
                  </a:tcPr>
                </a:tc>
                <a:tc>
                  <a:txBody>
                    <a:bodyPr/>
                    <a:lstStyle/>
                    <a:p>
                      <a:pPr algn="ctr"/>
                      <a:r>
                        <a:rPr lang="en-GB" sz="1200">
                          <a:effectLst/>
                        </a:rPr>
                        <a:t>112</a:t>
                      </a:r>
                    </a:p>
                  </a:txBody>
                  <a:tcPr marL="0" marR="0" marT="0" marB="0" anchor="ctr">
                    <a:solidFill>
                      <a:schemeClr val="accent4">
                        <a:lumMod val="40000"/>
                        <a:lumOff val="60000"/>
                      </a:schemeClr>
                    </a:solidFill>
                  </a:tcPr>
                </a:tc>
                <a:tc>
                  <a:txBody>
                    <a:bodyPr/>
                    <a:lstStyle/>
                    <a:p>
                      <a:pPr algn="ctr"/>
                      <a:r>
                        <a:rPr lang="en-GB" sz="1200">
                          <a:effectLst/>
                        </a:rPr>
                        <a:t>108</a:t>
                      </a:r>
                    </a:p>
                  </a:txBody>
                  <a:tcPr marL="0" marR="0" marT="0" marB="0" anchor="ctr">
                    <a:solidFill>
                      <a:schemeClr val="accent4">
                        <a:lumMod val="40000"/>
                        <a:lumOff val="60000"/>
                      </a:schemeClr>
                    </a:solidFill>
                  </a:tcPr>
                </a:tc>
                <a:tc>
                  <a:txBody>
                    <a:bodyPr/>
                    <a:lstStyle/>
                    <a:p>
                      <a:pPr algn="ctr"/>
                      <a:r>
                        <a:rPr lang="en-GB" sz="1200">
                          <a:effectLst/>
                        </a:rPr>
                        <a:t>27</a:t>
                      </a:r>
                    </a:p>
                  </a:txBody>
                  <a:tcPr marL="0" marR="0" marT="0" marB="0" anchor="ctr">
                    <a:solidFill>
                      <a:schemeClr val="accent4">
                        <a:lumMod val="40000"/>
                        <a:lumOff val="60000"/>
                      </a:schemeClr>
                    </a:solidFill>
                  </a:tcPr>
                </a:tc>
                <a:tc>
                  <a:txBody>
                    <a:bodyPr/>
                    <a:lstStyle/>
                    <a:p>
                      <a:pPr algn="ctr"/>
                      <a:r>
                        <a:rPr lang="en-GB" sz="1200">
                          <a:effectLst/>
                        </a:rPr>
                        <a:t>95</a:t>
                      </a:r>
                    </a:p>
                  </a:txBody>
                  <a:tcPr marL="0" marR="0" marT="0" marB="0" anchor="ctr">
                    <a:solidFill>
                      <a:schemeClr val="accent4">
                        <a:lumMod val="40000"/>
                        <a:lumOff val="60000"/>
                      </a:schemeClr>
                    </a:solidFill>
                  </a:tcPr>
                </a:tc>
                <a:tc>
                  <a:txBody>
                    <a:bodyPr/>
                    <a:lstStyle/>
                    <a:p>
                      <a:pPr algn="ctr"/>
                      <a:r>
                        <a:rPr lang="en-GB" sz="1200">
                          <a:effectLst/>
                        </a:rPr>
                        <a:t>74</a:t>
                      </a:r>
                    </a:p>
                  </a:txBody>
                  <a:tcPr marL="0" marR="0" marT="0" marB="0" anchor="ctr">
                    <a:solidFill>
                      <a:schemeClr val="accent4">
                        <a:lumMod val="40000"/>
                        <a:lumOff val="60000"/>
                      </a:schemeClr>
                    </a:solidFill>
                  </a:tcPr>
                </a:tc>
                <a:tc>
                  <a:txBody>
                    <a:bodyPr/>
                    <a:lstStyle/>
                    <a:p>
                      <a:pPr algn="ctr"/>
                      <a:r>
                        <a:rPr lang="en-GB" sz="1200">
                          <a:effectLst/>
                        </a:rPr>
                        <a:t>69</a:t>
                      </a:r>
                    </a:p>
                  </a:txBody>
                  <a:tcPr marL="0" marR="0" marT="0" marB="0" anchor="ctr">
                    <a:solidFill>
                      <a:schemeClr val="accent4">
                        <a:lumMod val="40000"/>
                        <a:lumOff val="60000"/>
                      </a:schemeClr>
                    </a:solidFill>
                  </a:tcPr>
                </a:tc>
                <a:tc>
                  <a:txBody>
                    <a:bodyPr/>
                    <a:lstStyle/>
                    <a:p>
                      <a:pPr algn="ctr"/>
                      <a:r>
                        <a:rPr lang="en-GB" sz="1200">
                          <a:effectLst/>
                        </a:rPr>
                        <a:t>25</a:t>
                      </a:r>
                    </a:p>
                  </a:txBody>
                  <a:tcPr marL="0" marR="0" marT="0" marB="0" anchor="ctr">
                    <a:solidFill>
                      <a:schemeClr val="accent4">
                        <a:lumMod val="40000"/>
                        <a:lumOff val="60000"/>
                      </a:schemeClr>
                    </a:solidFill>
                  </a:tcPr>
                </a:tc>
                <a:tc>
                  <a:txBody>
                    <a:bodyPr/>
                    <a:lstStyle/>
                    <a:p>
                      <a:pPr algn="ctr"/>
                      <a:r>
                        <a:rPr lang="en-GB" sz="1200">
                          <a:effectLst/>
                        </a:rPr>
                        <a:t>66</a:t>
                      </a:r>
                    </a:p>
                  </a:txBody>
                  <a:tcPr marL="0" marR="0" marT="0" marB="0" anchor="ctr">
                    <a:solidFill>
                      <a:schemeClr val="accent4">
                        <a:lumMod val="40000"/>
                        <a:lumOff val="60000"/>
                      </a:schemeClr>
                    </a:solidFill>
                  </a:tcPr>
                </a:tc>
                <a:tc>
                  <a:txBody>
                    <a:bodyPr/>
                    <a:lstStyle/>
                    <a:p>
                      <a:pPr algn="ctr"/>
                      <a:r>
                        <a:rPr lang="en-GB" sz="1200">
                          <a:effectLst/>
                        </a:rPr>
                        <a:t>52</a:t>
                      </a:r>
                    </a:p>
                  </a:txBody>
                  <a:tcPr marL="0" marR="0" marT="0" marB="0" anchor="ctr">
                    <a:solidFill>
                      <a:schemeClr val="accent4">
                        <a:lumMod val="40000"/>
                        <a:lumOff val="60000"/>
                      </a:schemeClr>
                    </a:solidFill>
                  </a:tcPr>
                </a:tc>
                <a:tc>
                  <a:txBody>
                    <a:bodyPr/>
                    <a:lstStyle/>
                    <a:p>
                      <a:pPr algn="ctr"/>
                      <a:r>
                        <a:rPr lang="en-GB" sz="1200">
                          <a:effectLst/>
                        </a:rPr>
                        <a:t>49</a:t>
                      </a:r>
                    </a:p>
                  </a:txBody>
                  <a:tcPr marL="0" marR="0" marT="0" marB="0" anchor="ctr">
                    <a:solidFill>
                      <a:schemeClr val="accent4">
                        <a:lumMod val="40000"/>
                        <a:lumOff val="60000"/>
                      </a:schemeClr>
                    </a:solidFill>
                  </a:tcPr>
                </a:tc>
                <a:tc>
                  <a:txBody>
                    <a:bodyPr/>
                    <a:lstStyle/>
                    <a:p>
                      <a:pPr algn="ctr"/>
                      <a:r>
                        <a:rPr lang="en-GB" sz="1200">
                          <a:effectLst/>
                        </a:rPr>
                        <a:t>21</a:t>
                      </a:r>
                    </a:p>
                  </a:txBody>
                  <a:tcPr marL="0" marR="0" marT="0" marB="0" anchor="ctr">
                    <a:solidFill>
                      <a:schemeClr val="accent4">
                        <a:lumMod val="40000"/>
                        <a:lumOff val="60000"/>
                      </a:schemeClr>
                    </a:solidFill>
                  </a:tcPr>
                </a:tc>
                <a:extLst>
                  <a:ext uri="{0D108BD9-81ED-4DB2-BD59-A6C34878D82A}">
                    <a16:rowId xmlns:a16="http://schemas.microsoft.com/office/drawing/2014/main" val="3306418846"/>
                  </a:ext>
                </a:extLst>
              </a:tr>
              <a:tr h="152400">
                <a:tc>
                  <a:txBody>
                    <a:bodyPr/>
                    <a:lstStyle/>
                    <a:p>
                      <a:r>
                        <a:rPr lang="en-GB" sz="1200">
                          <a:effectLst/>
                        </a:rPr>
                        <a:t>Annual Hours</a:t>
                      </a:r>
                    </a:p>
                  </a:txBody>
                  <a:tcPr marL="0" marR="0" marT="0" marB="0" anchor="ctr"/>
                </a:tc>
                <a:tc>
                  <a:txBody>
                    <a:bodyPr/>
                    <a:lstStyle/>
                    <a:p>
                      <a:pPr algn="ctr"/>
                      <a:r>
                        <a:rPr lang="en-GB" sz="1200">
                          <a:effectLst/>
                        </a:rPr>
                        <a:t>95.5</a:t>
                      </a:r>
                    </a:p>
                  </a:txBody>
                  <a:tcPr marL="0" marR="0" marT="0" marB="0" anchor="ctr"/>
                </a:tc>
                <a:tc>
                  <a:txBody>
                    <a:bodyPr/>
                    <a:lstStyle/>
                    <a:p>
                      <a:pPr algn="ctr"/>
                      <a:r>
                        <a:rPr lang="en-GB" sz="1200">
                          <a:effectLst/>
                        </a:rPr>
                        <a:t>92.5</a:t>
                      </a:r>
                    </a:p>
                  </a:txBody>
                  <a:tcPr marL="0" marR="0" marT="0" marB="0" anchor="ctr"/>
                </a:tc>
                <a:tc>
                  <a:txBody>
                    <a:bodyPr/>
                    <a:lstStyle/>
                    <a:p>
                      <a:pPr algn="ctr"/>
                      <a:r>
                        <a:rPr lang="en-GB" sz="1200">
                          <a:effectLst/>
                        </a:rPr>
                        <a:t>89</a:t>
                      </a:r>
                    </a:p>
                  </a:txBody>
                  <a:tcPr marL="0" marR="0" marT="0" marB="0" anchor="ctr"/>
                </a:tc>
                <a:tc>
                  <a:txBody>
                    <a:bodyPr/>
                    <a:lstStyle/>
                    <a:p>
                      <a:pPr algn="ctr"/>
                      <a:r>
                        <a:rPr lang="en-GB" sz="1200">
                          <a:effectLst/>
                        </a:rPr>
                        <a:t>20</a:t>
                      </a:r>
                    </a:p>
                  </a:txBody>
                  <a:tcPr marL="0" marR="0" marT="0" marB="0" anchor="ctr"/>
                </a:tc>
                <a:tc>
                  <a:txBody>
                    <a:bodyPr/>
                    <a:lstStyle/>
                    <a:p>
                      <a:pPr algn="ctr"/>
                      <a:r>
                        <a:rPr lang="en-GB" sz="1200">
                          <a:effectLst/>
                        </a:rPr>
                        <a:t>86.5</a:t>
                      </a:r>
                    </a:p>
                  </a:txBody>
                  <a:tcPr marL="0" marR="0" marT="0" marB="0" anchor="ctr"/>
                </a:tc>
                <a:tc>
                  <a:txBody>
                    <a:bodyPr/>
                    <a:lstStyle/>
                    <a:p>
                      <a:pPr algn="ctr"/>
                      <a:r>
                        <a:rPr lang="en-GB" sz="1200">
                          <a:effectLst/>
                        </a:rPr>
                        <a:t>84</a:t>
                      </a:r>
                    </a:p>
                  </a:txBody>
                  <a:tcPr marL="0" marR="0" marT="0" marB="0" anchor="ctr"/>
                </a:tc>
                <a:tc>
                  <a:txBody>
                    <a:bodyPr/>
                    <a:lstStyle/>
                    <a:p>
                      <a:pPr algn="ctr"/>
                      <a:r>
                        <a:rPr lang="en-GB" sz="1200">
                          <a:effectLst/>
                        </a:rPr>
                        <a:t>80.5</a:t>
                      </a:r>
                    </a:p>
                  </a:txBody>
                  <a:tcPr marL="0" marR="0" marT="0" marB="0" anchor="ctr"/>
                </a:tc>
                <a:tc>
                  <a:txBody>
                    <a:bodyPr/>
                    <a:lstStyle/>
                    <a:p>
                      <a:pPr algn="ctr"/>
                      <a:r>
                        <a:rPr lang="en-GB" sz="1200">
                          <a:effectLst/>
                        </a:rPr>
                        <a:t>20</a:t>
                      </a:r>
                    </a:p>
                  </a:txBody>
                  <a:tcPr marL="0" marR="0" marT="0" marB="0" anchor="ctr"/>
                </a:tc>
                <a:tc>
                  <a:txBody>
                    <a:bodyPr/>
                    <a:lstStyle/>
                    <a:p>
                      <a:pPr algn="ctr"/>
                      <a:r>
                        <a:rPr lang="en-GB" sz="1200">
                          <a:effectLst/>
                        </a:rPr>
                        <a:t>71</a:t>
                      </a:r>
                    </a:p>
                  </a:txBody>
                  <a:tcPr marL="0" marR="0" marT="0" marB="0" anchor="ctr"/>
                </a:tc>
                <a:tc>
                  <a:txBody>
                    <a:bodyPr/>
                    <a:lstStyle/>
                    <a:p>
                      <a:pPr algn="ctr"/>
                      <a:r>
                        <a:rPr lang="en-GB" sz="1200">
                          <a:effectLst/>
                        </a:rPr>
                        <a:t>55</a:t>
                      </a:r>
                    </a:p>
                  </a:txBody>
                  <a:tcPr marL="0" marR="0" marT="0" marB="0" anchor="ctr"/>
                </a:tc>
                <a:tc>
                  <a:txBody>
                    <a:bodyPr/>
                    <a:lstStyle/>
                    <a:p>
                      <a:pPr algn="ctr"/>
                      <a:r>
                        <a:rPr lang="en-GB" sz="1200">
                          <a:effectLst/>
                        </a:rPr>
                        <a:t>51.5</a:t>
                      </a:r>
                    </a:p>
                  </a:txBody>
                  <a:tcPr marL="0" marR="0" marT="0" marB="0" anchor="ctr"/>
                </a:tc>
                <a:tc>
                  <a:txBody>
                    <a:bodyPr/>
                    <a:lstStyle/>
                    <a:p>
                      <a:pPr algn="ctr"/>
                      <a:r>
                        <a:rPr lang="en-GB" sz="1200">
                          <a:effectLst/>
                        </a:rPr>
                        <a:t>18.5</a:t>
                      </a:r>
                    </a:p>
                  </a:txBody>
                  <a:tcPr marL="0" marR="0" marT="0" marB="0" anchor="ctr"/>
                </a:tc>
                <a:tc>
                  <a:txBody>
                    <a:bodyPr/>
                    <a:lstStyle/>
                    <a:p>
                      <a:pPr algn="ctr"/>
                      <a:r>
                        <a:rPr lang="en-GB" sz="1200">
                          <a:effectLst/>
                        </a:rPr>
                        <a:t>49.5</a:t>
                      </a:r>
                    </a:p>
                  </a:txBody>
                  <a:tcPr marL="0" marR="0" marT="0" marB="0" anchor="ctr"/>
                </a:tc>
                <a:tc>
                  <a:txBody>
                    <a:bodyPr/>
                    <a:lstStyle/>
                    <a:p>
                      <a:pPr algn="ctr"/>
                      <a:r>
                        <a:rPr lang="en-GB" sz="1200">
                          <a:effectLst/>
                        </a:rPr>
                        <a:t>38.5</a:t>
                      </a:r>
                    </a:p>
                  </a:txBody>
                  <a:tcPr marL="0" marR="0" marT="0" marB="0" anchor="ctr"/>
                </a:tc>
                <a:tc>
                  <a:txBody>
                    <a:bodyPr/>
                    <a:lstStyle/>
                    <a:p>
                      <a:pPr algn="ctr"/>
                      <a:r>
                        <a:rPr lang="en-GB" sz="1200">
                          <a:effectLst/>
                        </a:rPr>
                        <a:t>36.5</a:t>
                      </a:r>
                    </a:p>
                  </a:txBody>
                  <a:tcPr marL="0" marR="0" marT="0" marB="0" anchor="ctr"/>
                </a:tc>
                <a:tc>
                  <a:txBody>
                    <a:bodyPr/>
                    <a:lstStyle/>
                    <a:p>
                      <a:pPr algn="ctr"/>
                      <a:r>
                        <a:rPr lang="en-GB" sz="1200">
                          <a:effectLst/>
                        </a:rPr>
                        <a:t>15.5</a:t>
                      </a:r>
                    </a:p>
                  </a:txBody>
                  <a:tcPr marL="0" marR="0" marT="0" marB="0" anchor="ctr"/>
                </a:tc>
                <a:extLst>
                  <a:ext uri="{0D108BD9-81ED-4DB2-BD59-A6C34878D82A}">
                    <a16:rowId xmlns:a16="http://schemas.microsoft.com/office/drawing/2014/main" val="3591519592"/>
                  </a:ext>
                </a:extLst>
              </a:tr>
              <a:tr h="304800">
                <a:tc>
                  <a:txBody>
                    <a:bodyPr/>
                    <a:lstStyle/>
                    <a:p>
                      <a:r>
                        <a:rPr lang="en-GB" sz="1200">
                          <a:effectLst/>
                        </a:rPr>
                        <a:t>Monthly Hours</a:t>
                      </a:r>
                    </a:p>
                  </a:txBody>
                  <a:tcPr marL="0" marR="0" marT="0" marB="0" anchor="ctr"/>
                </a:tc>
                <a:tc>
                  <a:txBody>
                    <a:bodyPr/>
                    <a:lstStyle/>
                    <a:p>
                      <a:pPr algn="ctr"/>
                      <a:r>
                        <a:rPr lang="en-GB" sz="1200">
                          <a:effectLst/>
                        </a:rPr>
                        <a:t>7.32</a:t>
                      </a:r>
                    </a:p>
                  </a:txBody>
                  <a:tcPr marL="0" marR="0" marT="0" marB="0" anchor="ctr"/>
                </a:tc>
                <a:tc>
                  <a:txBody>
                    <a:bodyPr/>
                    <a:lstStyle/>
                    <a:p>
                      <a:pPr algn="ctr"/>
                      <a:r>
                        <a:rPr lang="en-GB" sz="1200">
                          <a:effectLst/>
                        </a:rPr>
                        <a:t>7.09</a:t>
                      </a:r>
                    </a:p>
                  </a:txBody>
                  <a:tcPr marL="0" marR="0" marT="0" marB="0" anchor="ctr"/>
                </a:tc>
                <a:tc>
                  <a:txBody>
                    <a:bodyPr/>
                    <a:lstStyle/>
                    <a:p>
                      <a:pPr algn="ctr"/>
                      <a:r>
                        <a:rPr lang="en-GB" sz="1200">
                          <a:effectLst/>
                        </a:rPr>
                        <a:t>6.83</a:t>
                      </a:r>
                    </a:p>
                  </a:txBody>
                  <a:tcPr marL="0" marR="0" marT="0" marB="0" anchor="ctr"/>
                </a:tc>
                <a:tc>
                  <a:txBody>
                    <a:bodyPr/>
                    <a:lstStyle/>
                    <a:p>
                      <a:pPr algn="ctr"/>
                      <a:r>
                        <a:rPr lang="en-GB" sz="1200">
                          <a:effectLst/>
                        </a:rPr>
                        <a:t>1.53</a:t>
                      </a:r>
                    </a:p>
                  </a:txBody>
                  <a:tcPr marL="0" marR="0" marT="0" marB="0" anchor="ctr"/>
                </a:tc>
                <a:tc>
                  <a:txBody>
                    <a:bodyPr/>
                    <a:lstStyle/>
                    <a:p>
                      <a:pPr algn="ctr"/>
                      <a:r>
                        <a:rPr lang="en-GB" sz="1200">
                          <a:effectLst/>
                        </a:rPr>
                        <a:t>6.63</a:t>
                      </a:r>
                    </a:p>
                  </a:txBody>
                  <a:tcPr marL="0" marR="0" marT="0" marB="0" anchor="ctr"/>
                </a:tc>
                <a:tc>
                  <a:txBody>
                    <a:bodyPr/>
                    <a:lstStyle/>
                    <a:p>
                      <a:pPr algn="ctr"/>
                      <a:r>
                        <a:rPr lang="en-GB" sz="1200">
                          <a:effectLst/>
                        </a:rPr>
                        <a:t>6.44</a:t>
                      </a:r>
                    </a:p>
                  </a:txBody>
                  <a:tcPr marL="0" marR="0" marT="0" marB="0" anchor="ctr"/>
                </a:tc>
                <a:tc>
                  <a:txBody>
                    <a:bodyPr/>
                    <a:lstStyle/>
                    <a:p>
                      <a:pPr algn="ctr"/>
                      <a:r>
                        <a:rPr lang="en-GB" sz="1200">
                          <a:effectLst/>
                        </a:rPr>
                        <a:t>6.17</a:t>
                      </a:r>
                    </a:p>
                  </a:txBody>
                  <a:tcPr marL="0" marR="0" marT="0" marB="0" anchor="ctr"/>
                </a:tc>
                <a:tc>
                  <a:txBody>
                    <a:bodyPr/>
                    <a:lstStyle/>
                    <a:p>
                      <a:pPr algn="ctr"/>
                      <a:r>
                        <a:rPr lang="en-GB" sz="1200">
                          <a:effectLst/>
                        </a:rPr>
                        <a:t>1.53</a:t>
                      </a:r>
                    </a:p>
                  </a:txBody>
                  <a:tcPr marL="0" marR="0" marT="0" marB="0" anchor="ctr"/>
                </a:tc>
                <a:tc>
                  <a:txBody>
                    <a:bodyPr/>
                    <a:lstStyle/>
                    <a:p>
                      <a:pPr algn="ctr"/>
                      <a:r>
                        <a:rPr lang="en-GB" sz="1200">
                          <a:effectLst/>
                        </a:rPr>
                        <a:t>5.44</a:t>
                      </a:r>
                    </a:p>
                  </a:txBody>
                  <a:tcPr marL="0" marR="0" marT="0" marB="0" anchor="ctr"/>
                </a:tc>
                <a:tc>
                  <a:txBody>
                    <a:bodyPr/>
                    <a:lstStyle/>
                    <a:p>
                      <a:pPr algn="ctr"/>
                      <a:r>
                        <a:rPr lang="en-GB" sz="1200">
                          <a:effectLst/>
                        </a:rPr>
                        <a:t>4.22</a:t>
                      </a:r>
                    </a:p>
                  </a:txBody>
                  <a:tcPr marL="0" marR="0" marT="0" marB="0" anchor="ctr"/>
                </a:tc>
                <a:tc>
                  <a:txBody>
                    <a:bodyPr/>
                    <a:lstStyle/>
                    <a:p>
                      <a:pPr algn="ctr"/>
                      <a:r>
                        <a:rPr lang="en-GB" sz="1200">
                          <a:effectLst/>
                        </a:rPr>
                        <a:t>3.95</a:t>
                      </a:r>
                    </a:p>
                  </a:txBody>
                  <a:tcPr marL="0" marR="0" marT="0" marB="0" anchor="ctr"/>
                </a:tc>
                <a:tc>
                  <a:txBody>
                    <a:bodyPr/>
                    <a:lstStyle/>
                    <a:p>
                      <a:pPr algn="ctr"/>
                      <a:r>
                        <a:rPr lang="en-GB" sz="1200">
                          <a:effectLst/>
                        </a:rPr>
                        <a:t>1.42</a:t>
                      </a:r>
                    </a:p>
                  </a:txBody>
                  <a:tcPr marL="0" marR="0" marT="0" marB="0" anchor="ctr"/>
                </a:tc>
                <a:tc>
                  <a:txBody>
                    <a:bodyPr/>
                    <a:lstStyle/>
                    <a:p>
                      <a:pPr algn="ctr"/>
                      <a:r>
                        <a:rPr lang="en-GB" sz="1200">
                          <a:effectLst/>
                        </a:rPr>
                        <a:t>3.8</a:t>
                      </a:r>
                    </a:p>
                  </a:txBody>
                  <a:tcPr marL="0" marR="0" marT="0" marB="0" anchor="ctr"/>
                </a:tc>
                <a:tc>
                  <a:txBody>
                    <a:bodyPr/>
                    <a:lstStyle/>
                    <a:p>
                      <a:pPr algn="ctr"/>
                      <a:r>
                        <a:rPr lang="en-GB" sz="1200">
                          <a:effectLst/>
                        </a:rPr>
                        <a:t>2.95</a:t>
                      </a:r>
                    </a:p>
                  </a:txBody>
                  <a:tcPr marL="0" marR="0" marT="0" marB="0" anchor="ctr"/>
                </a:tc>
                <a:tc>
                  <a:txBody>
                    <a:bodyPr/>
                    <a:lstStyle/>
                    <a:p>
                      <a:pPr algn="ctr"/>
                      <a:r>
                        <a:rPr lang="en-GB" sz="1200">
                          <a:effectLst/>
                        </a:rPr>
                        <a:t>2.8</a:t>
                      </a:r>
                    </a:p>
                  </a:txBody>
                  <a:tcPr marL="0" marR="0" marT="0" marB="0" anchor="ctr"/>
                </a:tc>
                <a:tc>
                  <a:txBody>
                    <a:bodyPr/>
                    <a:lstStyle/>
                    <a:p>
                      <a:pPr algn="ctr"/>
                      <a:r>
                        <a:rPr lang="en-GB" sz="1200">
                          <a:effectLst/>
                        </a:rPr>
                        <a:t>1.19</a:t>
                      </a:r>
                    </a:p>
                  </a:txBody>
                  <a:tcPr marL="0" marR="0" marT="0" marB="0" anchor="ctr"/>
                </a:tc>
                <a:extLst>
                  <a:ext uri="{0D108BD9-81ED-4DB2-BD59-A6C34878D82A}">
                    <a16:rowId xmlns:a16="http://schemas.microsoft.com/office/drawing/2014/main" val="2799707754"/>
                  </a:ext>
                </a:extLst>
              </a:tr>
            </a:tbl>
          </a:graphicData>
        </a:graphic>
      </p:graphicFrame>
      <p:graphicFrame>
        <p:nvGraphicFramePr>
          <p:cNvPr id="12" name="Table 11">
            <a:extLst>
              <a:ext uri="{FF2B5EF4-FFF2-40B4-BE49-F238E27FC236}">
                <a16:creationId xmlns:a16="http://schemas.microsoft.com/office/drawing/2014/main" id="{12ED3E75-C3F2-8572-3746-78283BD330CC}"/>
              </a:ext>
            </a:extLst>
          </p:cNvPr>
          <p:cNvGraphicFramePr>
            <a:graphicFrameLocks noGrp="1"/>
          </p:cNvGraphicFramePr>
          <p:nvPr>
            <p:extLst>
              <p:ext uri="{D42A27DB-BD31-4B8C-83A1-F6EECF244321}">
                <p14:modId xmlns:p14="http://schemas.microsoft.com/office/powerpoint/2010/main" val="3178369627"/>
              </p:ext>
            </p:extLst>
          </p:nvPr>
        </p:nvGraphicFramePr>
        <p:xfrm>
          <a:off x="294951" y="4652193"/>
          <a:ext cx="11602095" cy="1219200"/>
        </p:xfrm>
        <a:graphic>
          <a:graphicData uri="http://schemas.openxmlformats.org/drawingml/2006/table">
            <a:tbl>
              <a:tblPr firstRow="1" bandRow="1">
                <a:tableStyleId>{5C22544A-7EE6-4342-B048-85BDC9FD1C3A}</a:tableStyleId>
              </a:tblPr>
              <a:tblGrid>
                <a:gridCol w="1958799">
                  <a:extLst>
                    <a:ext uri="{9D8B030D-6E8A-4147-A177-3AD203B41FA5}">
                      <a16:colId xmlns:a16="http://schemas.microsoft.com/office/drawing/2014/main" val="40310066"/>
                    </a:ext>
                  </a:extLst>
                </a:gridCol>
                <a:gridCol w="602706">
                  <a:extLst>
                    <a:ext uri="{9D8B030D-6E8A-4147-A177-3AD203B41FA5}">
                      <a16:colId xmlns:a16="http://schemas.microsoft.com/office/drawing/2014/main" val="2134914195"/>
                    </a:ext>
                  </a:extLst>
                </a:gridCol>
                <a:gridCol w="602706">
                  <a:extLst>
                    <a:ext uri="{9D8B030D-6E8A-4147-A177-3AD203B41FA5}">
                      <a16:colId xmlns:a16="http://schemas.microsoft.com/office/drawing/2014/main" val="4185353739"/>
                    </a:ext>
                  </a:extLst>
                </a:gridCol>
                <a:gridCol w="602706">
                  <a:extLst>
                    <a:ext uri="{9D8B030D-6E8A-4147-A177-3AD203B41FA5}">
                      <a16:colId xmlns:a16="http://schemas.microsoft.com/office/drawing/2014/main" val="2654336064"/>
                    </a:ext>
                  </a:extLst>
                </a:gridCol>
                <a:gridCol w="602706">
                  <a:extLst>
                    <a:ext uri="{9D8B030D-6E8A-4147-A177-3AD203B41FA5}">
                      <a16:colId xmlns:a16="http://schemas.microsoft.com/office/drawing/2014/main" val="1423723350"/>
                    </a:ext>
                  </a:extLst>
                </a:gridCol>
                <a:gridCol w="602706">
                  <a:extLst>
                    <a:ext uri="{9D8B030D-6E8A-4147-A177-3AD203B41FA5}">
                      <a16:colId xmlns:a16="http://schemas.microsoft.com/office/drawing/2014/main" val="3383295268"/>
                    </a:ext>
                  </a:extLst>
                </a:gridCol>
                <a:gridCol w="602706">
                  <a:extLst>
                    <a:ext uri="{9D8B030D-6E8A-4147-A177-3AD203B41FA5}">
                      <a16:colId xmlns:a16="http://schemas.microsoft.com/office/drawing/2014/main" val="1800616449"/>
                    </a:ext>
                  </a:extLst>
                </a:gridCol>
                <a:gridCol w="602706">
                  <a:extLst>
                    <a:ext uri="{9D8B030D-6E8A-4147-A177-3AD203B41FA5}">
                      <a16:colId xmlns:a16="http://schemas.microsoft.com/office/drawing/2014/main" val="1574700225"/>
                    </a:ext>
                  </a:extLst>
                </a:gridCol>
                <a:gridCol w="602706">
                  <a:extLst>
                    <a:ext uri="{9D8B030D-6E8A-4147-A177-3AD203B41FA5}">
                      <a16:colId xmlns:a16="http://schemas.microsoft.com/office/drawing/2014/main" val="3765674435"/>
                    </a:ext>
                  </a:extLst>
                </a:gridCol>
                <a:gridCol w="602706">
                  <a:extLst>
                    <a:ext uri="{9D8B030D-6E8A-4147-A177-3AD203B41FA5}">
                      <a16:colId xmlns:a16="http://schemas.microsoft.com/office/drawing/2014/main" val="737352104"/>
                    </a:ext>
                  </a:extLst>
                </a:gridCol>
                <a:gridCol w="602706">
                  <a:extLst>
                    <a:ext uri="{9D8B030D-6E8A-4147-A177-3AD203B41FA5}">
                      <a16:colId xmlns:a16="http://schemas.microsoft.com/office/drawing/2014/main" val="2973741074"/>
                    </a:ext>
                  </a:extLst>
                </a:gridCol>
                <a:gridCol w="602706">
                  <a:extLst>
                    <a:ext uri="{9D8B030D-6E8A-4147-A177-3AD203B41FA5}">
                      <a16:colId xmlns:a16="http://schemas.microsoft.com/office/drawing/2014/main" val="340327485"/>
                    </a:ext>
                  </a:extLst>
                </a:gridCol>
                <a:gridCol w="602706">
                  <a:extLst>
                    <a:ext uri="{9D8B030D-6E8A-4147-A177-3AD203B41FA5}">
                      <a16:colId xmlns:a16="http://schemas.microsoft.com/office/drawing/2014/main" val="762290631"/>
                    </a:ext>
                  </a:extLst>
                </a:gridCol>
                <a:gridCol w="602706">
                  <a:extLst>
                    <a:ext uri="{9D8B030D-6E8A-4147-A177-3AD203B41FA5}">
                      <a16:colId xmlns:a16="http://schemas.microsoft.com/office/drawing/2014/main" val="3965807372"/>
                    </a:ext>
                  </a:extLst>
                </a:gridCol>
                <a:gridCol w="602706">
                  <a:extLst>
                    <a:ext uri="{9D8B030D-6E8A-4147-A177-3AD203B41FA5}">
                      <a16:colId xmlns:a16="http://schemas.microsoft.com/office/drawing/2014/main" val="1872877673"/>
                    </a:ext>
                  </a:extLst>
                </a:gridCol>
                <a:gridCol w="602706">
                  <a:extLst>
                    <a:ext uri="{9D8B030D-6E8A-4147-A177-3AD203B41FA5}">
                      <a16:colId xmlns:a16="http://schemas.microsoft.com/office/drawing/2014/main" val="229893567"/>
                    </a:ext>
                  </a:extLst>
                </a:gridCol>
                <a:gridCol w="602706">
                  <a:extLst>
                    <a:ext uri="{9D8B030D-6E8A-4147-A177-3AD203B41FA5}">
                      <a16:colId xmlns:a16="http://schemas.microsoft.com/office/drawing/2014/main" val="2703356726"/>
                    </a:ext>
                  </a:extLst>
                </a:gridCol>
              </a:tblGrid>
              <a:tr h="152400">
                <a:tc gridSpan="17">
                  <a:txBody>
                    <a:bodyPr/>
                    <a:lstStyle/>
                    <a:p>
                      <a:pPr algn="ctr"/>
                      <a:r>
                        <a:rPr lang="en-GB" sz="1200">
                          <a:effectLst/>
                        </a:rPr>
                        <a:t>Post-Release Licence</a:t>
                      </a:r>
                    </a:p>
                  </a:txBody>
                  <a:tcPr marL="0" marR="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4112197"/>
                  </a:ext>
                </a:extLst>
              </a:tr>
              <a:tr h="152400">
                <a:tc>
                  <a:txBody>
                    <a:bodyPr/>
                    <a:lstStyle/>
                    <a:p>
                      <a:r>
                        <a:rPr lang="en-GB" sz="1200">
                          <a:effectLst/>
                        </a:rPr>
                        <a:t>Tier</a:t>
                      </a:r>
                    </a:p>
                  </a:txBody>
                  <a:tcPr marL="0" marR="0" marT="0" marB="0" anchor="ctr"/>
                </a:tc>
                <a:tc>
                  <a:txBody>
                    <a:bodyPr/>
                    <a:lstStyle/>
                    <a:p>
                      <a:pPr algn="ctr"/>
                      <a:r>
                        <a:rPr lang="en-GB" sz="1200">
                          <a:effectLst/>
                        </a:rPr>
                        <a:t>A3</a:t>
                      </a:r>
                    </a:p>
                  </a:txBody>
                  <a:tcPr marL="0" marR="0" marT="0" marB="0" anchor="ctr"/>
                </a:tc>
                <a:tc>
                  <a:txBody>
                    <a:bodyPr/>
                    <a:lstStyle/>
                    <a:p>
                      <a:pPr algn="ctr"/>
                      <a:r>
                        <a:rPr lang="en-GB" sz="1200">
                          <a:effectLst/>
                        </a:rPr>
                        <a:t>A2</a:t>
                      </a:r>
                    </a:p>
                  </a:txBody>
                  <a:tcPr marL="0" marR="0" marT="0" marB="0" anchor="ctr"/>
                </a:tc>
                <a:tc>
                  <a:txBody>
                    <a:bodyPr/>
                    <a:lstStyle/>
                    <a:p>
                      <a:pPr algn="ctr"/>
                      <a:r>
                        <a:rPr lang="en-GB" sz="1200">
                          <a:effectLst/>
                        </a:rPr>
                        <a:t>A1</a:t>
                      </a:r>
                    </a:p>
                  </a:txBody>
                  <a:tcPr marL="0" marR="0" marT="0" marB="0" anchor="ctr"/>
                </a:tc>
                <a:tc>
                  <a:txBody>
                    <a:bodyPr/>
                    <a:lstStyle/>
                    <a:p>
                      <a:pPr algn="ctr"/>
                      <a:r>
                        <a:rPr lang="en-GB" sz="1200">
                          <a:effectLst/>
                        </a:rPr>
                        <a:t>A0</a:t>
                      </a:r>
                    </a:p>
                  </a:txBody>
                  <a:tcPr marL="0" marR="0" marT="0" marB="0" anchor="ctr"/>
                </a:tc>
                <a:tc>
                  <a:txBody>
                    <a:bodyPr/>
                    <a:lstStyle/>
                    <a:p>
                      <a:pPr algn="ctr"/>
                      <a:r>
                        <a:rPr lang="en-GB" sz="1200">
                          <a:effectLst/>
                        </a:rPr>
                        <a:t>B3</a:t>
                      </a:r>
                    </a:p>
                  </a:txBody>
                  <a:tcPr marL="0" marR="0" marT="0" marB="0" anchor="ctr"/>
                </a:tc>
                <a:tc>
                  <a:txBody>
                    <a:bodyPr/>
                    <a:lstStyle/>
                    <a:p>
                      <a:pPr algn="ctr"/>
                      <a:r>
                        <a:rPr lang="en-GB" sz="1200">
                          <a:effectLst/>
                        </a:rPr>
                        <a:t>B2</a:t>
                      </a:r>
                    </a:p>
                  </a:txBody>
                  <a:tcPr marL="0" marR="0" marT="0" marB="0" anchor="ctr"/>
                </a:tc>
                <a:tc>
                  <a:txBody>
                    <a:bodyPr/>
                    <a:lstStyle/>
                    <a:p>
                      <a:pPr algn="ctr"/>
                      <a:r>
                        <a:rPr lang="en-GB" sz="1200">
                          <a:effectLst/>
                        </a:rPr>
                        <a:t>B1</a:t>
                      </a:r>
                    </a:p>
                  </a:txBody>
                  <a:tcPr marL="0" marR="0" marT="0" marB="0" anchor="ctr"/>
                </a:tc>
                <a:tc>
                  <a:txBody>
                    <a:bodyPr/>
                    <a:lstStyle/>
                    <a:p>
                      <a:pPr algn="ctr"/>
                      <a:r>
                        <a:rPr lang="en-GB" sz="1200">
                          <a:effectLst/>
                        </a:rPr>
                        <a:t>B0</a:t>
                      </a:r>
                    </a:p>
                  </a:txBody>
                  <a:tcPr marL="0" marR="0" marT="0" marB="0" anchor="ctr"/>
                </a:tc>
                <a:tc>
                  <a:txBody>
                    <a:bodyPr/>
                    <a:lstStyle/>
                    <a:p>
                      <a:pPr algn="ctr"/>
                      <a:r>
                        <a:rPr lang="en-GB" sz="1200">
                          <a:effectLst/>
                        </a:rPr>
                        <a:t>C3</a:t>
                      </a:r>
                    </a:p>
                  </a:txBody>
                  <a:tcPr marL="0" marR="0" marT="0" marB="0" anchor="ctr"/>
                </a:tc>
                <a:tc>
                  <a:txBody>
                    <a:bodyPr/>
                    <a:lstStyle/>
                    <a:p>
                      <a:pPr algn="ctr"/>
                      <a:r>
                        <a:rPr lang="en-GB" sz="1200">
                          <a:effectLst/>
                        </a:rPr>
                        <a:t>C2</a:t>
                      </a:r>
                    </a:p>
                  </a:txBody>
                  <a:tcPr marL="0" marR="0" marT="0" marB="0" anchor="ctr"/>
                </a:tc>
                <a:tc>
                  <a:txBody>
                    <a:bodyPr/>
                    <a:lstStyle/>
                    <a:p>
                      <a:pPr algn="ctr"/>
                      <a:r>
                        <a:rPr lang="en-GB" sz="1200">
                          <a:effectLst/>
                        </a:rPr>
                        <a:t>C1</a:t>
                      </a:r>
                    </a:p>
                  </a:txBody>
                  <a:tcPr marL="0" marR="0" marT="0" marB="0" anchor="ctr"/>
                </a:tc>
                <a:tc>
                  <a:txBody>
                    <a:bodyPr/>
                    <a:lstStyle/>
                    <a:p>
                      <a:pPr algn="ctr"/>
                      <a:r>
                        <a:rPr lang="en-GB" sz="1200">
                          <a:effectLst/>
                        </a:rPr>
                        <a:t>C0</a:t>
                      </a:r>
                    </a:p>
                  </a:txBody>
                  <a:tcPr marL="0" marR="0" marT="0" marB="0" anchor="ctr"/>
                </a:tc>
                <a:tc>
                  <a:txBody>
                    <a:bodyPr/>
                    <a:lstStyle/>
                    <a:p>
                      <a:pPr algn="ctr"/>
                      <a:r>
                        <a:rPr lang="en-GB" sz="1200">
                          <a:effectLst/>
                        </a:rPr>
                        <a:t>D3</a:t>
                      </a:r>
                    </a:p>
                  </a:txBody>
                  <a:tcPr marL="0" marR="0" marT="0" marB="0" anchor="ctr"/>
                </a:tc>
                <a:tc>
                  <a:txBody>
                    <a:bodyPr/>
                    <a:lstStyle/>
                    <a:p>
                      <a:pPr algn="ctr"/>
                      <a:r>
                        <a:rPr lang="en-GB" sz="1200">
                          <a:effectLst/>
                        </a:rPr>
                        <a:t>D2</a:t>
                      </a:r>
                    </a:p>
                  </a:txBody>
                  <a:tcPr marL="0" marR="0" marT="0" marB="0" anchor="ctr"/>
                </a:tc>
                <a:tc>
                  <a:txBody>
                    <a:bodyPr/>
                    <a:lstStyle/>
                    <a:p>
                      <a:pPr algn="ctr"/>
                      <a:r>
                        <a:rPr lang="en-GB" sz="1200">
                          <a:effectLst/>
                        </a:rPr>
                        <a:t>D1</a:t>
                      </a:r>
                    </a:p>
                  </a:txBody>
                  <a:tcPr marL="0" marR="0" marT="0" marB="0" anchor="ctr"/>
                </a:tc>
                <a:tc>
                  <a:txBody>
                    <a:bodyPr/>
                    <a:lstStyle/>
                    <a:p>
                      <a:pPr algn="ctr"/>
                      <a:r>
                        <a:rPr lang="en-GB" sz="1200">
                          <a:effectLst/>
                        </a:rPr>
                        <a:t>D0</a:t>
                      </a:r>
                    </a:p>
                  </a:txBody>
                  <a:tcPr marL="0" marR="0" marT="0" marB="0" anchor="ctr"/>
                </a:tc>
                <a:extLst>
                  <a:ext uri="{0D108BD9-81ED-4DB2-BD59-A6C34878D82A}">
                    <a16:rowId xmlns:a16="http://schemas.microsoft.com/office/drawing/2014/main" val="2747763648"/>
                  </a:ext>
                </a:extLst>
              </a:tr>
              <a:tr h="152400">
                <a:tc>
                  <a:txBody>
                    <a:bodyPr/>
                    <a:lstStyle/>
                    <a:p>
                      <a:r>
                        <a:rPr lang="en-GB" sz="1200">
                          <a:effectLst/>
                        </a:rPr>
                        <a:t>Old WMT Points</a:t>
                      </a:r>
                    </a:p>
                  </a:txBody>
                  <a:tcPr marL="0" marR="0" marT="0" marB="0" anchor="ctr"/>
                </a:tc>
                <a:tc>
                  <a:txBody>
                    <a:bodyPr/>
                    <a:lstStyle/>
                    <a:p>
                      <a:pPr algn="ctr"/>
                      <a:r>
                        <a:rPr lang="en-GB" sz="1200">
                          <a:effectLst/>
                        </a:rPr>
                        <a:t>219</a:t>
                      </a:r>
                    </a:p>
                  </a:txBody>
                  <a:tcPr marL="0" marR="0" marT="0" marB="0" anchor="ctr"/>
                </a:tc>
                <a:tc>
                  <a:txBody>
                    <a:bodyPr/>
                    <a:lstStyle/>
                    <a:p>
                      <a:pPr algn="ctr"/>
                      <a:r>
                        <a:rPr lang="en-GB" sz="1200">
                          <a:effectLst/>
                        </a:rPr>
                        <a:t>175</a:t>
                      </a:r>
                    </a:p>
                  </a:txBody>
                  <a:tcPr marL="0" marR="0" marT="0" marB="0" anchor="ctr"/>
                </a:tc>
                <a:tc>
                  <a:txBody>
                    <a:bodyPr/>
                    <a:lstStyle/>
                    <a:p>
                      <a:pPr algn="ctr"/>
                      <a:r>
                        <a:rPr lang="en-GB" sz="1200">
                          <a:effectLst/>
                        </a:rPr>
                        <a:t>163</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161</a:t>
                      </a:r>
                    </a:p>
                  </a:txBody>
                  <a:tcPr marL="0" marR="0" marT="0" marB="0" anchor="ctr"/>
                </a:tc>
                <a:tc>
                  <a:txBody>
                    <a:bodyPr/>
                    <a:lstStyle/>
                    <a:p>
                      <a:pPr algn="ctr"/>
                      <a:r>
                        <a:rPr lang="en-GB" sz="1200">
                          <a:effectLst/>
                        </a:rPr>
                        <a:t>132</a:t>
                      </a:r>
                    </a:p>
                  </a:txBody>
                  <a:tcPr marL="0" marR="0" marT="0" marB="0" anchor="ctr"/>
                </a:tc>
                <a:tc>
                  <a:txBody>
                    <a:bodyPr/>
                    <a:lstStyle/>
                    <a:p>
                      <a:pPr algn="ctr"/>
                      <a:r>
                        <a:rPr lang="en-GB" sz="1200">
                          <a:effectLst/>
                        </a:rPr>
                        <a:t>119</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77</a:t>
                      </a:r>
                    </a:p>
                  </a:txBody>
                  <a:tcPr marL="0" marR="0" marT="0" marB="0" anchor="ctr"/>
                </a:tc>
                <a:tc>
                  <a:txBody>
                    <a:bodyPr/>
                    <a:lstStyle/>
                    <a:p>
                      <a:pPr algn="ctr"/>
                      <a:r>
                        <a:rPr lang="en-GB" sz="1200">
                          <a:effectLst/>
                        </a:rPr>
                        <a:t>65</a:t>
                      </a:r>
                    </a:p>
                  </a:txBody>
                  <a:tcPr marL="0" marR="0" marT="0" marB="0" anchor="ctr"/>
                </a:tc>
                <a:tc>
                  <a:txBody>
                    <a:bodyPr/>
                    <a:lstStyle/>
                    <a:p>
                      <a:pPr algn="ctr"/>
                      <a:r>
                        <a:rPr lang="en-GB" sz="1200">
                          <a:effectLst/>
                        </a:rPr>
                        <a:t>52</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51</a:t>
                      </a:r>
                    </a:p>
                  </a:txBody>
                  <a:tcPr marL="0" marR="0" marT="0" marB="0" anchor="ctr"/>
                </a:tc>
                <a:tc>
                  <a:txBody>
                    <a:bodyPr/>
                    <a:lstStyle/>
                    <a:p>
                      <a:pPr algn="ctr"/>
                      <a:r>
                        <a:rPr lang="en-GB" sz="1200">
                          <a:effectLst/>
                        </a:rPr>
                        <a:t>43</a:t>
                      </a:r>
                    </a:p>
                  </a:txBody>
                  <a:tcPr marL="0" marR="0" marT="0" marB="0" anchor="ctr"/>
                </a:tc>
                <a:tc>
                  <a:txBody>
                    <a:bodyPr/>
                    <a:lstStyle/>
                    <a:p>
                      <a:pPr algn="ctr"/>
                      <a:r>
                        <a:rPr lang="en-GB" sz="1200">
                          <a:effectLst/>
                        </a:rPr>
                        <a:t>31</a:t>
                      </a:r>
                    </a:p>
                  </a:txBody>
                  <a:tcPr marL="0" marR="0" marT="0" marB="0" anchor="ctr"/>
                </a:tc>
                <a:tc>
                  <a:txBody>
                    <a:bodyPr/>
                    <a:lstStyle/>
                    <a:p>
                      <a:pPr algn="ctr"/>
                      <a:r>
                        <a:rPr lang="en-GB" sz="1200">
                          <a:effectLst/>
                        </a:rPr>
                        <a:t>0</a:t>
                      </a:r>
                    </a:p>
                  </a:txBody>
                  <a:tcPr marL="0" marR="0" marT="0" marB="0" anchor="ctr"/>
                </a:tc>
                <a:extLst>
                  <a:ext uri="{0D108BD9-81ED-4DB2-BD59-A6C34878D82A}">
                    <a16:rowId xmlns:a16="http://schemas.microsoft.com/office/drawing/2014/main" val="2424816230"/>
                  </a:ext>
                </a:extLst>
              </a:tr>
              <a:tr h="152400">
                <a:tc>
                  <a:txBody>
                    <a:bodyPr/>
                    <a:lstStyle/>
                    <a:p>
                      <a:r>
                        <a:rPr lang="en-GB" sz="1200">
                          <a:effectLst/>
                        </a:rPr>
                        <a:t>New WMT Points</a:t>
                      </a:r>
                    </a:p>
                  </a:txBody>
                  <a:tcPr marL="0" marR="0" marT="0" marB="0" anchor="ctr">
                    <a:solidFill>
                      <a:schemeClr val="accent4">
                        <a:lumMod val="40000"/>
                        <a:lumOff val="60000"/>
                      </a:schemeClr>
                    </a:solidFill>
                  </a:tcPr>
                </a:tc>
                <a:tc>
                  <a:txBody>
                    <a:bodyPr/>
                    <a:lstStyle/>
                    <a:p>
                      <a:pPr algn="ctr"/>
                      <a:r>
                        <a:rPr lang="en-GB" sz="1200">
                          <a:effectLst/>
                        </a:rPr>
                        <a:t>158</a:t>
                      </a:r>
                    </a:p>
                  </a:txBody>
                  <a:tcPr marL="0" marR="0" marT="0" marB="0" anchor="ctr">
                    <a:solidFill>
                      <a:schemeClr val="accent4">
                        <a:lumMod val="40000"/>
                        <a:lumOff val="60000"/>
                      </a:schemeClr>
                    </a:solidFill>
                  </a:tcPr>
                </a:tc>
                <a:tc>
                  <a:txBody>
                    <a:bodyPr/>
                    <a:lstStyle/>
                    <a:p>
                      <a:pPr algn="ctr"/>
                      <a:r>
                        <a:rPr lang="en-GB" sz="1200">
                          <a:effectLst/>
                        </a:rPr>
                        <a:t>151</a:t>
                      </a:r>
                    </a:p>
                  </a:txBody>
                  <a:tcPr marL="0" marR="0" marT="0" marB="0" anchor="ctr">
                    <a:solidFill>
                      <a:schemeClr val="accent4">
                        <a:lumMod val="40000"/>
                        <a:lumOff val="60000"/>
                      </a:schemeClr>
                    </a:solidFill>
                  </a:tcPr>
                </a:tc>
                <a:tc>
                  <a:txBody>
                    <a:bodyPr/>
                    <a:lstStyle/>
                    <a:p>
                      <a:pPr algn="ctr"/>
                      <a:r>
                        <a:rPr lang="en-GB" sz="1200">
                          <a:effectLst/>
                        </a:rPr>
                        <a:t>145</a:t>
                      </a:r>
                    </a:p>
                  </a:txBody>
                  <a:tcPr marL="0" marR="0" marT="0" marB="0" anchor="ctr">
                    <a:solidFill>
                      <a:schemeClr val="accent4">
                        <a:lumMod val="40000"/>
                        <a:lumOff val="60000"/>
                      </a:schemeClr>
                    </a:solidFill>
                  </a:tcPr>
                </a:tc>
                <a:tc>
                  <a:txBody>
                    <a:bodyPr/>
                    <a:lstStyle/>
                    <a:p>
                      <a:pPr algn="ctr"/>
                      <a:r>
                        <a:rPr lang="en-GB" sz="1200">
                          <a:effectLst/>
                        </a:rPr>
                        <a:t>0</a:t>
                      </a:r>
                    </a:p>
                  </a:txBody>
                  <a:tcPr marL="0" marR="0" marT="0" marB="0" anchor="ctr">
                    <a:solidFill>
                      <a:schemeClr val="accent4">
                        <a:lumMod val="40000"/>
                        <a:lumOff val="60000"/>
                      </a:schemeClr>
                    </a:solidFill>
                  </a:tcPr>
                </a:tc>
                <a:tc>
                  <a:txBody>
                    <a:bodyPr/>
                    <a:lstStyle/>
                    <a:p>
                      <a:pPr algn="ctr"/>
                      <a:r>
                        <a:rPr lang="en-GB" sz="1200">
                          <a:effectLst/>
                        </a:rPr>
                        <a:t>128</a:t>
                      </a:r>
                    </a:p>
                  </a:txBody>
                  <a:tcPr marL="0" marR="0" marT="0" marB="0" anchor="ctr">
                    <a:solidFill>
                      <a:schemeClr val="accent4">
                        <a:lumMod val="40000"/>
                        <a:lumOff val="60000"/>
                      </a:schemeClr>
                    </a:solidFill>
                  </a:tcPr>
                </a:tc>
                <a:tc>
                  <a:txBody>
                    <a:bodyPr/>
                    <a:lstStyle/>
                    <a:p>
                      <a:pPr algn="ctr"/>
                      <a:r>
                        <a:rPr lang="en-GB" sz="1200">
                          <a:effectLst/>
                        </a:rPr>
                        <a:t>122</a:t>
                      </a:r>
                    </a:p>
                  </a:txBody>
                  <a:tcPr marL="0" marR="0" marT="0" marB="0" anchor="ctr">
                    <a:solidFill>
                      <a:schemeClr val="accent4">
                        <a:lumMod val="40000"/>
                        <a:lumOff val="60000"/>
                      </a:schemeClr>
                    </a:solidFill>
                  </a:tcPr>
                </a:tc>
                <a:tc>
                  <a:txBody>
                    <a:bodyPr/>
                    <a:lstStyle/>
                    <a:p>
                      <a:pPr algn="ctr"/>
                      <a:r>
                        <a:rPr lang="en-GB" sz="1200">
                          <a:effectLst/>
                        </a:rPr>
                        <a:t>117</a:t>
                      </a:r>
                    </a:p>
                  </a:txBody>
                  <a:tcPr marL="0" marR="0" marT="0" marB="0" anchor="ctr">
                    <a:solidFill>
                      <a:schemeClr val="accent4">
                        <a:lumMod val="40000"/>
                        <a:lumOff val="60000"/>
                      </a:schemeClr>
                    </a:solidFill>
                  </a:tcPr>
                </a:tc>
                <a:tc>
                  <a:txBody>
                    <a:bodyPr/>
                    <a:lstStyle/>
                    <a:p>
                      <a:pPr algn="ctr"/>
                      <a:r>
                        <a:rPr lang="en-GB" sz="1200">
                          <a:effectLst/>
                        </a:rPr>
                        <a:t>0</a:t>
                      </a:r>
                    </a:p>
                  </a:txBody>
                  <a:tcPr marL="0" marR="0" marT="0" marB="0" anchor="ctr">
                    <a:solidFill>
                      <a:schemeClr val="accent4">
                        <a:lumMod val="40000"/>
                        <a:lumOff val="60000"/>
                      </a:schemeClr>
                    </a:solidFill>
                  </a:tcPr>
                </a:tc>
                <a:tc>
                  <a:txBody>
                    <a:bodyPr/>
                    <a:lstStyle/>
                    <a:p>
                      <a:pPr algn="ctr"/>
                      <a:r>
                        <a:rPr lang="en-GB" sz="1200">
                          <a:effectLst/>
                        </a:rPr>
                        <a:t>84</a:t>
                      </a:r>
                    </a:p>
                  </a:txBody>
                  <a:tcPr marL="0" marR="0" marT="0" marB="0" anchor="ctr">
                    <a:solidFill>
                      <a:schemeClr val="accent4">
                        <a:lumMod val="40000"/>
                        <a:lumOff val="60000"/>
                      </a:schemeClr>
                    </a:solidFill>
                  </a:tcPr>
                </a:tc>
                <a:tc>
                  <a:txBody>
                    <a:bodyPr/>
                    <a:lstStyle/>
                    <a:p>
                      <a:pPr algn="ctr"/>
                      <a:r>
                        <a:rPr lang="en-GB" sz="1200">
                          <a:effectLst/>
                        </a:rPr>
                        <a:t>65</a:t>
                      </a:r>
                    </a:p>
                  </a:txBody>
                  <a:tcPr marL="0" marR="0" marT="0" marB="0" anchor="ctr">
                    <a:solidFill>
                      <a:schemeClr val="accent4">
                        <a:lumMod val="40000"/>
                        <a:lumOff val="60000"/>
                      </a:schemeClr>
                    </a:solidFill>
                  </a:tcPr>
                </a:tc>
                <a:tc>
                  <a:txBody>
                    <a:bodyPr/>
                    <a:lstStyle/>
                    <a:p>
                      <a:pPr algn="ctr"/>
                      <a:r>
                        <a:rPr lang="en-GB" sz="1200">
                          <a:effectLst/>
                        </a:rPr>
                        <a:t>60</a:t>
                      </a:r>
                    </a:p>
                  </a:txBody>
                  <a:tcPr marL="0" marR="0" marT="0" marB="0" anchor="ctr">
                    <a:solidFill>
                      <a:schemeClr val="accent4">
                        <a:lumMod val="40000"/>
                        <a:lumOff val="60000"/>
                      </a:schemeClr>
                    </a:solidFill>
                  </a:tcPr>
                </a:tc>
                <a:tc>
                  <a:txBody>
                    <a:bodyPr/>
                    <a:lstStyle/>
                    <a:p>
                      <a:pPr algn="ctr"/>
                      <a:r>
                        <a:rPr lang="en-GB" sz="1200">
                          <a:effectLst/>
                        </a:rPr>
                        <a:t>0</a:t>
                      </a:r>
                    </a:p>
                  </a:txBody>
                  <a:tcPr marL="0" marR="0" marT="0" marB="0" anchor="ctr">
                    <a:solidFill>
                      <a:schemeClr val="accent4">
                        <a:lumMod val="40000"/>
                        <a:lumOff val="60000"/>
                      </a:schemeClr>
                    </a:solidFill>
                  </a:tcPr>
                </a:tc>
                <a:tc>
                  <a:txBody>
                    <a:bodyPr/>
                    <a:lstStyle/>
                    <a:p>
                      <a:pPr algn="ctr"/>
                      <a:r>
                        <a:rPr lang="en-GB" sz="1200">
                          <a:effectLst/>
                        </a:rPr>
                        <a:t>63</a:t>
                      </a:r>
                    </a:p>
                  </a:txBody>
                  <a:tcPr marL="0" marR="0" marT="0" marB="0" anchor="ctr">
                    <a:solidFill>
                      <a:schemeClr val="accent4">
                        <a:lumMod val="40000"/>
                        <a:lumOff val="60000"/>
                      </a:schemeClr>
                    </a:solidFill>
                  </a:tcPr>
                </a:tc>
                <a:tc>
                  <a:txBody>
                    <a:bodyPr/>
                    <a:lstStyle/>
                    <a:p>
                      <a:pPr algn="ctr"/>
                      <a:r>
                        <a:rPr lang="en-GB" sz="1200">
                          <a:effectLst/>
                        </a:rPr>
                        <a:t>46</a:t>
                      </a:r>
                    </a:p>
                  </a:txBody>
                  <a:tcPr marL="0" marR="0" marT="0" marB="0" anchor="ctr">
                    <a:solidFill>
                      <a:schemeClr val="accent4">
                        <a:lumMod val="40000"/>
                        <a:lumOff val="60000"/>
                      </a:schemeClr>
                    </a:solidFill>
                  </a:tcPr>
                </a:tc>
                <a:tc>
                  <a:txBody>
                    <a:bodyPr/>
                    <a:lstStyle/>
                    <a:p>
                      <a:pPr algn="ctr"/>
                      <a:r>
                        <a:rPr lang="en-GB" sz="1200">
                          <a:effectLst/>
                        </a:rPr>
                        <a:t>42</a:t>
                      </a:r>
                    </a:p>
                  </a:txBody>
                  <a:tcPr marL="0" marR="0" marT="0" marB="0" anchor="ctr">
                    <a:solidFill>
                      <a:schemeClr val="accent4">
                        <a:lumMod val="40000"/>
                        <a:lumOff val="60000"/>
                      </a:schemeClr>
                    </a:solidFill>
                  </a:tcPr>
                </a:tc>
                <a:tc>
                  <a:txBody>
                    <a:bodyPr/>
                    <a:lstStyle/>
                    <a:p>
                      <a:pPr algn="ctr"/>
                      <a:r>
                        <a:rPr lang="en-GB" sz="1200">
                          <a:effectLst/>
                        </a:rPr>
                        <a:t>0</a:t>
                      </a:r>
                    </a:p>
                  </a:txBody>
                  <a:tcPr marL="0" marR="0" marT="0" marB="0" anchor="ctr">
                    <a:solidFill>
                      <a:schemeClr val="accent4">
                        <a:lumMod val="40000"/>
                        <a:lumOff val="60000"/>
                      </a:schemeClr>
                    </a:solidFill>
                  </a:tcPr>
                </a:tc>
                <a:extLst>
                  <a:ext uri="{0D108BD9-81ED-4DB2-BD59-A6C34878D82A}">
                    <a16:rowId xmlns:a16="http://schemas.microsoft.com/office/drawing/2014/main" val="860810862"/>
                  </a:ext>
                </a:extLst>
              </a:tr>
              <a:tr h="152400">
                <a:tc>
                  <a:txBody>
                    <a:bodyPr/>
                    <a:lstStyle/>
                    <a:p>
                      <a:r>
                        <a:rPr lang="en-GB" sz="1200">
                          <a:effectLst/>
                        </a:rPr>
                        <a:t>Annual Hours</a:t>
                      </a:r>
                    </a:p>
                  </a:txBody>
                  <a:tcPr marL="0" marR="0" marT="0" marB="0" anchor="ctr"/>
                </a:tc>
                <a:tc>
                  <a:txBody>
                    <a:bodyPr/>
                    <a:lstStyle/>
                    <a:p>
                      <a:pPr algn="ctr"/>
                      <a:r>
                        <a:rPr lang="en-GB" sz="1200">
                          <a:effectLst/>
                        </a:rPr>
                        <a:t>118</a:t>
                      </a:r>
                    </a:p>
                  </a:txBody>
                  <a:tcPr marL="0" marR="0" marT="0" marB="0" anchor="ctr"/>
                </a:tc>
                <a:tc>
                  <a:txBody>
                    <a:bodyPr/>
                    <a:lstStyle/>
                    <a:p>
                      <a:pPr algn="ctr"/>
                      <a:r>
                        <a:rPr lang="en-GB" sz="1200">
                          <a:effectLst/>
                        </a:rPr>
                        <a:t>113</a:t>
                      </a:r>
                    </a:p>
                  </a:txBody>
                  <a:tcPr marL="0" marR="0" marT="0" marB="0" anchor="ctr"/>
                </a:tc>
                <a:tc>
                  <a:txBody>
                    <a:bodyPr/>
                    <a:lstStyle/>
                    <a:p>
                      <a:pPr algn="ctr"/>
                      <a:r>
                        <a:rPr lang="en-GB" sz="1200">
                          <a:effectLst/>
                        </a:rPr>
                        <a:t>108.5</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95.5</a:t>
                      </a:r>
                    </a:p>
                  </a:txBody>
                  <a:tcPr marL="0" marR="0" marT="0" marB="0" anchor="ctr"/>
                </a:tc>
                <a:tc>
                  <a:txBody>
                    <a:bodyPr/>
                    <a:lstStyle/>
                    <a:p>
                      <a:pPr algn="ctr"/>
                      <a:r>
                        <a:rPr lang="en-GB" sz="1200">
                          <a:effectLst/>
                        </a:rPr>
                        <a:t>91.5</a:t>
                      </a:r>
                    </a:p>
                  </a:txBody>
                  <a:tcPr marL="0" marR="0" marT="0" marB="0" anchor="ctr"/>
                </a:tc>
                <a:tc>
                  <a:txBody>
                    <a:bodyPr/>
                    <a:lstStyle/>
                    <a:p>
                      <a:pPr algn="ctr"/>
                      <a:r>
                        <a:rPr lang="en-GB" sz="1200">
                          <a:effectLst/>
                        </a:rPr>
                        <a:t>87.5</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62.5</a:t>
                      </a:r>
                    </a:p>
                  </a:txBody>
                  <a:tcPr marL="0" marR="0" marT="0" marB="0" anchor="ctr"/>
                </a:tc>
                <a:tc>
                  <a:txBody>
                    <a:bodyPr/>
                    <a:lstStyle/>
                    <a:p>
                      <a:pPr algn="ctr"/>
                      <a:r>
                        <a:rPr lang="en-GB" sz="1200">
                          <a:effectLst/>
                        </a:rPr>
                        <a:t>48.5</a:t>
                      </a:r>
                    </a:p>
                  </a:txBody>
                  <a:tcPr marL="0" marR="0" marT="0" marB="0" anchor="ctr"/>
                </a:tc>
                <a:tc>
                  <a:txBody>
                    <a:bodyPr/>
                    <a:lstStyle/>
                    <a:p>
                      <a:pPr algn="ctr"/>
                      <a:r>
                        <a:rPr lang="en-GB" sz="1200">
                          <a:effectLst/>
                        </a:rPr>
                        <a:t>44.5</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47</a:t>
                      </a:r>
                    </a:p>
                  </a:txBody>
                  <a:tcPr marL="0" marR="0" marT="0" marB="0" anchor="ctr"/>
                </a:tc>
                <a:tc>
                  <a:txBody>
                    <a:bodyPr/>
                    <a:lstStyle/>
                    <a:p>
                      <a:pPr algn="ctr"/>
                      <a:r>
                        <a:rPr lang="en-GB" sz="1200">
                          <a:effectLst/>
                        </a:rPr>
                        <a:t>34.5</a:t>
                      </a:r>
                    </a:p>
                  </a:txBody>
                  <a:tcPr marL="0" marR="0" marT="0" marB="0" anchor="ctr"/>
                </a:tc>
                <a:tc>
                  <a:txBody>
                    <a:bodyPr/>
                    <a:lstStyle/>
                    <a:p>
                      <a:pPr algn="ctr"/>
                      <a:r>
                        <a:rPr lang="en-GB" sz="1200">
                          <a:effectLst/>
                        </a:rPr>
                        <a:t>31.5</a:t>
                      </a:r>
                    </a:p>
                  </a:txBody>
                  <a:tcPr marL="0" marR="0" marT="0" marB="0" anchor="ctr"/>
                </a:tc>
                <a:tc>
                  <a:txBody>
                    <a:bodyPr/>
                    <a:lstStyle/>
                    <a:p>
                      <a:pPr algn="ctr"/>
                      <a:r>
                        <a:rPr lang="en-GB" sz="1200">
                          <a:effectLst/>
                        </a:rPr>
                        <a:t>0</a:t>
                      </a:r>
                    </a:p>
                  </a:txBody>
                  <a:tcPr marL="0" marR="0" marT="0" marB="0" anchor="ctr"/>
                </a:tc>
                <a:extLst>
                  <a:ext uri="{0D108BD9-81ED-4DB2-BD59-A6C34878D82A}">
                    <a16:rowId xmlns:a16="http://schemas.microsoft.com/office/drawing/2014/main" val="1705242092"/>
                  </a:ext>
                </a:extLst>
              </a:tr>
              <a:tr h="304800">
                <a:tc>
                  <a:txBody>
                    <a:bodyPr/>
                    <a:lstStyle/>
                    <a:p>
                      <a:r>
                        <a:rPr lang="en-GB" sz="1200">
                          <a:effectLst/>
                        </a:rPr>
                        <a:t>Monthly Hours</a:t>
                      </a:r>
                    </a:p>
                  </a:txBody>
                  <a:tcPr marL="0" marR="0" marT="0" marB="0" anchor="ctr"/>
                </a:tc>
                <a:tc>
                  <a:txBody>
                    <a:bodyPr/>
                    <a:lstStyle/>
                    <a:p>
                      <a:pPr algn="ctr"/>
                      <a:r>
                        <a:rPr lang="en-GB" sz="1200">
                          <a:effectLst/>
                        </a:rPr>
                        <a:t>9.05</a:t>
                      </a:r>
                    </a:p>
                  </a:txBody>
                  <a:tcPr marL="0" marR="0" marT="0" marB="0" anchor="ctr"/>
                </a:tc>
                <a:tc>
                  <a:txBody>
                    <a:bodyPr/>
                    <a:lstStyle/>
                    <a:p>
                      <a:pPr algn="ctr"/>
                      <a:r>
                        <a:rPr lang="en-GB" sz="1200">
                          <a:effectLst/>
                        </a:rPr>
                        <a:t>8.67</a:t>
                      </a:r>
                    </a:p>
                  </a:txBody>
                  <a:tcPr marL="0" marR="0" marT="0" marB="0" anchor="ctr"/>
                </a:tc>
                <a:tc>
                  <a:txBody>
                    <a:bodyPr/>
                    <a:lstStyle/>
                    <a:p>
                      <a:pPr algn="ctr"/>
                      <a:r>
                        <a:rPr lang="en-GB" sz="1200">
                          <a:effectLst/>
                        </a:rPr>
                        <a:t>8.32</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7.32</a:t>
                      </a:r>
                    </a:p>
                  </a:txBody>
                  <a:tcPr marL="0" marR="0" marT="0" marB="0" anchor="ctr"/>
                </a:tc>
                <a:tc>
                  <a:txBody>
                    <a:bodyPr/>
                    <a:lstStyle/>
                    <a:p>
                      <a:pPr algn="ctr"/>
                      <a:r>
                        <a:rPr lang="en-GB" sz="1200">
                          <a:effectLst/>
                        </a:rPr>
                        <a:t>7.02</a:t>
                      </a:r>
                    </a:p>
                  </a:txBody>
                  <a:tcPr marL="0" marR="0" marT="0" marB="0" anchor="ctr"/>
                </a:tc>
                <a:tc>
                  <a:txBody>
                    <a:bodyPr/>
                    <a:lstStyle/>
                    <a:p>
                      <a:pPr algn="ctr"/>
                      <a:r>
                        <a:rPr lang="en-GB" sz="1200">
                          <a:effectLst/>
                        </a:rPr>
                        <a:t>6.71</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4.79</a:t>
                      </a:r>
                    </a:p>
                  </a:txBody>
                  <a:tcPr marL="0" marR="0" marT="0" marB="0" anchor="ctr"/>
                </a:tc>
                <a:tc>
                  <a:txBody>
                    <a:bodyPr/>
                    <a:lstStyle/>
                    <a:p>
                      <a:pPr algn="ctr"/>
                      <a:r>
                        <a:rPr lang="en-GB" sz="1200">
                          <a:effectLst/>
                        </a:rPr>
                        <a:t>3.72</a:t>
                      </a:r>
                    </a:p>
                  </a:txBody>
                  <a:tcPr marL="0" marR="0" marT="0" marB="0" anchor="ctr"/>
                </a:tc>
                <a:tc>
                  <a:txBody>
                    <a:bodyPr/>
                    <a:lstStyle/>
                    <a:p>
                      <a:pPr algn="ctr"/>
                      <a:r>
                        <a:rPr lang="en-GB" sz="1200">
                          <a:effectLst/>
                        </a:rPr>
                        <a:t>3.41</a:t>
                      </a:r>
                    </a:p>
                  </a:txBody>
                  <a:tcPr marL="0" marR="0" marT="0" marB="0" anchor="ctr"/>
                </a:tc>
                <a:tc>
                  <a:txBody>
                    <a:bodyPr/>
                    <a:lstStyle/>
                    <a:p>
                      <a:pPr algn="ctr"/>
                      <a:r>
                        <a:rPr lang="en-GB" sz="1200">
                          <a:effectLst/>
                        </a:rPr>
                        <a:t>0</a:t>
                      </a:r>
                    </a:p>
                  </a:txBody>
                  <a:tcPr marL="0" marR="0" marT="0" marB="0" anchor="ctr"/>
                </a:tc>
                <a:tc>
                  <a:txBody>
                    <a:bodyPr/>
                    <a:lstStyle/>
                    <a:p>
                      <a:pPr algn="ctr"/>
                      <a:r>
                        <a:rPr lang="en-GB" sz="1200">
                          <a:effectLst/>
                        </a:rPr>
                        <a:t>3.6</a:t>
                      </a:r>
                    </a:p>
                  </a:txBody>
                  <a:tcPr marL="0" marR="0" marT="0" marB="0" anchor="ctr"/>
                </a:tc>
                <a:tc>
                  <a:txBody>
                    <a:bodyPr/>
                    <a:lstStyle/>
                    <a:p>
                      <a:pPr algn="ctr"/>
                      <a:r>
                        <a:rPr lang="en-GB" sz="1200">
                          <a:effectLst/>
                        </a:rPr>
                        <a:t>2.65</a:t>
                      </a:r>
                    </a:p>
                  </a:txBody>
                  <a:tcPr marL="0" marR="0" marT="0" marB="0" anchor="ctr"/>
                </a:tc>
                <a:tc>
                  <a:txBody>
                    <a:bodyPr/>
                    <a:lstStyle/>
                    <a:p>
                      <a:pPr algn="ctr"/>
                      <a:r>
                        <a:rPr lang="en-GB" sz="1200">
                          <a:effectLst/>
                        </a:rPr>
                        <a:t>2.42</a:t>
                      </a:r>
                    </a:p>
                  </a:txBody>
                  <a:tcPr marL="0" marR="0" marT="0" marB="0" anchor="ctr"/>
                </a:tc>
                <a:tc>
                  <a:txBody>
                    <a:bodyPr/>
                    <a:lstStyle/>
                    <a:p>
                      <a:pPr algn="ctr"/>
                      <a:r>
                        <a:rPr lang="en-GB" sz="1200">
                          <a:effectLst/>
                        </a:rPr>
                        <a:t>0</a:t>
                      </a:r>
                    </a:p>
                  </a:txBody>
                  <a:tcPr marL="0" marR="0" marT="0" marB="0" anchor="ctr"/>
                </a:tc>
                <a:extLst>
                  <a:ext uri="{0D108BD9-81ED-4DB2-BD59-A6C34878D82A}">
                    <a16:rowId xmlns:a16="http://schemas.microsoft.com/office/drawing/2014/main" val="1896698145"/>
                  </a:ext>
                </a:extLst>
              </a:tr>
            </a:tbl>
          </a:graphicData>
        </a:graphic>
      </p:graphicFrame>
      <p:pic>
        <p:nvPicPr>
          <p:cNvPr id="9" name="Picture 8">
            <a:extLst>
              <a:ext uri="{FF2B5EF4-FFF2-40B4-BE49-F238E27FC236}">
                <a16:creationId xmlns:a16="http://schemas.microsoft.com/office/drawing/2014/main" id="{9E48F5E3-78C6-4199-845F-1820D1217146}"/>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57622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Changes in points – what you need to know</a:t>
            </a:r>
          </a:p>
        </p:txBody>
      </p:sp>
      <p:sp>
        <p:nvSpPr>
          <p:cNvPr id="3" name="Content Placeholder 2">
            <a:extLst>
              <a:ext uri="{FF2B5EF4-FFF2-40B4-BE49-F238E27FC236}">
                <a16:creationId xmlns:a16="http://schemas.microsoft.com/office/drawing/2014/main" id="{66558220-4782-47E7-A5DD-A25F6F516340}"/>
              </a:ext>
            </a:extLst>
          </p:cNvPr>
          <p:cNvSpPr>
            <a:spLocks noGrp="1"/>
          </p:cNvSpPr>
          <p:nvPr>
            <p:ph sz="half" idx="1"/>
          </p:nvPr>
        </p:nvSpPr>
        <p:spPr>
          <a:xfrm>
            <a:off x="446049" y="1750979"/>
            <a:ext cx="11134030" cy="4339782"/>
          </a:xfrm>
        </p:spPr>
        <p:txBody>
          <a:bodyPr vert="horz" lIns="0" tIns="0" rIns="0" bIns="0" rtlCol="0" anchor="t">
            <a:normAutofit/>
          </a:bodyPr>
          <a:lstStyle/>
          <a:p>
            <a:r>
              <a:rPr lang="en-GB" sz="1600" b="1" dirty="0">
                <a:latin typeface="Arial" panose="020B0604020202020204" pitchFamily="34" charset="0"/>
                <a:cs typeface="Arial" panose="020B0604020202020204" pitchFamily="34" charset="0"/>
              </a:rPr>
              <a:t>Why have the points changed?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As outlined earlier in this document, the WMT offers a proxy measure of workload, and must adopt set values for activity times and frequencies. During the review of the WMT Points, operational staff indicated a range of times for activity completion (low to high), and frequencies of activity (low to high). </a:t>
            </a:r>
          </a:p>
          <a:p>
            <a:pPr marL="285750" indent="-285750">
              <a:buFont typeface="Arial" panose="020B0604020202020204" pitchFamily="34" charset="0"/>
              <a:buChar char="•"/>
            </a:pPr>
            <a:r>
              <a:rPr lang="en-GB" sz="1600" dirty="0"/>
              <a:t>The decision taken by Senior Probation Leaders was to adopt </a:t>
            </a:r>
            <a:r>
              <a:rPr lang="en-GB" sz="1600" b="1" dirty="0"/>
              <a:t>low activity timings, and low frequencies</a:t>
            </a:r>
            <a:r>
              <a:rPr lang="en-GB" sz="1600" dirty="0"/>
              <a:t>. This decision was made to ensure that we ‘cut our cloth’ according to current resource challenges and have a WMT that reflects </a:t>
            </a:r>
            <a:r>
              <a:rPr lang="en-GB" sz="1600" b="1" dirty="0"/>
              <a:t>sufficient standards </a:t>
            </a:r>
            <a:r>
              <a:rPr lang="en-GB" sz="1600" dirty="0"/>
              <a:t>(i.e. national standards) of activity currently adopted by the organisation. As recruitment and retention improves over time, the WMT can be ‘ramped up’ to increase the activity times and activity frequencies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We recognise this </a:t>
            </a:r>
            <a:r>
              <a:rPr lang="en-GB" sz="1600" dirty="0"/>
              <a:t>may be a difficult message, and it means that the WMT points adopted in this review do not support high quality work – which we know often takes more time to complete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addition of up to 30% responsive time does allow PPs to prioritise attention and time resource to cases of concern, and to complete high quality pieces of work where this is warranted (e.g. a particularly complex assessment and risk management plan, or complex bespoke 1:1 change activity and 1:1 engagement)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4" name="TextBox 3">
            <a:extLst>
              <a:ext uri="{FF2B5EF4-FFF2-40B4-BE49-F238E27FC236}">
                <a16:creationId xmlns:a16="http://schemas.microsoft.com/office/drawing/2014/main" id="{C94C4C4D-235A-4910-9BD6-B5FCAD320009}"/>
              </a:ext>
            </a:extLst>
          </p:cNvPr>
          <p:cNvSpPr txBox="1"/>
          <p:nvPr/>
        </p:nvSpPr>
        <p:spPr>
          <a:xfrm>
            <a:off x="446050" y="894945"/>
            <a:ext cx="11134030" cy="646331"/>
          </a:xfrm>
          <a:prstGeom prst="rect">
            <a:avLst/>
          </a:prstGeom>
          <a:solidFill>
            <a:schemeClr val="accent3">
              <a:lumMod val="20000"/>
              <a:lumOff val="80000"/>
            </a:schemeClr>
          </a:solidFill>
        </p:spPr>
        <p:txBody>
          <a:bodyPr wrap="square" rtlCol="0">
            <a:spAutoFit/>
          </a:bodyPr>
          <a:lstStyle/>
          <a:p>
            <a:r>
              <a:rPr lang="en-GB" b="1"/>
              <a:t>Following engagement with staff on the contents of this presentation, and the changes in points per tier in WMT, we have developed the below FAQ to address key questions raised by staff: </a:t>
            </a:r>
          </a:p>
        </p:txBody>
      </p:sp>
      <p:pic>
        <p:nvPicPr>
          <p:cNvPr id="5" name="Picture 4">
            <a:extLst>
              <a:ext uri="{FF2B5EF4-FFF2-40B4-BE49-F238E27FC236}">
                <a16:creationId xmlns:a16="http://schemas.microsoft.com/office/drawing/2014/main" id="{31F27D8C-E4BD-42E7-A86A-1AC4CD57A7DB}"/>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0311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Changes in points – what you need to know</a:t>
            </a:r>
          </a:p>
        </p:txBody>
      </p:sp>
      <p:sp>
        <p:nvSpPr>
          <p:cNvPr id="3" name="Content Placeholder 2">
            <a:extLst>
              <a:ext uri="{FF2B5EF4-FFF2-40B4-BE49-F238E27FC236}">
                <a16:creationId xmlns:a16="http://schemas.microsoft.com/office/drawing/2014/main" id="{66558220-4782-47E7-A5DD-A25F6F516340}"/>
              </a:ext>
            </a:extLst>
          </p:cNvPr>
          <p:cNvSpPr>
            <a:spLocks noGrp="1"/>
          </p:cNvSpPr>
          <p:nvPr>
            <p:ph sz="half" idx="1"/>
          </p:nvPr>
        </p:nvSpPr>
        <p:spPr>
          <a:xfrm>
            <a:off x="446049" y="767238"/>
            <a:ext cx="11134030" cy="5323523"/>
          </a:xfrm>
        </p:spPr>
        <p:txBody>
          <a:bodyPr vert="horz" lIns="0" tIns="0" rIns="0" bIns="0" rtlCol="0" anchor="t">
            <a:normAutofit fontScale="85000" lnSpcReduction="20000"/>
          </a:bodyPr>
          <a:lstStyle/>
          <a:p>
            <a:r>
              <a:rPr lang="en-GB" sz="1600" b="1" dirty="0"/>
              <a:t>You say that WMT is now up to date and reflects current PS expectations. If the WMT is now up to date and reflects current Probation Service expectations, why have some of the points reduced rather than gone up?</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Points for each tier come from the mandated activities (with timings, and frequencies of the task) plus up to 30% responsive time. This has resulted in some points at higher tiers reducing, with increases at Tier C. During the review</a:t>
            </a:r>
            <a:r>
              <a:rPr lang="en-GB" sz="1600" dirty="0"/>
              <a:t> of WMT Points, it was identified that WMT Points were ‘top heavy’ and Tiers A and B points were based on historic models, expectations and assumptions which did not accurately reflect current ways of working</a:t>
            </a:r>
          </a:p>
          <a:p>
            <a:endParaRPr lang="en-GB" sz="1600" b="1" dirty="0">
              <a:latin typeface="Arial"/>
              <a:cs typeface="Arial"/>
            </a:endParaRPr>
          </a:p>
          <a:p>
            <a:r>
              <a:rPr lang="en-GB" sz="1600" b="1" dirty="0">
                <a:latin typeface="Arial"/>
                <a:cs typeface="Arial"/>
              </a:rPr>
              <a:t>If the WMT points have reduced/increased, how does this relate to the expectations on PPs? E.g. frequency of contact/assessment/RAR delivery etc. How does this equate to the total hours / points for the case? </a:t>
            </a:r>
            <a:endParaRPr lang="en-US" sz="2800" dirty="0"/>
          </a:p>
          <a:p>
            <a:pPr marL="285750" indent="-285750">
              <a:buFont typeface="Arial" panose="020B0604020202020204" pitchFamily="34" charset="0"/>
              <a:buChar char="•"/>
            </a:pPr>
            <a:r>
              <a:rPr lang="en-GB" sz="1600" dirty="0"/>
              <a:t>As outlined above, the WMT activity timings and frequencies have been set as low timing, low frequency. The following page sets out some detailed examples of expectations to help you understand the new points. The activities are based on modelling assumptions of </a:t>
            </a:r>
            <a:r>
              <a:rPr lang="en-US" sz="1600" i="0" dirty="0">
                <a:effectLst/>
                <a:latin typeface="Arial" panose="020B0604020202020204" pitchFamily="34" charset="0"/>
              </a:rPr>
              <a:t>High/V High Ro</a:t>
            </a:r>
            <a:r>
              <a:rPr lang="en-US" sz="1600" dirty="0"/>
              <a:t>SH – weekly contact; </a:t>
            </a:r>
            <a:r>
              <a:rPr lang="en-US" sz="1600" i="0" dirty="0">
                <a:effectLst/>
                <a:latin typeface="Arial" panose="020B0604020202020204" pitchFamily="34" charset="0"/>
              </a:rPr>
              <a:t>Medium Rosh – Fortnightly contact; </a:t>
            </a:r>
            <a:r>
              <a:rPr lang="en-US" sz="1600" dirty="0"/>
              <a:t>Low RoSH – Monthly contact</a:t>
            </a:r>
          </a:p>
          <a:p>
            <a:pPr marL="285750" indent="-285750">
              <a:buFont typeface="Arial" panose="020B0604020202020204" pitchFamily="34" charset="0"/>
              <a:buChar char="•"/>
            </a:pPr>
            <a:endParaRPr lang="en-GB" sz="1600" dirty="0"/>
          </a:p>
          <a:p>
            <a:r>
              <a:rPr lang="en-GB" sz="1600" b="1" dirty="0"/>
              <a:t>What do these changes mean for my WMT%?</a:t>
            </a:r>
          </a:p>
          <a:p>
            <a:pPr marL="285750" indent="-285750">
              <a:buFont typeface="Arial" panose="020B0604020202020204" pitchFamily="34" charset="0"/>
              <a:buChar char="•"/>
            </a:pPr>
            <a:r>
              <a:rPr lang="en-GB" sz="1600" dirty="0"/>
              <a:t>As part of the communications, we have sent each region a detailed pack outlining the impact of the WMT changes on their region, their PDUs, Teams and individuals. Some PPs WMT will increase, some will decrease as a result of these changes. The overall net impact is an increase to WMT of 6.3% </a:t>
            </a:r>
          </a:p>
          <a:p>
            <a:endParaRPr lang="en-GB" sz="1600" dirty="0"/>
          </a:p>
          <a:p>
            <a:r>
              <a:rPr lang="en-GB" sz="1600" b="1" dirty="0"/>
              <a:t>If WMT is set on the sufficient standard of activity, what support will I get when my practice to this standard is challenged during an SFO, Domestic Homicide Report, Child Safeguarding Review, or HMiP? Have the sufficient standards been aligned to the standards in these reviews? </a:t>
            </a:r>
          </a:p>
          <a:p>
            <a:pPr marL="285750" indent="-285750">
              <a:buChar char="•"/>
            </a:pPr>
            <a:r>
              <a:rPr lang="en-GB" sz="1600" dirty="0">
                <a:latin typeface="Arial"/>
                <a:cs typeface="Arial"/>
              </a:rPr>
              <a:t>The changes to WMT, which include low timing and low frequency, have been </a:t>
            </a:r>
            <a:r>
              <a:rPr lang="en-GB" sz="1600" b="1" dirty="0">
                <a:latin typeface="Arial"/>
                <a:cs typeface="Arial"/>
              </a:rPr>
              <a:t>approved at senior Probation leadership level</a:t>
            </a:r>
            <a:r>
              <a:rPr lang="en-GB" sz="1600" dirty="0">
                <a:latin typeface="Arial"/>
                <a:cs typeface="Arial"/>
              </a:rPr>
              <a:t>. This model supports the resourcing for all mandatory requirements of sentence management and represents sufficient practice standards. This model has been approved as it reflects the realities and expectations of sentence management delivery in the current resourcing context. It does not cover 'excellence in practice' and the Senior leaders who have approved this approach are clear about what this provides</a:t>
            </a:r>
            <a:endParaRPr lang="en-GB" sz="1600" b="1" dirty="0"/>
          </a:p>
        </p:txBody>
      </p:sp>
      <p:pic>
        <p:nvPicPr>
          <p:cNvPr id="4" name="Picture 3">
            <a:extLst>
              <a:ext uri="{FF2B5EF4-FFF2-40B4-BE49-F238E27FC236}">
                <a16:creationId xmlns:a16="http://schemas.microsoft.com/office/drawing/2014/main" id="{76D5233A-062D-4D27-B5A5-0F0149A3ABAC}"/>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47697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Mandatory activity examples</a:t>
            </a:r>
          </a:p>
        </p:txBody>
      </p:sp>
      <p:sp>
        <p:nvSpPr>
          <p:cNvPr id="3" name="Content Placeholder 2">
            <a:extLst>
              <a:ext uri="{FF2B5EF4-FFF2-40B4-BE49-F238E27FC236}">
                <a16:creationId xmlns:a16="http://schemas.microsoft.com/office/drawing/2014/main" id="{66558220-4782-47E7-A5DD-A25F6F516340}"/>
              </a:ext>
            </a:extLst>
          </p:cNvPr>
          <p:cNvSpPr>
            <a:spLocks noGrp="1"/>
          </p:cNvSpPr>
          <p:nvPr>
            <p:ph sz="half" idx="1"/>
          </p:nvPr>
        </p:nvSpPr>
        <p:spPr>
          <a:xfrm>
            <a:off x="228334" y="821492"/>
            <a:ext cx="11805315" cy="858793"/>
          </a:xfrm>
        </p:spPr>
        <p:txBody>
          <a:bodyPr vert="horz" lIns="0" tIns="0" rIns="0" bIns="0" rtlCol="0" anchor="t">
            <a:noAutofit/>
          </a:bodyPr>
          <a:lstStyle/>
          <a:p>
            <a:r>
              <a:rPr lang="en-GB" sz="1400">
                <a:latin typeface="Arial"/>
                <a:cs typeface="Arial"/>
              </a:rPr>
              <a:t>We have provided the below non-exhaustive examples of activity, including timing and expected frequency to illustrate how the WMT Points have been calculated. It is important to note that the 'Responsive Activity' of up to 30% may cover additional activity required (e.g. a need for a further Child Safeguarding referral). It is also important to note that these times are based on averages – WMT cannot reflect an exact model of activity which occurs for each individual case. </a:t>
            </a:r>
            <a:endParaRPr lang="en-GB" sz="1400">
              <a:latin typeface="Arial" panose="020B0604020202020204" pitchFamily="34" charset="0"/>
              <a:cs typeface="Arial" panose="020B0604020202020204" pitchFamily="34" charset="0"/>
            </a:endParaRPr>
          </a:p>
          <a:p>
            <a:endParaRPr lang="en-GB" sz="1400" b="1"/>
          </a:p>
          <a:p>
            <a:endParaRPr lang="en-GB" sz="1400" b="1">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8C6D4E21-0F49-44F7-AECC-BE5C811B2DF6}"/>
              </a:ext>
            </a:extLst>
          </p:cNvPr>
          <p:cNvGraphicFramePr>
            <a:graphicFrameLocks noGrp="1"/>
          </p:cNvGraphicFramePr>
          <p:nvPr>
            <p:extLst>
              <p:ext uri="{D42A27DB-BD31-4B8C-83A1-F6EECF244321}">
                <p14:modId xmlns:p14="http://schemas.microsoft.com/office/powerpoint/2010/main" val="1707129234"/>
              </p:ext>
            </p:extLst>
          </p:nvPr>
        </p:nvGraphicFramePr>
        <p:xfrm>
          <a:off x="228334" y="1680285"/>
          <a:ext cx="11805315" cy="4807100"/>
        </p:xfrm>
        <a:graphic>
          <a:graphicData uri="http://schemas.openxmlformats.org/drawingml/2006/table">
            <a:tbl>
              <a:tblPr firstRow="1" bandRow="1">
                <a:tableStyleId>{5C22544A-7EE6-4342-B048-85BDC9FD1C3A}</a:tableStyleId>
              </a:tblPr>
              <a:tblGrid>
                <a:gridCol w="7603208">
                  <a:extLst>
                    <a:ext uri="{9D8B030D-6E8A-4147-A177-3AD203B41FA5}">
                      <a16:colId xmlns:a16="http://schemas.microsoft.com/office/drawing/2014/main" val="2272125318"/>
                    </a:ext>
                  </a:extLst>
                </a:gridCol>
                <a:gridCol w="977817">
                  <a:extLst>
                    <a:ext uri="{9D8B030D-6E8A-4147-A177-3AD203B41FA5}">
                      <a16:colId xmlns:a16="http://schemas.microsoft.com/office/drawing/2014/main" val="1326050819"/>
                    </a:ext>
                  </a:extLst>
                </a:gridCol>
                <a:gridCol w="993217">
                  <a:extLst>
                    <a:ext uri="{9D8B030D-6E8A-4147-A177-3AD203B41FA5}">
                      <a16:colId xmlns:a16="http://schemas.microsoft.com/office/drawing/2014/main" val="662971761"/>
                    </a:ext>
                  </a:extLst>
                </a:gridCol>
                <a:gridCol w="2231073">
                  <a:extLst>
                    <a:ext uri="{9D8B030D-6E8A-4147-A177-3AD203B41FA5}">
                      <a16:colId xmlns:a16="http://schemas.microsoft.com/office/drawing/2014/main" val="2351453381"/>
                    </a:ext>
                  </a:extLst>
                </a:gridCol>
              </a:tblGrid>
              <a:tr h="233622">
                <a:tc>
                  <a:txBody>
                    <a:bodyPr/>
                    <a:lstStyle/>
                    <a:p>
                      <a:r>
                        <a:rPr lang="en-GB" sz="1000"/>
                        <a:t>Activity</a:t>
                      </a:r>
                    </a:p>
                  </a:txBody>
                  <a:tcPr/>
                </a:tc>
                <a:tc>
                  <a:txBody>
                    <a:bodyPr/>
                    <a:lstStyle/>
                    <a:p>
                      <a:r>
                        <a:rPr lang="en-GB" sz="1000"/>
                        <a:t>Time (mins)</a:t>
                      </a:r>
                    </a:p>
                  </a:txBody>
                  <a:tcPr/>
                </a:tc>
                <a:tc>
                  <a:txBody>
                    <a:bodyPr/>
                    <a:lstStyle/>
                    <a:p>
                      <a:r>
                        <a:rPr lang="en-GB" sz="1000"/>
                        <a:t>Frequency</a:t>
                      </a:r>
                    </a:p>
                  </a:txBody>
                  <a:tcPr/>
                </a:tc>
                <a:tc>
                  <a:txBody>
                    <a:bodyPr/>
                    <a:lstStyle/>
                    <a:p>
                      <a:r>
                        <a:rPr lang="en-GB" sz="1000"/>
                        <a:t>Who for?</a:t>
                      </a:r>
                    </a:p>
                  </a:txBody>
                  <a:tcPr/>
                </a:tc>
                <a:extLst>
                  <a:ext uri="{0D108BD9-81ED-4DB2-BD59-A6C34878D82A}">
                    <a16:rowId xmlns:a16="http://schemas.microsoft.com/office/drawing/2014/main" val="1498939721"/>
                  </a:ext>
                </a:extLst>
              </a:tr>
              <a:tr h="233622">
                <a:tc>
                  <a:txBody>
                    <a:bodyPr/>
                    <a:lstStyle/>
                    <a:p>
                      <a:r>
                        <a:rPr lang="en-GB" sz="1000"/>
                        <a:t>VLU referral</a:t>
                      </a:r>
                    </a:p>
                  </a:txBody>
                  <a:tcPr/>
                </a:tc>
                <a:tc>
                  <a:txBody>
                    <a:bodyPr/>
                    <a:lstStyle/>
                    <a:p>
                      <a:pPr algn="ctr"/>
                      <a:r>
                        <a:rPr lang="en-GB" sz="1000"/>
                        <a:t>15</a:t>
                      </a:r>
                    </a:p>
                  </a:txBody>
                  <a:tcPr/>
                </a:tc>
                <a:tc>
                  <a:txBody>
                    <a:bodyPr/>
                    <a:lstStyle/>
                    <a:p>
                      <a:pPr algn="ctr"/>
                      <a:r>
                        <a:rPr lang="en-GB" sz="1000"/>
                        <a:t>Once</a:t>
                      </a:r>
                    </a:p>
                  </a:txBody>
                  <a:tcPr/>
                </a:tc>
                <a:tc>
                  <a:txBody>
                    <a:bodyPr/>
                    <a:lstStyle/>
                    <a:p>
                      <a:r>
                        <a:rPr lang="en-GB" sz="1000"/>
                        <a:t>Relevant cases</a:t>
                      </a:r>
                    </a:p>
                  </a:txBody>
                  <a:tcPr/>
                </a:tc>
                <a:extLst>
                  <a:ext uri="{0D108BD9-81ED-4DB2-BD59-A6C34878D82A}">
                    <a16:rowId xmlns:a16="http://schemas.microsoft.com/office/drawing/2014/main" val="3261011164"/>
                  </a:ext>
                </a:extLst>
              </a:tr>
              <a:tr h="242402">
                <a:tc>
                  <a:txBody>
                    <a:bodyPr/>
                    <a:lstStyle/>
                    <a:p>
                      <a:r>
                        <a:rPr lang="en-GB" sz="1000"/>
                        <a:t>Domestic Abuse Support Officer referral</a:t>
                      </a:r>
                    </a:p>
                  </a:txBody>
                  <a:tcPr/>
                </a:tc>
                <a:tc>
                  <a:txBody>
                    <a:bodyPr/>
                    <a:lstStyle/>
                    <a:p>
                      <a:pPr algn="ctr"/>
                      <a:r>
                        <a:rPr lang="en-GB" sz="1000"/>
                        <a:t>30</a:t>
                      </a:r>
                    </a:p>
                  </a:txBody>
                  <a:tcPr/>
                </a:tc>
                <a:tc>
                  <a:txBody>
                    <a:bodyPr/>
                    <a:lstStyle/>
                    <a:p>
                      <a:pPr algn="ctr"/>
                      <a:r>
                        <a:rPr lang="en-GB" sz="1000"/>
                        <a:t>Once</a:t>
                      </a:r>
                    </a:p>
                  </a:txBody>
                  <a:tcPr/>
                </a:tc>
                <a:tc>
                  <a:txBody>
                    <a:bodyPr/>
                    <a:lstStyle/>
                    <a:p>
                      <a:r>
                        <a:rPr lang="en-GB" sz="1000"/>
                        <a:t>Relevant cases</a:t>
                      </a:r>
                    </a:p>
                  </a:txBody>
                  <a:tcPr/>
                </a:tc>
                <a:extLst>
                  <a:ext uri="{0D108BD9-81ED-4DB2-BD59-A6C34878D82A}">
                    <a16:rowId xmlns:a16="http://schemas.microsoft.com/office/drawing/2014/main" val="1303934674"/>
                  </a:ext>
                </a:extLst>
              </a:tr>
              <a:tr h="233622">
                <a:tc>
                  <a:txBody>
                    <a:bodyPr/>
                    <a:lstStyle/>
                    <a:p>
                      <a:r>
                        <a:rPr lang="en-GB" sz="1000"/>
                        <a:t>Child safeguarding referral</a:t>
                      </a:r>
                    </a:p>
                  </a:txBody>
                  <a:tcPr/>
                </a:tc>
                <a:tc>
                  <a:txBody>
                    <a:bodyPr/>
                    <a:lstStyle/>
                    <a:p>
                      <a:pPr algn="ctr"/>
                      <a:r>
                        <a:rPr lang="en-GB" sz="1000"/>
                        <a:t>60</a:t>
                      </a:r>
                    </a:p>
                  </a:txBody>
                  <a:tcPr/>
                </a:tc>
                <a:tc>
                  <a:txBody>
                    <a:bodyPr/>
                    <a:lstStyle/>
                    <a:p>
                      <a:pPr algn="ctr"/>
                      <a:r>
                        <a:rPr lang="en-GB" sz="1000"/>
                        <a:t>Once</a:t>
                      </a:r>
                    </a:p>
                  </a:txBody>
                  <a:tcPr/>
                </a:tc>
                <a:tc>
                  <a:txBody>
                    <a:bodyPr/>
                    <a:lstStyle/>
                    <a:p>
                      <a:r>
                        <a:rPr lang="en-GB" sz="1000"/>
                        <a:t>Relevant cases</a:t>
                      </a:r>
                    </a:p>
                  </a:txBody>
                  <a:tcPr/>
                </a:tc>
                <a:extLst>
                  <a:ext uri="{0D108BD9-81ED-4DB2-BD59-A6C34878D82A}">
                    <a16:rowId xmlns:a16="http://schemas.microsoft.com/office/drawing/2014/main" val="3200545321"/>
                  </a:ext>
                </a:extLst>
              </a:tr>
              <a:tr h="233622">
                <a:tc>
                  <a:txBody>
                    <a:bodyPr/>
                    <a:lstStyle/>
                    <a:p>
                      <a:r>
                        <a:rPr lang="en-GB" sz="1000"/>
                        <a:t>Update risk registers in nDelius</a:t>
                      </a:r>
                    </a:p>
                  </a:txBody>
                  <a:tcPr/>
                </a:tc>
                <a:tc>
                  <a:txBody>
                    <a:bodyPr/>
                    <a:lstStyle/>
                    <a:p>
                      <a:pPr algn="ctr"/>
                      <a:r>
                        <a:rPr lang="en-GB" sz="1000"/>
                        <a:t>10</a:t>
                      </a:r>
                    </a:p>
                  </a:txBody>
                  <a:tcPr/>
                </a:tc>
                <a:tc>
                  <a:txBody>
                    <a:bodyPr/>
                    <a:lstStyle/>
                    <a:p>
                      <a:pPr algn="ctr"/>
                      <a:r>
                        <a:rPr lang="en-GB" sz="1000"/>
                        <a:t>Up to twice</a:t>
                      </a:r>
                    </a:p>
                  </a:txBody>
                  <a:tcPr/>
                </a:tc>
                <a:tc>
                  <a:txBody>
                    <a:bodyPr/>
                    <a:lstStyle/>
                    <a:p>
                      <a:r>
                        <a:rPr lang="en-GB" sz="1000"/>
                        <a:t>Once for D0-C2, twice for C3 to A3</a:t>
                      </a:r>
                    </a:p>
                  </a:txBody>
                  <a:tcPr/>
                </a:tc>
                <a:extLst>
                  <a:ext uri="{0D108BD9-81ED-4DB2-BD59-A6C34878D82A}">
                    <a16:rowId xmlns:a16="http://schemas.microsoft.com/office/drawing/2014/main" val="1878938497"/>
                  </a:ext>
                </a:extLst>
              </a:tr>
              <a:tr h="379635">
                <a:tc>
                  <a:txBody>
                    <a:bodyPr/>
                    <a:lstStyle/>
                    <a:p>
                      <a:r>
                        <a:rPr lang="en-GB" sz="1000"/>
                        <a:t>Review Sentence Plan (OASys) – includes updating risk registers, SARA &amp; ARMS (if applicable) and updating DIF</a:t>
                      </a:r>
                    </a:p>
                  </a:txBody>
                  <a:tcPr/>
                </a:tc>
                <a:tc>
                  <a:txBody>
                    <a:bodyPr/>
                    <a:lstStyle/>
                    <a:p>
                      <a:pPr algn="ctr"/>
                      <a:r>
                        <a:rPr lang="en-GB" sz="1000"/>
                        <a:t>Up to 385</a:t>
                      </a:r>
                    </a:p>
                  </a:txBody>
                  <a:tcPr/>
                </a:tc>
                <a:tc>
                  <a:txBody>
                    <a:bodyPr/>
                    <a:lstStyle/>
                    <a:p>
                      <a:pPr algn="ctr"/>
                      <a:r>
                        <a:rPr lang="en-GB" sz="1000"/>
                        <a:t>Up to twice</a:t>
                      </a:r>
                    </a:p>
                  </a:txBody>
                  <a:tcPr/>
                </a:tc>
                <a:tc>
                  <a:txBody>
                    <a:bodyPr/>
                    <a:lstStyle/>
                    <a:p>
                      <a:r>
                        <a:rPr lang="en-GB" sz="1000"/>
                        <a:t>All cases</a:t>
                      </a:r>
                    </a:p>
                    <a:p>
                      <a:r>
                        <a:rPr lang="en-GB" sz="1000"/>
                        <a:t>Twice for Tiers C3, B1-3 &amp; A1-3</a:t>
                      </a:r>
                    </a:p>
                  </a:txBody>
                  <a:tcPr/>
                </a:tc>
                <a:extLst>
                  <a:ext uri="{0D108BD9-81ED-4DB2-BD59-A6C34878D82A}">
                    <a16:rowId xmlns:a16="http://schemas.microsoft.com/office/drawing/2014/main" val="3984649741"/>
                  </a:ext>
                </a:extLst>
              </a:tr>
              <a:tr h="233622">
                <a:tc>
                  <a:txBody>
                    <a:bodyPr/>
                    <a:lstStyle/>
                    <a:p>
                      <a:r>
                        <a:rPr lang="en-GB" sz="1000"/>
                        <a:t>Additional Home Visit, including travel and preparation, reflection and recording time</a:t>
                      </a:r>
                    </a:p>
                  </a:txBody>
                  <a:tcPr/>
                </a:tc>
                <a:tc>
                  <a:txBody>
                    <a:bodyPr/>
                    <a:lstStyle/>
                    <a:p>
                      <a:pPr algn="ctr"/>
                      <a:r>
                        <a:rPr lang="en-GB" sz="1000"/>
                        <a:t>120</a:t>
                      </a:r>
                    </a:p>
                  </a:txBody>
                  <a:tcPr/>
                </a:tc>
                <a:tc>
                  <a:txBody>
                    <a:bodyPr/>
                    <a:lstStyle/>
                    <a:p>
                      <a:pPr algn="ctr"/>
                      <a:r>
                        <a:rPr lang="en-GB" sz="1000"/>
                        <a:t>Once</a:t>
                      </a:r>
                    </a:p>
                  </a:txBody>
                  <a:tcPr/>
                </a:tc>
                <a:tc>
                  <a:txBody>
                    <a:bodyPr/>
                    <a:lstStyle/>
                    <a:p>
                      <a:r>
                        <a:rPr lang="en-GB" sz="1000"/>
                        <a:t>C3, B1-3 and A1-3 Tiers</a:t>
                      </a:r>
                    </a:p>
                  </a:txBody>
                  <a:tcPr/>
                </a:tc>
                <a:extLst>
                  <a:ext uri="{0D108BD9-81ED-4DB2-BD59-A6C34878D82A}">
                    <a16:rowId xmlns:a16="http://schemas.microsoft.com/office/drawing/2014/main" val="281816177"/>
                  </a:ext>
                </a:extLst>
              </a:tr>
              <a:tr h="233622">
                <a:tc>
                  <a:txBody>
                    <a:bodyPr/>
                    <a:lstStyle/>
                    <a:p>
                      <a:r>
                        <a:rPr lang="en-GB" sz="1000"/>
                        <a:t>Complete IOM referral</a:t>
                      </a:r>
                    </a:p>
                  </a:txBody>
                  <a:tcPr/>
                </a:tc>
                <a:tc>
                  <a:txBody>
                    <a:bodyPr/>
                    <a:lstStyle/>
                    <a:p>
                      <a:pPr algn="ctr"/>
                      <a:r>
                        <a:rPr lang="en-GB" sz="1000"/>
                        <a:t>30</a:t>
                      </a:r>
                    </a:p>
                  </a:txBody>
                  <a:tcPr/>
                </a:tc>
                <a:tc>
                  <a:txBody>
                    <a:bodyPr/>
                    <a:lstStyle/>
                    <a:p>
                      <a:pPr algn="ctr"/>
                      <a:r>
                        <a:rPr lang="en-GB" sz="1000"/>
                        <a:t>Once</a:t>
                      </a:r>
                    </a:p>
                  </a:txBody>
                  <a:tcPr/>
                </a:tc>
                <a:tc>
                  <a:txBody>
                    <a:bodyPr/>
                    <a:lstStyle/>
                    <a:p>
                      <a:r>
                        <a:rPr lang="en-GB" sz="1000"/>
                        <a:t>Relevant cases</a:t>
                      </a:r>
                    </a:p>
                  </a:txBody>
                  <a:tcPr/>
                </a:tc>
                <a:extLst>
                  <a:ext uri="{0D108BD9-81ED-4DB2-BD59-A6C34878D82A}">
                    <a16:rowId xmlns:a16="http://schemas.microsoft.com/office/drawing/2014/main" val="3488507738"/>
                  </a:ext>
                </a:extLst>
              </a:tr>
              <a:tr h="233622">
                <a:tc>
                  <a:txBody>
                    <a:bodyPr/>
                    <a:lstStyle/>
                    <a:p>
                      <a:r>
                        <a:rPr lang="en-GB" sz="1000"/>
                        <a:t>Complete IOM supervision, including preparation, reflection and recording</a:t>
                      </a:r>
                    </a:p>
                  </a:txBody>
                  <a:tcPr/>
                </a:tc>
                <a:tc>
                  <a:txBody>
                    <a:bodyPr/>
                    <a:lstStyle/>
                    <a:p>
                      <a:pPr algn="ctr"/>
                      <a:r>
                        <a:rPr lang="en-GB" sz="1000"/>
                        <a:t>60</a:t>
                      </a:r>
                    </a:p>
                  </a:txBody>
                  <a:tcPr/>
                </a:tc>
                <a:tc>
                  <a:txBody>
                    <a:bodyPr/>
                    <a:lstStyle/>
                    <a:p>
                      <a:pPr algn="ctr"/>
                      <a:r>
                        <a:rPr lang="en-GB" sz="1000"/>
                        <a:t>30 times</a:t>
                      </a:r>
                    </a:p>
                  </a:txBody>
                  <a:tcPr/>
                </a:tc>
                <a:tc>
                  <a:txBody>
                    <a:bodyPr/>
                    <a:lstStyle/>
                    <a:p>
                      <a:r>
                        <a:rPr lang="en-GB" sz="1000"/>
                        <a:t>Relevant cases</a:t>
                      </a:r>
                    </a:p>
                  </a:txBody>
                  <a:tcPr/>
                </a:tc>
                <a:extLst>
                  <a:ext uri="{0D108BD9-81ED-4DB2-BD59-A6C34878D82A}">
                    <a16:rowId xmlns:a16="http://schemas.microsoft.com/office/drawing/2014/main" val="177044713"/>
                  </a:ext>
                </a:extLst>
              </a:tr>
              <a:tr h="233622">
                <a:tc>
                  <a:txBody>
                    <a:bodyPr/>
                    <a:lstStyle/>
                    <a:p>
                      <a:r>
                        <a:rPr lang="en-GB" sz="1000"/>
                        <a:t>Referral to CRS / Structured Intervention / Accredited Programme</a:t>
                      </a:r>
                    </a:p>
                  </a:txBody>
                  <a:tcPr/>
                </a:tc>
                <a:tc>
                  <a:txBody>
                    <a:bodyPr/>
                    <a:lstStyle/>
                    <a:p>
                      <a:pPr algn="ctr"/>
                      <a:r>
                        <a:rPr lang="en-GB" sz="1000"/>
                        <a:t>25</a:t>
                      </a:r>
                    </a:p>
                  </a:txBody>
                  <a:tcPr/>
                </a:tc>
                <a:tc>
                  <a:txBody>
                    <a:bodyPr/>
                    <a:lstStyle/>
                    <a:p>
                      <a:pPr algn="ctr"/>
                      <a:r>
                        <a:rPr lang="en-GB" sz="1000"/>
                        <a:t>Up to twice</a:t>
                      </a:r>
                    </a:p>
                  </a:txBody>
                  <a:tcPr/>
                </a:tc>
                <a:tc>
                  <a:txBody>
                    <a:bodyPr/>
                    <a:lstStyle/>
                    <a:p>
                      <a:r>
                        <a:rPr lang="en-GB" sz="1000"/>
                        <a:t>Relevant cases</a:t>
                      </a:r>
                    </a:p>
                  </a:txBody>
                  <a:tcPr/>
                </a:tc>
                <a:extLst>
                  <a:ext uri="{0D108BD9-81ED-4DB2-BD59-A6C34878D82A}">
                    <a16:rowId xmlns:a16="http://schemas.microsoft.com/office/drawing/2014/main" val="3061760675"/>
                  </a:ext>
                </a:extLst>
              </a:tr>
              <a:tr h="233622">
                <a:tc>
                  <a:txBody>
                    <a:bodyPr/>
                    <a:lstStyle/>
                    <a:p>
                      <a:r>
                        <a:rPr lang="en-GB" sz="1000"/>
                        <a:t>Monthly 1:1 mandatory supervision, including preparation (non RAR cases), reflection and recording time</a:t>
                      </a:r>
                    </a:p>
                  </a:txBody>
                  <a:tcPr/>
                </a:tc>
                <a:tc>
                  <a:txBody>
                    <a:bodyPr/>
                    <a:lstStyle/>
                    <a:p>
                      <a:pPr algn="ctr"/>
                      <a:r>
                        <a:rPr lang="en-GB" sz="1000"/>
                        <a:t>60</a:t>
                      </a:r>
                    </a:p>
                  </a:txBody>
                  <a:tcPr/>
                </a:tc>
                <a:tc>
                  <a:txBody>
                    <a:bodyPr/>
                    <a:lstStyle/>
                    <a:p>
                      <a:pPr algn="ctr"/>
                      <a:r>
                        <a:rPr lang="en-GB" sz="1000"/>
                        <a:t>Monthly</a:t>
                      </a:r>
                    </a:p>
                  </a:txBody>
                  <a:tcPr/>
                </a:tc>
                <a:tc>
                  <a:txBody>
                    <a:bodyPr/>
                    <a:lstStyle/>
                    <a:p>
                      <a:r>
                        <a:rPr lang="en-GB" sz="1000"/>
                        <a:t>All cases</a:t>
                      </a:r>
                    </a:p>
                  </a:txBody>
                  <a:tcPr/>
                </a:tc>
                <a:extLst>
                  <a:ext uri="{0D108BD9-81ED-4DB2-BD59-A6C34878D82A}">
                    <a16:rowId xmlns:a16="http://schemas.microsoft.com/office/drawing/2014/main" val="2604258306"/>
                  </a:ext>
                </a:extLst>
              </a:tr>
              <a:tr h="233622">
                <a:tc>
                  <a:txBody>
                    <a:bodyPr/>
                    <a:lstStyle/>
                    <a:p>
                      <a:r>
                        <a:rPr lang="en-GB" sz="1000"/>
                        <a:t>Supervision appointments above mandatory minimum (non RAR cases), including preparation, reflection and recording time</a:t>
                      </a:r>
                    </a:p>
                  </a:txBody>
                  <a:tcPr/>
                </a:tc>
                <a:tc>
                  <a:txBody>
                    <a:bodyPr/>
                    <a:lstStyle/>
                    <a:p>
                      <a:pPr algn="ctr"/>
                      <a:r>
                        <a:rPr lang="en-GB" sz="1000"/>
                        <a:t>60</a:t>
                      </a:r>
                    </a:p>
                  </a:txBody>
                  <a:tcPr/>
                </a:tc>
                <a:tc>
                  <a:txBody>
                    <a:bodyPr/>
                    <a:lstStyle/>
                    <a:p>
                      <a:pPr algn="ctr"/>
                      <a:r>
                        <a:rPr lang="en-GB" sz="1000"/>
                        <a:t>Up to 6 times</a:t>
                      </a:r>
                    </a:p>
                  </a:txBody>
                  <a:tcPr/>
                </a:tc>
                <a:tc>
                  <a:txBody>
                    <a:bodyPr/>
                    <a:lstStyle/>
                    <a:p>
                      <a:r>
                        <a:rPr lang="en-GB" sz="1000"/>
                        <a:t>Relevant cases</a:t>
                      </a:r>
                    </a:p>
                  </a:txBody>
                  <a:tcPr/>
                </a:tc>
                <a:extLst>
                  <a:ext uri="{0D108BD9-81ED-4DB2-BD59-A6C34878D82A}">
                    <a16:rowId xmlns:a16="http://schemas.microsoft.com/office/drawing/2014/main" val="2044830929"/>
                  </a:ext>
                </a:extLst>
              </a:tr>
              <a:tr h="233622">
                <a:tc>
                  <a:txBody>
                    <a:bodyPr/>
                    <a:lstStyle/>
                    <a:p>
                      <a:r>
                        <a:rPr lang="en-GB" sz="1000"/>
                        <a:t>RAR 1:1 Toolkit delivery, including preparation, reflection and recording time</a:t>
                      </a:r>
                    </a:p>
                  </a:txBody>
                  <a:tcPr/>
                </a:tc>
                <a:tc>
                  <a:txBody>
                    <a:bodyPr/>
                    <a:lstStyle/>
                    <a:p>
                      <a:pPr algn="ctr"/>
                      <a:r>
                        <a:rPr lang="en-GB" sz="1000"/>
                        <a:t>90</a:t>
                      </a:r>
                    </a:p>
                  </a:txBody>
                  <a:tcPr/>
                </a:tc>
                <a:tc>
                  <a:txBody>
                    <a:bodyPr/>
                    <a:lstStyle/>
                    <a:p>
                      <a:pPr algn="ctr"/>
                      <a:r>
                        <a:rPr lang="en-GB" sz="1000"/>
                        <a:t>Up to 9 times</a:t>
                      </a:r>
                    </a:p>
                  </a:txBody>
                  <a:tcPr/>
                </a:tc>
                <a:tc>
                  <a:txBody>
                    <a:bodyPr/>
                    <a:lstStyle/>
                    <a:p>
                      <a:r>
                        <a:rPr lang="en-GB" sz="1000"/>
                        <a:t>Relevant cases</a:t>
                      </a:r>
                    </a:p>
                  </a:txBody>
                  <a:tcPr/>
                </a:tc>
                <a:extLst>
                  <a:ext uri="{0D108BD9-81ED-4DB2-BD59-A6C34878D82A}">
                    <a16:rowId xmlns:a16="http://schemas.microsoft.com/office/drawing/2014/main" val="1530633016"/>
                  </a:ext>
                </a:extLst>
              </a:tr>
              <a:tr h="233622">
                <a:tc>
                  <a:txBody>
                    <a:bodyPr/>
                    <a:lstStyle/>
                    <a:p>
                      <a:r>
                        <a:rPr lang="en-GB" sz="1000"/>
                        <a:t>Supervision appointments above mandatory minimum (for RAR cases), including preparation, reflection and recording time</a:t>
                      </a:r>
                    </a:p>
                  </a:txBody>
                  <a:tcPr/>
                </a:tc>
                <a:tc>
                  <a:txBody>
                    <a:bodyPr/>
                    <a:lstStyle/>
                    <a:p>
                      <a:pPr algn="ctr"/>
                      <a:r>
                        <a:rPr lang="en-GB" sz="1000"/>
                        <a:t>60</a:t>
                      </a:r>
                    </a:p>
                  </a:txBody>
                  <a:tcPr/>
                </a:tc>
                <a:tc>
                  <a:txBody>
                    <a:bodyPr/>
                    <a:lstStyle/>
                    <a:p>
                      <a:pPr algn="ctr"/>
                      <a:r>
                        <a:rPr lang="en-GB" sz="1000"/>
                        <a:t>Up to 9 times</a:t>
                      </a:r>
                    </a:p>
                  </a:txBody>
                  <a:tcPr/>
                </a:tc>
                <a:tc>
                  <a:txBody>
                    <a:bodyPr/>
                    <a:lstStyle/>
                    <a:p>
                      <a:r>
                        <a:rPr lang="en-GB" sz="1000"/>
                        <a:t>Relevant cases</a:t>
                      </a:r>
                    </a:p>
                  </a:txBody>
                  <a:tcPr/>
                </a:tc>
                <a:extLst>
                  <a:ext uri="{0D108BD9-81ED-4DB2-BD59-A6C34878D82A}">
                    <a16:rowId xmlns:a16="http://schemas.microsoft.com/office/drawing/2014/main" val="1808633668"/>
                  </a:ext>
                </a:extLst>
              </a:tr>
              <a:tr h="233622">
                <a:tc>
                  <a:txBody>
                    <a:bodyPr/>
                    <a:lstStyle/>
                    <a:p>
                      <a:r>
                        <a:rPr lang="en-GB" sz="1000"/>
                        <a:t>Transfer case out of area</a:t>
                      </a:r>
                    </a:p>
                  </a:txBody>
                  <a:tcPr/>
                </a:tc>
                <a:tc>
                  <a:txBody>
                    <a:bodyPr/>
                    <a:lstStyle/>
                    <a:p>
                      <a:pPr algn="ctr"/>
                      <a:r>
                        <a:rPr lang="en-GB" sz="1000"/>
                        <a:t>465</a:t>
                      </a:r>
                    </a:p>
                  </a:txBody>
                  <a:tcPr/>
                </a:tc>
                <a:tc>
                  <a:txBody>
                    <a:bodyPr/>
                    <a:lstStyle/>
                    <a:p>
                      <a:pPr algn="ctr"/>
                      <a:r>
                        <a:rPr lang="en-GB" sz="1000"/>
                        <a:t>Once</a:t>
                      </a:r>
                    </a:p>
                  </a:txBody>
                  <a:tcPr/>
                </a:tc>
                <a:tc>
                  <a:txBody>
                    <a:bodyPr/>
                    <a:lstStyle/>
                    <a:p>
                      <a:r>
                        <a:rPr lang="en-GB" sz="1000"/>
                        <a:t>Relevant cases</a:t>
                      </a:r>
                    </a:p>
                  </a:txBody>
                  <a:tcPr/>
                </a:tc>
                <a:extLst>
                  <a:ext uri="{0D108BD9-81ED-4DB2-BD59-A6C34878D82A}">
                    <a16:rowId xmlns:a16="http://schemas.microsoft.com/office/drawing/2014/main" val="1918546167"/>
                  </a:ext>
                </a:extLst>
              </a:tr>
              <a:tr h="233622">
                <a:tc>
                  <a:txBody>
                    <a:bodyPr/>
                    <a:lstStyle/>
                    <a:p>
                      <a:r>
                        <a:rPr lang="en-GB" sz="1000"/>
                        <a:t>Child Safeguarding Strategy Meeting, including travel time</a:t>
                      </a:r>
                    </a:p>
                  </a:txBody>
                  <a:tcPr/>
                </a:tc>
                <a:tc>
                  <a:txBody>
                    <a:bodyPr/>
                    <a:lstStyle/>
                    <a:p>
                      <a:pPr algn="ctr"/>
                      <a:r>
                        <a:rPr lang="en-GB" sz="1000"/>
                        <a:t>120</a:t>
                      </a:r>
                    </a:p>
                  </a:txBody>
                  <a:tcPr/>
                </a:tc>
                <a:tc>
                  <a:txBody>
                    <a:bodyPr/>
                    <a:lstStyle/>
                    <a:p>
                      <a:pPr algn="ctr"/>
                      <a:r>
                        <a:rPr lang="en-GB" sz="1000"/>
                        <a:t>Once</a:t>
                      </a:r>
                    </a:p>
                  </a:txBody>
                  <a:tcPr/>
                </a:tc>
                <a:tc>
                  <a:txBody>
                    <a:bodyPr/>
                    <a:lstStyle/>
                    <a:p>
                      <a:r>
                        <a:rPr lang="en-GB" sz="1000"/>
                        <a:t>Relevant cases</a:t>
                      </a:r>
                    </a:p>
                  </a:txBody>
                  <a:tcPr/>
                </a:tc>
                <a:extLst>
                  <a:ext uri="{0D108BD9-81ED-4DB2-BD59-A6C34878D82A}">
                    <a16:rowId xmlns:a16="http://schemas.microsoft.com/office/drawing/2014/main" val="3356904893"/>
                  </a:ext>
                </a:extLst>
              </a:tr>
              <a:tr h="265580">
                <a:tc>
                  <a:txBody>
                    <a:bodyPr/>
                    <a:lstStyle/>
                    <a:p>
                      <a:r>
                        <a:rPr lang="en-GB" sz="1000"/>
                        <a:t>MAPPA Panel attendance, including travel time</a:t>
                      </a:r>
                    </a:p>
                  </a:txBody>
                  <a:tcPr/>
                </a:tc>
                <a:tc>
                  <a:txBody>
                    <a:bodyPr/>
                    <a:lstStyle/>
                    <a:p>
                      <a:pPr algn="ctr"/>
                      <a:r>
                        <a:rPr lang="en-GB" sz="1000"/>
                        <a:t>180</a:t>
                      </a:r>
                    </a:p>
                  </a:txBody>
                  <a:tcPr/>
                </a:tc>
                <a:tc>
                  <a:txBody>
                    <a:bodyPr/>
                    <a:lstStyle/>
                    <a:p>
                      <a:pPr algn="ctr"/>
                      <a:r>
                        <a:rPr lang="en-GB" sz="1000"/>
                        <a:t>6 times</a:t>
                      </a:r>
                    </a:p>
                  </a:txBody>
                  <a:tcPr/>
                </a:tc>
                <a:tc>
                  <a:txBody>
                    <a:bodyPr/>
                    <a:lstStyle/>
                    <a:p>
                      <a:r>
                        <a:rPr lang="en-GB" sz="1000"/>
                        <a:t>Tier A only as L2/L3 MAPPA</a:t>
                      </a:r>
                    </a:p>
                  </a:txBody>
                  <a:tcPr/>
                </a:tc>
                <a:extLst>
                  <a:ext uri="{0D108BD9-81ED-4DB2-BD59-A6C34878D82A}">
                    <a16:rowId xmlns:a16="http://schemas.microsoft.com/office/drawing/2014/main" val="1301174030"/>
                  </a:ext>
                </a:extLst>
              </a:tr>
              <a:tr h="233622">
                <a:tc>
                  <a:txBody>
                    <a:bodyPr/>
                    <a:lstStyle/>
                    <a:p>
                      <a:r>
                        <a:rPr lang="en-GB" sz="1000"/>
                        <a:t>Drug Testing</a:t>
                      </a:r>
                    </a:p>
                  </a:txBody>
                  <a:tcPr/>
                </a:tc>
                <a:tc>
                  <a:txBody>
                    <a:bodyPr/>
                    <a:lstStyle/>
                    <a:p>
                      <a:pPr algn="ctr"/>
                      <a:r>
                        <a:rPr lang="en-GB" sz="1000"/>
                        <a:t>10</a:t>
                      </a:r>
                    </a:p>
                  </a:txBody>
                  <a:tcPr/>
                </a:tc>
                <a:tc>
                  <a:txBody>
                    <a:bodyPr/>
                    <a:lstStyle/>
                    <a:p>
                      <a:pPr algn="ctr"/>
                      <a:r>
                        <a:rPr lang="en-GB" sz="1000"/>
                        <a:t>Up to 6 times</a:t>
                      </a:r>
                    </a:p>
                  </a:txBody>
                  <a:tcPr/>
                </a:tc>
                <a:tc>
                  <a:txBody>
                    <a:bodyPr/>
                    <a:lstStyle/>
                    <a:p>
                      <a:r>
                        <a:rPr lang="en-GB" sz="1000"/>
                        <a:t>Relevant cases</a:t>
                      </a:r>
                    </a:p>
                  </a:txBody>
                  <a:tcPr/>
                </a:tc>
                <a:extLst>
                  <a:ext uri="{0D108BD9-81ED-4DB2-BD59-A6C34878D82A}">
                    <a16:rowId xmlns:a16="http://schemas.microsoft.com/office/drawing/2014/main" val="3768418115"/>
                  </a:ext>
                </a:extLst>
              </a:tr>
              <a:tr h="233622">
                <a:tc>
                  <a:txBody>
                    <a:bodyPr/>
                    <a:lstStyle/>
                    <a:p>
                      <a:r>
                        <a:rPr lang="en-GB" sz="1000"/>
                        <a:t>Termination of OASys</a:t>
                      </a:r>
                    </a:p>
                  </a:txBody>
                  <a:tcPr/>
                </a:tc>
                <a:tc>
                  <a:txBody>
                    <a:bodyPr/>
                    <a:lstStyle/>
                    <a:p>
                      <a:pPr algn="ctr"/>
                      <a:r>
                        <a:rPr lang="en-GB" sz="1000"/>
                        <a:t>120</a:t>
                      </a:r>
                    </a:p>
                  </a:txBody>
                  <a:tcPr/>
                </a:tc>
                <a:tc>
                  <a:txBody>
                    <a:bodyPr/>
                    <a:lstStyle/>
                    <a:p>
                      <a:pPr algn="ctr"/>
                      <a:r>
                        <a:rPr lang="en-GB" sz="1000"/>
                        <a:t>Once</a:t>
                      </a:r>
                    </a:p>
                  </a:txBody>
                  <a:tcPr/>
                </a:tc>
                <a:tc>
                  <a:txBody>
                    <a:bodyPr/>
                    <a:lstStyle/>
                    <a:p>
                      <a:r>
                        <a:rPr lang="en-GB" sz="1000"/>
                        <a:t>All cases</a:t>
                      </a:r>
                    </a:p>
                  </a:txBody>
                  <a:tcPr/>
                </a:tc>
                <a:extLst>
                  <a:ext uri="{0D108BD9-81ED-4DB2-BD59-A6C34878D82A}">
                    <a16:rowId xmlns:a16="http://schemas.microsoft.com/office/drawing/2014/main" val="191857631"/>
                  </a:ext>
                </a:extLst>
              </a:tr>
            </a:tbl>
          </a:graphicData>
        </a:graphic>
      </p:graphicFrame>
      <p:pic>
        <p:nvPicPr>
          <p:cNvPr id="6" name="Picture 5">
            <a:extLst>
              <a:ext uri="{FF2B5EF4-FFF2-40B4-BE49-F238E27FC236}">
                <a16:creationId xmlns:a16="http://schemas.microsoft.com/office/drawing/2014/main" id="{18C721C4-C3C2-49B3-BB15-F327972D2401}"/>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831529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WMT reductions – SPOC roles</a:t>
            </a:r>
          </a:p>
        </p:txBody>
      </p:sp>
      <p:sp>
        <p:nvSpPr>
          <p:cNvPr id="3" name="Content Placeholder 2">
            <a:extLst>
              <a:ext uri="{FF2B5EF4-FFF2-40B4-BE49-F238E27FC236}">
                <a16:creationId xmlns:a16="http://schemas.microsoft.com/office/drawing/2014/main" id="{66558220-4782-47E7-A5DD-A25F6F516340}"/>
              </a:ext>
            </a:extLst>
          </p:cNvPr>
          <p:cNvSpPr>
            <a:spLocks noGrp="1"/>
          </p:cNvSpPr>
          <p:nvPr>
            <p:ph sz="half" idx="1"/>
          </p:nvPr>
        </p:nvSpPr>
        <p:spPr>
          <a:xfrm>
            <a:off x="446049" y="896940"/>
            <a:ext cx="4359415" cy="5323523"/>
          </a:xfrm>
          <a:solidFill>
            <a:schemeClr val="accent5">
              <a:lumMod val="20000"/>
              <a:lumOff val="80000"/>
            </a:schemeClr>
          </a:solidFill>
        </p:spPr>
        <p:txBody>
          <a:bodyPr vert="horz" lIns="91440" tIns="45720" rIns="91440" bIns="45720" rtlCol="0" anchor="t">
            <a:normAutofit/>
          </a:bodyPr>
          <a:lstStyle/>
          <a:p>
            <a:pPr marL="285750" indent="-285750">
              <a:buFont typeface="Arial" panose="020B0604020202020204" pitchFamily="34" charset="0"/>
              <a:buChar char="•"/>
            </a:pPr>
            <a:r>
              <a:rPr lang="en-GB" sz="1600" dirty="0">
                <a:latin typeface="Arial"/>
                <a:cs typeface="Arial"/>
              </a:rPr>
              <a:t>Staff in sentence management roles (PSO, PO and SPO) are able to have </a:t>
            </a:r>
            <a:r>
              <a:rPr lang="en-GB" sz="1600" b="1" dirty="0">
                <a:latin typeface="Arial"/>
                <a:cs typeface="Arial"/>
              </a:rPr>
              <a:t>reductions applied to their WMT profile </a:t>
            </a:r>
            <a:r>
              <a:rPr lang="en-GB" sz="1600" dirty="0">
                <a:latin typeface="Arial"/>
                <a:cs typeface="Arial"/>
              </a:rPr>
              <a:t>where appropriate</a:t>
            </a:r>
            <a:r>
              <a:rPr lang="en-GB" sz="1600" b="1" dirty="0">
                <a:latin typeface="Arial"/>
                <a:cs typeface="Arial"/>
              </a:rPr>
              <a:t>. </a:t>
            </a:r>
            <a:r>
              <a:rPr lang="en-GB" sz="1600" dirty="0">
                <a:latin typeface="Arial"/>
                <a:cs typeface="Arial"/>
              </a:rPr>
              <a:t>This reduces the available amount of time they have for their core sentence management role and reductions can be applied for a number of reasons including mentoring, SPOC roles etc. </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SPOC roles offer many benefits </a:t>
            </a:r>
            <a:r>
              <a:rPr lang="en-GB" sz="1600" dirty="0">
                <a:latin typeface="Arial" panose="020B0604020202020204" pitchFamily="34" charset="0"/>
                <a:cs typeface="Arial" panose="020B0604020202020204" pitchFamily="34" charset="0"/>
              </a:rPr>
              <a:t>including professional development</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for staff taking a lead role, relationship development with key stakeholders and the wider dissemination of information to colleagues and teams. SPOC roles have never previously received any direct resource within staffing establishment figures</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SPOC roles will be included (for the first time) as a 2% resourcing figure within the Target Staffing Figures (TSF) </a:t>
            </a:r>
            <a:r>
              <a:rPr lang="en-GB" sz="1600" dirty="0">
                <a:latin typeface="Arial" panose="020B0604020202020204" pitchFamily="34" charset="0"/>
                <a:cs typeface="Arial" panose="020B0604020202020204" pitchFamily="34" charset="0"/>
              </a:rPr>
              <a:t>for each region</a:t>
            </a:r>
            <a:endParaRPr lang="en-GB" sz="16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77BD38D-C5FE-4E4E-B111-4155819E778D}"/>
              </a:ext>
            </a:extLst>
          </p:cNvPr>
          <p:cNvSpPr/>
          <p:nvPr/>
        </p:nvSpPr>
        <p:spPr>
          <a:xfrm>
            <a:off x="5291847" y="762000"/>
            <a:ext cx="6454104" cy="5324535"/>
          </a:xfrm>
          <a:prstGeom prst="rect">
            <a:avLst/>
          </a:prstGeom>
        </p:spPr>
        <p:txBody>
          <a:bodyPr wrap="square" lIns="91440" tIns="45720" rIns="91440" bIns="45720" anchor="t">
            <a:spAutoFit/>
          </a:bodyPr>
          <a:lstStyle/>
          <a:p>
            <a:r>
              <a:rPr lang="en-GB" b="1" dirty="0">
                <a:solidFill>
                  <a:srgbClr val="7030A0"/>
                </a:solidFill>
                <a:latin typeface="Arial" panose="020B0604020202020204" pitchFamily="34" charset="0"/>
                <a:cs typeface="Arial" panose="020B0604020202020204" pitchFamily="34" charset="0"/>
              </a:rPr>
              <a:t>Regional options</a:t>
            </a:r>
          </a:p>
          <a:p>
            <a:endParaRPr lang="en-GB" b="1"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Regions can decide if they want to exceed this 2%, </a:t>
            </a:r>
            <a:r>
              <a:rPr lang="en-GB" sz="1600" dirty="0">
                <a:latin typeface="Arial" panose="020B0604020202020204" pitchFamily="34" charset="0"/>
                <a:cs typeface="Arial" panose="020B0604020202020204" pitchFamily="34" charset="0"/>
              </a:rPr>
              <a:t>with any additional use allocated from the sentence management resource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a:cs typeface="Arial"/>
              </a:rPr>
              <a:t>Regions may </a:t>
            </a:r>
            <a:r>
              <a:rPr lang="en-GB" sz="1600" b="1" dirty="0">
                <a:latin typeface="Arial"/>
                <a:cs typeface="Arial"/>
              </a:rPr>
              <a:t>choose to review reduction use </a:t>
            </a:r>
            <a:r>
              <a:rPr lang="en-GB" sz="1600" dirty="0">
                <a:latin typeface="Arial"/>
                <a:cs typeface="Arial"/>
              </a:rPr>
              <a:t>and consider whether the reductions are still required and/or review the level of these reductions applied given new ways of working (e.g. remote meetings). Additionally, </a:t>
            </a:r>
            <a:r>
              <a:rPr lang="en-GB" sz="1600" b="1" dirty="0">
                <a:latin typeface="Arial"/>
                <a:cs typeface="Arial"/>
              </a:rPr>
              <a:t>regions may chose to remove or reduce reductions on a temporary basis </a:t>
            </a:r>
            <a:r>
              <a:rPr lang="en-GB" sz="1600" dirty="0">
                <a:latin typeface="Arial"/>
                <a:cs typeface="Arial"/>
              </a:rPr>
              <a:t>to divert resources back to sentence management</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As a matter of good practice and management oversight, </a:t>
            </a:r>
            <a:r>
              <a:rPr lang="en-GB" sz="1600" b="1" dirty="0">
                <a:latin typeface="Arial" panose="020B0604020202020204" pitchFamily="34" charset="0"/>
                <a:cs typeface="Arial" panose="020B0604020202020204" pitchFamily="34" charset="0"/>
              </a:rPr>
              <a:t>regions should review their reductions </a:t>
            </a:r>
            <a:r>
              <a:rPr lang="en-GB" sz="1600" dirty="0">
                <a:latin typeface="Arial" panose="020B0604020202020204" pitchFamily="34" charset="0"/>
                <a:cs typeface="Arial" panose="020B0604020202020204" pitchFamily="34" charset="0"/>
              </a:rPr>
              <a:t>to ensure they are appropriately applied and remove any inappropriate use (e.g. short-term sickness). This data-cleanse activity will also improve the accuracy and reliability of WMT</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Guidance for SPOC roles and other reductions is available in the </a:t>
            </a:r>
            <a:r>
              <a:rPr lang="en-GB" sz="1600" dirty="0">
                <a:latin typeface="Arial" panose="020B0604020202020204" pitchFamily="34" charset="0"/>
                <a:cs typeface="Arial" panose="020B0604020202020204" pitchFamily="34" charset="0"/>
                <a:hlinkClick r:id="rId3" tooltip="Click for link to EQuiP WMT Guidance"/>
              </a:rPr>
              <a:t>WMT EQuiP guidance</a:t>
            </a:r>
            <a:r>
              <a:rPr lang="en-GB" sz="1600" dirty="0">
                <a:latin typeface="Arial" panose="020B0604020202020204" pitchFamily="34" charset="0"/>
                <a:cs typeface="Arial" panose="020B0604020202020204" pitchFamily="34" charset="0"/>
              </a:rPr>
              <a:t>. This guidance also includes a list of </a:t>
            </a:r>
            <a:r>
              <a:rPr lang="en-GB" sz="1600" b="1" dirty="0">
                <a:latin typeface="Arial" panose="020B0604020202020204" pitchFamily="34" charset="0"/>
                <a:cs typeface="Arial" panose="020B0604020202020204" pitchFamily="34" charset="0"/>
              </a:rPr>
              <a:t>approved reductions for use</a:t>
            </a:r>
            <a:r>
              <a:rPr lang="en-GB" sz="16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5FADDC9F-761D-4CED-B128-DF3BA6774074}"/>
              </a:ext>
            </a:extLst>
          </p:cNvPr>
          <p:cNvPicPr>
            <a:picLocks noChangeAspect="1"/>
          </p:cNvPicPr>
          <p:nvPr/>
        </p:nvPicPr>
        <p:blipFill>
          <a:blip r:embed="rId4"/>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40786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Case Management Support (CMS) Issues &amp; Challenges</a:t>
            </a:r>
          </a:p>
        </p:txBody>
      </p:sp>
      <p:sp>
        <p:nvSpPr>
          <p:cNvPr id="9" name="Content Placeholder 2">
            <a:extLst>
              <a:ext uri="{FF2B5EF4-FFF2-40B4-BE49-F238E27FC236}">
                <a16:creationId xmlns:a16="http://schemas.microsoft.com/office/drawing/2014/main" id="{CC6337E7-DD02-40ED-9A8D-FCD52ACD6202}"/>
              </a:ext>
            </a:extLst>
          </p:cNvPr>
          <p:cNvSpPr txBox="1">
            <a:spLocks/>
          </p:cNvSpPr>
          <p:nvPr/>
        </p:nvSpPr>
        <p:spPr>
          <a:xfrm>
            <a:off x="442625" y="991772"/>
            <a:ext cx="11306750" cy="49550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1" dirty="0"/>
              <a:t>CMS was introduced into the legacy National Probation Service (NPS) </a:t>
            </a:r>
            <a:r>
              <a:rPr lang="en-GB" sz="1600" dirty="0"/>
              <a:t>to provide support to Probation Officers (POs) to deliver work for Tier A&amp;B cases. Following unification and a move to the new Target Operating Model (TOM) which outlines a mixed caseload and adoption of the POD (Probation Operational Delivery) model CMS is under review to ensure it supports these new requirements</a:t>
            </a:r>
            <a:endParaRPr lang="en-GB" sz="1600" b="1" dirty="0"/>
          </a:p>
          <a:p>
            <a:pPr marL="285750" indent="-285750">
              <a:buFont typeface="Arial" panose="020B0604020202020204" pitchFamily="34" charset="0"/>
              <a:buChar char="•"/>
            </a:pPr>
            <a:r>
              <a:rPr lang="en-GB" sz="1600" b="1" dirty="0"/>
              <a:t>CMS introduces an element of distortion </a:t>
            </a:r>
            <a:r>
              <a:rPr lang="en-GB" sz="1600" dirty="0"/>
              <a:t>to the overall workload percentages which is unhelpful when trying to </a:t>
            </a:r>
            <a:r>
              <a:rPr lang="en-GB" sz="1600" b="1" dirty="0"/>
              <a:t>accurately establish capacity </a:t>
            </a:r>
            <a:r>
              <a:rPr lang="en-GB" sz="1600" dirty="0"/>
              <a:t>nationally or across regions, PDUs or teams</a:t>
            </a:r>
          </a:p>
          <a:p>
            <a:pPr marL="285750" indent="-285750">
              <a:buFont typeface="Arial" panose="020B0604020202020204" pitchFamily="34" charset="0"/>
              <a:buChar char="•"/>
            </a:pPr>
            <a:r>
              <a:rPr lang="en-GB" sz="1600" dirty="0"/>
              <a:t>Moving tasks and WMT points from one practitioner to another does not recognise that the </a:t>
            </a:r>
            <a:r>
              <a:rPr lang="en-GB" sz="1600" b="1" dirty="0"/>
              <a:t>allocated Probation Practitioner (PP) is likely to retain some workload</a:t>
            </a:r>
            <a:r>
              <a:rPr lang="en-GB" sz="1600" dirty="0"/>
              <a:t> to retain oversight and/or to support or advise on completion of the work</a:t>
            </a:r>
          </a:p>
          <a:p>
            <a:pPr marL="285750" indent="-285750">
              <a:buFont typeface="Arial" panose="020B0604020202020204" pitchFamily="34" charset="0"/>
              <a:buChar char="•"/>
            </a:pPr>
            <a:r>
              <a:rPr lang="en-GB" sz="1600" dirty="0"/>
              <a:t>CMS does not fully recognise that it </a:t>
            </a:r>
            <a:r>
              <a:rPr lang="en-GB" sz="1600" b="1" dirty="0"/>
              <a:t>may take another practitioner longer </a:t>
            </a:r>
            <a:r>
              <a:rPr lang="en-GB" sz="1600" dirty="0"/>
              <a:t>to complete a piece of work than the allocated PP. Moving a higher amount of WMT points to compensate the covering practitioner would resolve this, but may unfairly impact on the allocated PP, as it would move more WMT points than they would otherwise be allocated for the work</a:t>
            </a:r>
          </a:p>
          <a:p>
            <a:pPr marL="285750" indent="-285750">
              <a:buFont typeface="Arial" panose="020B0604020202020204" pitchFamily="34" charset="0"/>
              <a:buChar char="•"/>
            </a:pPr>
            <a:r>
              <a:rPr lang="en-GB" sz="1600" dirty="0"/>
              <a:t>The WMT team have </a:t>
            </a:r>
            <a:r>
              <a:rPr lang="en-GB" sz="1600" b="1" dirty="0"/>
              <a:t>reviewed CMS use and have consulted </a:t>
            </a:r>
            <a:r>
              <a:rPr lang="en-GB" sz="1600" dirty="0"/>
              <a:t>with regional operational leads, Trade Unions and Policy leads in this process. It is clear that there is an </a:t>
            </a:r>
            <a:r>
              <a:rPr lang="en-GB" sz="1600" b="1" dirty="0"/>
              <a:t>ongoing need to retain CMS to support workload and demand management </a:t>
            </a:r>
            <a:r>
              <a:rPr lang="en-GB" sz="1600" dirty="0"/>
              <a:t>by allowing </a:t>
            </a:r>
            <a:r>
              <a:rPr lang="en-GB" sz="1600" b="1" dirty="0"/>
              <a:t>re-distribution of workload points </a:t>
            </a:r>
            <a:r>
              <a:rPr lang="en-GB" sz="1600" dirty="0"/>
              <a:t>between practitioners, as well as where People on Probation (</a:t>
            </a:r>
            <a:r>
              <a:rPr lang="en-GB" sz="1600" dirty="0" err="1"/>
              <a:t>PoPs</a:t>
            </a:r>
            <a:r>
              <a:rPr lang="en-GB" sz="1600" dirty="0"/>
              <a:t>) report out of area and transfer is yet to occur, or where there is pre-release activity (e.g. ROTL address checks) for an unallocated case</a:t>
            </a:r>
          </a:p>
          <a:p>
            <a:pPr marL="0" indent="0"/>
            <a:endParaRPr lang="en-GB" sz="1600" dirty="0"/>
          </a:p>
        </p:txBody>
      </p:sp>
      <p:pic>
        <p:nvPicPr>
          <p:cNvPr id="4" name="Picture 3">
            <a:extLst>
              <a:ext uri="{FF2B5EF4-FFF2-40B4-BE49-F238E27FC236}">
                <a16:creationId xmlns:a16="http://schemas.microsoft.com/office/drawing/2014/main" id="{7297AA9F-D879-43DC-88E3-F215A8E5ECA6}"/>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165796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Case Management Support (CMS) Changes </a:t>
            </a:r>
          </a:p>
        </p:txBody>
      </p:sp>
      <p:sp>
        <p:nvSpPr>
          <p:cNvPr id="9" name="Content Placeholder 2">
            <a:extLst>
              <a:ext uri="{FF2B5EF4-FFF2-40B4-BE49-F238E27FC236}">
                <a16:creationId xmlns:a16="http://schemas.microsoft.com/office/drawing/2014/main" id="{CC6337E7-DD02-40ED-9A8D-FCD52ACD6202}"/>
              </a:ext>
            </a:extLst>
          </p:cNvPr>
          <p:cNvSpPr txBox="1">
            <a:spLocks/>
          </p:cNvSpPr>
          <p:nvPr/>
        </p:nvSpPr>
        <p:spPr>
          <a:xfrm>
            <a:off x="492369" y="2170287"/>
            <a:ext cx="11412830" cy="44421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To ensure that CMS is consistent with the WMT changes, CMS activity will focus on the </a:t>
            </a:r>
            <a:r>
              <a:rPr lang="en-GB" sz="1600" b="1" dirty="0">
                <a:latin typeface="Arial" panose="020B0604020202020204" pitchFamily="34" charset="0"/>
                <a:cs typeface="Arial" panose="020B0604020202020204" pitchFamily="34" charset="0"/>
              </a:rPr>
              <a:t>mandatory activities </a:t>
            </a:r>
            <a:r>
              <a:rPr lang="en-GB" sz="1600" dirty="0">
                <a:latin typeface="Arial" panose="020B0604020202020204" pitchFamily="34" charset="0"/>
                <a:cs typeface="Arial" panose="020B0604020202020204" pitchFamily="34" charset="0"/>
              </a:rPr>
              <a:t>within WMT only and will adopt the </a:t>
            </a:r>
            <a:r>
              <a:rPr lang="en-GB" sz="1600" b="1" dirty="0">
                <a:latin typeface="Arial" panose="020B0604020202020204" pitchFamily="34" charset="0"/>
                <a:cs typeface="Arial" panose="020B0604020202020204" pitchFamily="34" charset="0"/>
              </a:rPr>
              <a:t>new WMT activity timings</a:t>
            </a:r>
            <a:endParaRPr lang="en-GB" sz="16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Reducing time period </a:t>
            </a:r>
            <a:r>
              <a:rPr lang="en-GB" sz="1600" dirty="0">
                <a:latin typeface="Arial" panose="020B0604020202020204" pitchFamily="34" charset="0"/>
                <a:cs typeface="Arial" panose="020B0604020202020204" pitchFamily="34" charset="0"/>
              </a:rPr>
              <a:t>CMS transfer of points is ‘active’ on the system </a:t>
            </a:r>
            <a:r>
              <a:rPr lang="en-GB" sz="1600" b="1" dirty="0">
                <a:latin typeface="Arial" panose="020B0604020202020204" pitchFamily="34" charset="0"/>
                <a:cs typeface="Arial" panose="020B0604020202020204" pitchFamily="34" charset="0"/>
              </a:rPr>
              <a:t>from 30 days to 7 days. </a:t>
            </a:r>
            <a:r>
              <a:rPr lang="en-GB" sz="1600" dirty="0">
                <a:latin typeface="Arial" panose="020B0604020202020204" pitchFamily="34" charset="0"/>
                <a:cs typeface="Arial" panose="020B0604020202020204" pitchFamily="34" charset="0"/>
              </a:rPr>
              <a:t>This will reduce the distortion impact that CMS has on WMT. This change has not occurred for points applied on WMT for any pre-sentence report completion. These will be retained in WMT for 30 days. </a:t>
            </a:r>
            <a:endParaRPr lang="en-GB" sz="16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Removing low, medium and high complexity</a:t>
            </a:r>
            <a:r>
              <a:rPr lang="en-GB" sz="1600" dirty="0">
                <a:latin typeface="Arial" panose="020B0604020202020204" pitchFamily="34" charset="0"/>
                <a:cs typeface="Arial" panose="020B0604020202020204" pitchFamily="34" charset="0"/>
              </a:rPr>
              <a:t> categories will increase simplicity in application and recording. The review found that low/med/high distinctions were not well understood or consistently applied in practice</a:t>
            </a:r>
          </a:p>
          <a:p>
            <a:pPr marL="342900" lvl="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Ensuring that </a:t>
            </a:r>
            <a:r>
              <a:rPr lang="en-GB" sz="1600" b="1" dirty="0">
                <a:latin typeface="Arial" panose="020B0604020202020204" pitchFamily="34" charset="0"/>
                <a:cs typeface="Arial" panose="020B0604020202020204" pitchFamily="34" charset="0"/>
              </a:rPr>
              <a:t>PQiP learners do not use CMS </a:t>
            </a:r>
            <a:r>
              <a:rPr lang="en-GB" sz="1600" dirty="0">
                <a:latin typeface="Arial" panose="020B0604020202020204" pitchFamily="34" charset="0"/>
                <a:cs typeface="Arial" panose="020B0604020202020204" pitchFamily="34" charset="0"/>
              </a:rPr>
              <a:t>to record co-working tasks (see PQiP changes in this document) </a:t>
            </a:r>
            <a:r>
              <a:rPr lang="en-GB" sz="1600" dirty="0">
                <a:latin typeface="Arial" panose="020B0604020202020204" pitchFamily="34" charset="0"/>
                <a:cs typeface="Arial" panose="020B0604020202020204" pitchFamily="34" charset="0"/>
                <a:hlinkClick r:id="rId2" action="ppaction://hlinksldjump" tooltip="Click for PQiP recap"/>
              </a:rPr>
              <a:t>Slide 29 </a:t>
            </a:r>
            <a:endParaRPr lang="en-GB" sz="16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Updating guidance </a:t>
            </a:r>
            <a:r>
              <a:rPr lang="en-GB" sz="1600" dirty="0">
                <a:latin typeface="Arial" panose="020B0604020202020204" pitchFamily="34" charset="0"/>
                <a:cs typeface="Arial" panose="020B0604020202020204" pitchFamily="34" charset="0"/>
              </a:rPr>
              <a:t>to clarify:</a:t>
            </a:r>
          </a:p>
          <a:p>
            <a:pPr lvl="1"/>
            <a:r>
              <a:rPr lang="en-GB" sz="1600" dirty="0">
                <a:latin typeface="Arial" panose="020B0604020202020204" pitchFamily="34" charset="0"/>
                <a:cs typeface="Arial" panose="020B0604020202020204" pitchFamily="34" charset="0"/>
              </a:rPr>
              <a:t>Expectations on Probation Practitioner </a:t>
            </a:r>
            <a:r>
              <a:rPr lang="en-GB" sz="1600" b="1" dirty="0">
                <a:latin typeface="Arial" panose="020B0604020202020204" pitchFamily="34" charset="0"/>
                <a:cs typeface="Arial" panose="020B0604020202020204" pitchFamily="34" charset="0"/>
              </a:rPr>
              <a:t>retention of oversight/responsibility</a:t>
            </a:r>
          </a:p>
          <a:p>
            <a:pPr lvl="1"/>
            <a:r>
              <a:rPr lang="en-GB" sz="1600" b="1" dirty="0">
                <a:latin typeface="Arial" panose="020B0604020202020204" pitchFamily="34" charset="0"/>
                <a:cs typeface="Arial" panose="020B0604020202020204" pitchFamily="34" charset="0"/>
              </a:rPr>
              <a:t>Recording expectations </a:t>
            </a:r>
            <a:r>
              <a:rPr lang="en-GB" sz="1600" dirty="0">
                <a:latin typeface="Arial" panose="020B0604020202020204" pitchFamily="34" charset="0"/>
                <a:cs typeface="Arial" panose="020B0604020202020204" pitchFamily="34" charset="0"/>
              </a:rPr>
              <a:t>for CMS contacts</a:t>
            </a:r>
          </a:p>
          <a:p>
            <a:pPr lvl="1"/>
            <a:r>
              <a:rPr lang="en-GB" sz="1600" b="1" dirty="0">
                <a:latin typeface="Arial" panose="020B0604020202020204" pitchFamily="34" charset="0"/>
                <a:cs typeface="Arial" panose="020B0604020202020204" pitchFamily="34" charset="0"/>
              </a:rPr>
              <a:t>Regional consideration of audit/dip sampling </a:t>
            </a:r>
            <a:r>
              <a:rPr lang="en-GB" sz="1600" dirty="0">
                <a:latin typeface="Arial" panose="020B0604020202020204" pitchFamily="34" charset="0"/>
                <a:cs typeface="Arial" panose="020B0604020202020204" pitchFamily="34" charset="0"/>
              </a:rPr>
              <a:t>to assure proper CMS use</a:t>
            </a:r>
          </a:p>
          <a:p>
            <a:pPr marL="742950" lvl="1" indent="-285750"/>
            <a:endParaRPr lang="en-GB" sz="1600" dirty="0">
              <a:latin typeface="Arial" panose="020B0604020202020204" pitchFamily="34" charset="0"/>
              <a:cs typeface="Arial" panose="020B0604020202020204" pitchFamily="34" charset="0"/>
            </a:endParaRPr>
          </a:p>
          <a:p>
            <a:pPr marL="0" indent="0"/>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B68999-566A-4FED-B1A5-26D5CD5A1C66}"/>
              </a:ext>
            </a:extLst>
          </p:cNvPr>
          <p:cNvSpPr txBox="1"/>
          <p:nvPr/>
        </p:nvSpPr>
        <p:spPr>
          <a:xfrm>
            <a:off x="598449" y="933855"/>
            <a:ext cx="11133108" cy="923330"/>
          </a:xfrm>
          <a:prstGeom prst="rect">
            <a:avLst/>
          </a:prstGeom>
          <a:solidFill>
            <a:schemeClr val="accent5">
              <a:lumMod val="20000"/>
              <a:lumOff val="80000"/>
            </a:schemeClr>
          </a:solidFill>
        </p:spPr>
        <p:txBody>
          <a:bodyPr wrap="square" rtlCol="0">
            <a:spAutoFit/>
          </a:bodyPr>
          <a:lstStyle/>
          <a:p>
            <a:r>
              <a:rPr lang="en-GB" sz="1800">
                <a:latin typeface="+mj-lt"/>
              </a:rPr>
              <a:t>The review work has led to the </a:t>
            </a:r>
            <a:r>
              <a:rPr lang="en-GB" sz="1800" b="1">
                <a:latin typeface="+mj-lt"/>
              </a:rPr>
              <a:t>adoption of changes which address </a:t>
            </a:r>
            <a:r>
              <a:rPr lang="en-GB" sz="1800">
                <a:latin typeface="+mj-lt"/>
              </a:rPr>
              <a:t>some of these issues/challenges of CMS use. The WMT team will continue to review CMS to offer </a:t>
            </a:r>
            <a:r>
              <a:rPr lang="en-GB" sz="1800" b="1">
                <a:latin typeface="+mj-lt"/>
              </a:rPr>
              <a:t>ongoing continual improvements</a:t>
            </a:r>
          </a:p>
          <a:p>
            <a:r>
              <a:rPr lang="en-GB" sz="1800">
                <a:latin typeface="+mj-lt"/>
                <a:cs typeface="Arial" panose="020B0604020202020204" pitchFamily="34" charset="0"/>
              </a:rPr>
              <a:t>The changes made to CMS are listed below: </a:t>
            </a:r>
            <a:endParaRPr lang="en-GB">
              <a:latin typeface="+mj-lt"/>
            </a:endParaRPr>
          </a:p>
        </p:txBody>
      </p:sp>
      <p:pic>
        <p:nvPicPr>
          <p:cNvPr id="5" name="Picture 4">
            <a:extLst>
              <a:ext uri="{FF2B5EF4-FFF2-40B4-BE49-F238E27FC236}">
                <a16:creationId xmlns:a16="http://schemas.microsoft.com/office/drawing/2014/main" id="{D5F9445A-A868-4488-99EB-B521F736B61C}"/>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4138381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Case Management Support (CMS) activity timings</a:t>
            </a:r>
          </a:p>
        </p:txBody>
      </p:sp>
      <p:sp>
        <p:nvSpPr>
          <p:cNvPr id="9" name="Content Placeholder 2">
            <a:extLst>
              <a:ext uri="{FF2B5EF4-FFF2-40B4-BE49-F238E27FC236}">
                <a16:creationId xmlns:a16="http://schemas.microsoft.com/office/drawing/2014/main" id="{CC6337E7-DD02-40ED-9A8D-FCD52ACD6202}"/>
              </a:ext>
            </a:extLst>
          </p:cNvPr>
          <p:cNvSpPr txBox="1">
            <a:spLocks/>
          </p:cNvSpPr>
          <p:nvPr/>
        </p:nvSpPr>
        <p:spPr>
          <a:xfrm>
            <a:off x="598449" y="1005840"/>
            <a:ext cx="11306750" cy="53235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600" dirty="0"/>
              <a:t>The table below shows the </a:t>
            </a:r>
            <a:r>
              <a:rPr lang="en-GB" sz="1600" b="1" dirty="0"/>
              <a:t>new CMS activity timings </a:t>
            </a:r>
            <a:r>
              <a:rPr lang="en-GB" sz="1600" dirty="0"/>
              <a:t>against the </a:t>
            </a:r>
            <a:r>
              <a:rPr lang="en-GB" sz="1600" b="1" dirty="0"/>
              <a:t>current CMS timings</a:t>
            </a:r>
          </a:p>
          <a:p>
            <a:pPr marL="0" indent="0"/>
            <a:r>
              <a:rPr lang="en-GB" sz="1600" dirty="0"/>
              <a:t>This should be read in conjunction with the revised CMS guidance </a:t>
            </a:r>
            <a:r>
              <a:rPr lang="en-GB" sz="1600" u="sng" dirty="0">
                <a:solidFill>
                  <a:srgbClr val="0563C1"/>
                </a:solidFill>
                <a:latin typeface="+mj-lt"/>
                <a:ea typeface="Calibri" panose="020F0502020204030204" pitchFamily="34" charset="0"/>
                <a:cs typeface="Arial" panose="020B0604020202020204" pitchFamily="34" charset="0"/>
                <a:hlinkClick r:id="rId2" tooltip="Click for link to EQuiP CMS"/>
              </a:rPr>
              <a:t>CMS EQuiP link</a:t>
            </a:r>
            <a:r>
              <a:rPr lang="en-GB" sz="1600" dirty="0">
                <a:latin typeface="+mj-lt"/>
                <a:ea typeface="Calibri" panose="020F0502020204030204" pitchFamily="34" charset="0"/>
                <a:cs typeface="Arial" panose="020B0604020202020204" pitchFamily="34" charset="0"/>
              </a:rPr>
              <a:t> </a:t>
            </a:r>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p>
          <a:p>
            <a:pPr marL="0" indent="0"/>
            <a:r>
              <a:rPr lang="en-GB" sz="1600" dirty="0"/>
              <a:t>* Includes preparation and write up time</a:t>
            </a:r>
          </a:p>
          <a:p>
            <a:pPr marL="0" indent="0"/>
            <a:r>
              <a:rPr lang="en-GB" sz="1600" dirty="0"/>
              <a:t>** timings for partnership meeting activity is taken from an average of low/med and high CMS timings as this area is not within WMT Mandatory Activity timings work (responsive activity timing) </a:t>
            </a:r>
          </a:p>
          <a:p>
            <a:pPr marL="0" indent="0"/>
            <a:r>
              <a:rPr lang="en-GB" sz="1600" dirty="0"/>
              <a:t> </a:t>
            </a:r>
          </a:p>
          <a:p>
            <a:pPr marL="742950" lvl="1" indent="-285750"/>
            <a:endParaRPr lang="en-GB" sz="1600" dirty="0"/>
          </a:p>
          <a:p>
            <a:pPr marL="0" indent="0"/>
            <a:endParaRPr lang="en-GB" sz="1600" dirty="0"/>
          </a:p>
        </p:txBody>
      </p:sp>
      <p:graphicFrame>
        <p:nvGraphicFramePr>
          <p:cNvPr id="4" name="Table 3">
            <a:extLst>
              <a:ext uri="{FF2B5EF4-FFF2-40B4-BE49-F238E27FC236}">
                <a16:creationId xmlns:a16="http://schemas.microsoft.com/office/drawing/2014/main" id="{48824BDD-6FCF-46D1-805C-DE90C8DEBA9F}"/>
              </a:ext>
            </a:extLst>
          </p:cNvPr>
          <p:cNvGraphicFramePr>
            <a:graphicFrameLocks noGrp="1"/>
          </p:cNvGraphicFramePr>
          <p:nvPr>
            <p:extLst>
              <p:ext uri="{D42A27DB-BD31-4B8C-83A1-F6EECF244321}">
                <p14:modId xmlns:p14="http://schemas.microsoft.com/office/powerpoint/2010/main" val="1743178326"/>
              </p:ext>
            </p:extLst>
          </p:nvPr>
        </p:nvGraphicFramePr>
        <p:xfrm>
          <a:off x="2732654" y="1806744"/>
          <a:ext cx="6388100" cy="2847975"/>
        </p:xfrm>
        <a:graphic>
          <a:graphicData uri="http://schemas.openxmlformats.org/drawingml/2006/table">
            <a:tbl>
              <a:tblPr firstRow="1" firstCol="1" bandRow="1"/>
              <a:tblGrid>
                <a:gridCol w="2595702">
                  <a:extLst>
                    <a:ext uri="{9D8B030D-6E8A-4147-A177-3AD203B41FA5}">
                      <a16:colId xmlns:a16="http://schemas.microsoft.com/office/drawing/2014/main" val="367922609"/>
                    </a:ext>
                  </a:extLst>
                </a:gridCol>
                <a:gridCol w="782498">
                  <a:extLst>
                    <a:ext uri="{9D8B030D-6E8A-4147-A177-3AD203B41FA5}">
                      <a16:colId xmlns:a16="http://schemas.microsoft.com/office/drawing/2014/main" val="1135309400"/>
                    </a:ext>
                  </a:extLst>
                </a:gridCol>
                <a:gridCol w="1028700">
                  <a:extLst>
                    <a:ext uri="{9D8B030D-6E8A-4147-A177-3AD203B41FA5}">
                      <a16:colId xmlns:a16="http://schemas.microsoft.com/office/drawing/2014/main" val="1452326874"/>
                    </a:ext>
                  </a:extLst>
                </a:gridCol>
                <a:gridCol w="1028700">
                  <a:extLst>
                    <a:ext uri="{9D8B030D-6E8A-4147-A177-3AD203B41FA5}">
                      <a16:colId xmlns:a16="http://schemas.microsoft.com/office/drawing/2014/main" val="3613103944"/>
                    </a:ext>
                  </a:extLst>
                </a:gridCol>
                <a:gridCol w="952500">
                  <a:extLst>
                    <a:ext uri="{9D8B030D-6E8A-4147-A177-3AD203B41FA5}">
                      <a16:colId xmlns:a16="http://schemas.microsoft.com/office/drawing/2014/main" val="410356341"/>
                    </a:ext>
                  </a:extLst>
                </a:gridCol>
              </a:tblGrid>
              <a:tr h="190500">
                <a:tc>
                  <a:txBody>
                    <a:bodyPr/>
                    <a:lstStyle/>
                    <a:p>
                      <a:endParaRPr lang="en-GB" sz="1000">
                        <a:effectLst/>
                        <a:latin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Current CMS timings</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tc>
                  <a:txBody>
                    <a:bodyPr/>
                    <a:lstStyle/>
                    <a:p>
                      <a:endParaRPr lang="en-GB" sz="100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143249"/>
                  </a:ext>
                </a:extLst>
              </a:tr>
              <a:tr h="371475">
                <a:tc>
                  <a:txBody>
                    <a:bodyPr/>
                    <a:lstStyle/>
                    <a:p>
                      <a:pPr>
                        <a:spcAft>
                          <a:spcPts val="0"/>
                        </a:spcAft>
                      </a:pPr>
                      <a:r>
                        <a:rPr lang="en-GB" sz="1100" b="1">
                          <a:solidFill>
                            <a:srgbClr val="000000"/>
                          </a:solidFill>
                          <a:effectLst/>
                          <a:latin typeface="Calibri" panose="020F0502020204030204" pitchFamily="34" charset="0"/>
                          <a:ea typeface="Times New Roman" panose="02020603050405020304" pitchFamily="18" charset="0"/>
                        </a:rPr>
                        <a:t>Row Labels</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spcAft>
                          <a:spcPts val="0"/>
                        </a:spcAft>
                      </a:pPr>
                      <a:r>
                        <a:rPr lang="en-GB" sz="1100" b="0">
                          <a:solidFill>
                            <a:srgbClr val="000000"/>
                          </a:solidFill>
                          <a:effectLst/>
                          <a:latin typeface="Calibri" panose="020F0502020204030204" pitchFamily="34" charset="0"/>
                          <a:ea typeface="Times New Roman" panose="02020603050405020304" pitchFamily="18" charset="0"/>
                        </a:rPr>
                        <a:t>Low complexity</a:t>
                      </a:r>
                      <a:endParaRPr lang="en-GB" sz="1100" b="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spcAft>
                          <a:spcPts val="0"/>
                        </a:spcAft>
                      </a:pPr>
                      <a:r>
                        <a:rPr lang="en-GB" sz="1100" b="0">
                          <a:solidFill>
                            <a:srgbClr val="000000"/>
                          </a:solidFill>
                          <a:effectLst/>
                          <a:latin typeface="Calibri" panose="020F0502020204030204" pitchFamily="34" charset="0"/>
                          <a:ea typeface="Times New Roman" panose="02020603050405020304" pitchFamily="18" charset="0"/>
                        </a:rPr>
                        <a:t>Med complexity</a:t>
                      </a:r>
                      <a:endParaRPr lang="en-GB" sz="1100" b="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spcAft>
                          <a:spcPts val="0"/>
                        </a:spcAft>
                      </a:pPr>
                      <a:r>
                        <a:rPr lang="en-GB" sz="1100" b="0">
                          <a:solidFill>
                            <a:srgbClr val="000000"/>
                          </a:solidFill>
                          <a:effectLst/>
                          <a:latin typeface="Calibri" panose="020F0502020204030204" pitchFamily="34" charset="0"/>
                          <a:ea typeface="Times New Roman" panose="02020603050405020304" pitchFamily="18" charset="0"/>
                        </a:rPr>
                        <a:t>High complexity</a:t>
                      </a:r>
                      <a:endParaRPr lang="en-GB" sz="1100" b="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spcAft>
                          <a:spcPts val="0"/>
                        </a:spcAft>
                      </a:pPr>
                      <a:r>
                        <a:rPr lang="en-GB" sz="1100" b="1">
                          <a:solidFill>
                            <a:srgbClr val="000000"/>
                          </a:solidFill>
                          <a:effectLst/>
                          <a:latin typeface="Calibri" panose="020F0502020204030204" pitchFamily="34" charset="0"/>
                          <a:ea typeface="Times New Roman" panose="02020603050405020304" pitchFamily="18" charset="0"/>
                        </a:rPr>
                        <a:t>New CMS</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10870666"/>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Assistance with Assessments</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671438"/>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Assistance with Case Conferencing</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90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239040"/>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Case Related Communication</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15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20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208140"/>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Completing &amp; Assisting with Referrals</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90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223161"/>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Home &amp; Prison Visits</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534517"/>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Information &amp; Intelligence Gathering</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15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255895"/>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Sentence Plan Intervention Delivery</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380097"/>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Victims Services Liaison</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15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15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99739"/>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HDC assessments and support</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124187"/>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ROTL assessments and support</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943110"/>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Attending partnership meetings</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90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673031"/>
                  </a:ext>
                </a:extLst>
              </a:tr>
              <a:tr h="190500">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rPr>
                        <a:t>Court liaison and applications to Court</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30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60</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solidFill>
                            <a:srgbClr val="000000"/>
                          </a:solidFill>
                          <a:effectLst/>
                          <a:latin typeface="Calibri" panose="020F0502020204030204" pitchFamily="34" charset="0"/>
                          <a:ea typeface="Times New Roman" panose="02020603050405020304" pitchFamily="18" charset="0"/>
                        </a:rPr>
                        <a:t>45</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326429"/>
                  </a:ext>
                </a:extLst>
              </a:tr>
            </a:tbl>
          </a:graphicData>
        </a:graphic>
      </p:graphicFrame>
      <p:pic>
        <p:nvPicPr>
          <p:cNvPr id="5" name="Picture 4">
            <a:extLst>
              <a:ext uri="{FF2B5EF4-FFF2-40B4-BE49-F238E27FC236}">
                <a16:creationId xmlns:a16="http://schemas.microsoft.com/office/drawing/2014/main" id="{2FA4F74C-EC28-4775-A747-6FF1C1D12B6A}"/>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3478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Case Management Support (CMS) – What To Do Now </a:t>
            </a:r>
          </a:p>
        </p:txBody>
      </p:sp>
      <p:sp>
        <p:nvSpPr>
          <p:cNvPr id="3" name="Rectangle 2">
            <a:extLst>
              <a:ext uri="{FF2B5EF4-FFF2-40B4-BE49-F238E27FC236}">
                <a16:creationId xmlns:a16="http://schemas.microsoft.com/office/drawing/2014/main" id="{E201A847-94B7-47B5-9E52-6C71355AF1AD}"/>
              </a:ext>
            </a:extLst>
          </p:cNvPr>
          <p:cNvSpPr/>
          <p:nvPr/>
        </p:nvSpPr>
        <p:spPr>
          <a:xfrm>
            <a:off x="390664" y="2450409"/>
            <a:ext cx="11410671" cy="2913042"/>
          </a:xfrm>
          <a:prstGeom prst="rect">
            <a:avLst/>
          </a:prstGeom>
        </p:spPr>
        <p:txBody>
          <a:bodyPr wrap="square" lIns="91440" tIns="45720" rIns="91440" bIns="45720" anchor="t">
            <a:spAutoFit/>
          </a:bodyPr>
          <a:lstStyle/>
          <a:p>
            <a:pPr marL="285750" lvl="0" indent="-285750">
              <a:lnSpc>
                <a:spcPct val="107000"/>
              </a:lnSpc>
              <a:spcAft>
                <a:spcPts val="0"/>
              </a:spcAft>
              <a:buFont typeface="Arial" panose="020B0604020202020204" pitchFamily="34" charset="0"/>
              <a:buChar char="•"/>
            </a:pPr>
            <a:r>
              <a:rPr lang="en-GB" sz="1600" dirty="0">
                <a:latin typeface="+mj-lt"/>
                <a:ea typeface="Calibri" panose="020F0502020204030204" pitchFamily="34" charset="0"/>
                <a:cs typeface="Arial" panose="020B0604020202020204" pitchFamily="34" charset="0"/>
              </a:rPr>
              <a:t>You need to be aware of the changes in expectations and remit of CMS</a:t>
            </a:r>
          </a:p>
          <a:p>
            <a:pPr marL="285750" lvl="0" indent="-285750">
              <a:lnSpc>
                <a:spcPct val="107000"/>
              </a:lnSpc>
              <a:spcAft>
                <a:spcPts val="0"/>
              </a:spcAft>
              <a:buFont typeface="Arial" panose="020B0604020202020204" pitchFamily="34" charset="0"/>
              <a:buChar char="•"/>
            </a:pPr>
            <a:r>
              <a:rPr lang="en-GB" sz="1600" dirty="0">
                <a:latin typeface="+mj-lt"/>
                <a:ea typeface="Calibri" panose="020F0502020204030204" pitchFamily="34" charset="0"/>
                <a:cs typeface="Arial"/>
              </a:rPr>
              <a:t>On 6</a:t>
            </a:r>
            <a:r>
              <a:rPr lang="en-GB" sz="1600" baseline="30000" dirty="0">
                <a:latin typeface="+mj-lt"/>
                <a:ea typeface="Calibri" panose="020F0502020204030204" pitchFamily="34" charset="0"/>
                <a:cs typeface="Arial"/>
              </a:rPr>
              <a:t>th</a:t>
            </a:r>
            <a:r>
              <a:rPr lang="en-GB" sz="1600" dirty="0">
                <a:latin typeface="+mj-lt"/>
                <a:ea typeface="Calibri" panose="020F0502020204030204" pitchFamily="34" charset="0"/>
                <a:cs typeface="Arial"/>
              </a:rPr>
              <a:t> January 2023 </a:t>
            </a:r>
            <a:r>
              <a:rPr lang="en-GB" sz="1600" b="1" dirty="0">
                <a:latin typeface="+mj-lt"/>
                <a:ea typeface="Calibri" panose="020F0502020204030204" pitchFamily="34" charset="0"/>
                <a:cs typeface="Arial"/>
              </a:rPr>
              <a:t>previous CMS entries will be copied across </a:t>
            </a:r>
            <a:r>
              <a:rPr lang="en-GB" sz="1600" dirty="0">
                <a:latin typeface="+mj-lt"/>
                <a:ea typeface="Calibri" panose="020F0502020204030204" pitchFamily="34" charset="0"/>
                <a:cs typeface="Arial"/>
              </a:rPr>
              <a:t>to ensure continuity of workload re-distribution, and </a:t>
            </a:r>
            <a:r>
              <a:rPr lang="en-GB" sz="1600" b="1" dirty="0">
                <a:latin typeface="+mj-lt"/>
                <a:ea typeface="Calibri" panose="020F0502020204030204" pitchFamily="34" charset="0"/>
                <a:cs typeface="Arial"/>
              </a:rPr>
              <a:t>the new nDelius entries will go live for use. </a:t>
            </a:r>
            <a:r>
              <a:rPr lang="en-GB" sz="1600" dirty="0">
                <a:latin typeface="+mj-lt"/>
                <a:ea typeface="Calibri" panose="020F0502020204030204" pitchFamily="34" charset="0"/>
                <a:cs typeface="Arial"/>
              </a:rPr>
              <a:t>These new entries replace the previous versions which referenced low/med or high CMS activity</a:t>
            </a:r>
          </a:p>
          <a:p>
            <a:pPr marL="285750" indent="-285750">
              <a:lnSpc>
                <a:spcPct val="107000"/>
              </a:lnSpc>
              <a:buFont typeface="Arial" panose="020B0604020202020204" pitchFamily="34" charset="0"/>
              <a:buChar char="•"/>
            </a:pPr>
            <a:r>
              <a:rPr lang="en-GB" sz="1600" b="1" dirty="0">
                <a:latin typeface="+mj-lt"/>
                <a:ea typeface="Calibri" panose="020F0502020204030204" pitchFamily="34" charset="0"/>
                <a:cs typeface="Arial"/>
              </a:rPr>
              <a:t>Updated CMS guidance </a:t>
            </a:r>
            <a:r>
              <a:rPr lang="en-GB" sz="1600" dirty="0">
                <a:latin typeface="+mj-lt"/>
                <a:ea typeface="Calibri" panose="020F0502020204030204" pitchFamily="34" charset="0"/>
                <a:cs typeface="Arial"/>
              </a:rPr>
              <a:t>is available at (</a:t>
            </a:r>
            <a:r>
              <a:rPr lang="en-GB" sz="1600" dirty="0">
                <a:latin typeface="Arial"/>
                <a:cs typeface="Arial"/>
                <a:hlinkClick r:id="rId2" tooltip="Click for EQuiP CMS Link"/>
              </a:rPr>
              <a:t>CMS EQuiP link</a:t>
            </a:r>
            <a:r>
              <a:rPr lang="en-GB" sz="1600" dirty="0">
                <a:latin typeface="Arial"/>
                <a:cs typeface="Arial"/>
              </a:rPr>
              <a:t>) </a:t>
            </a:r>
            <a:r>
              <a:rPr lang="en-GB" sz="1600" dirty="0">
                <a:latin typeface="+mj-lt"/>
                <a:cs typeface="Arial"/>
              </a:rPr>
              <a:t> </a:t>
            </a:r>
            <a:endParaRPr lang="en-GB" sz="1600" dirty="0">
              <a:latin typeface="+mj-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b="1" dirty="0">
                <a:latin typeface="+mj-lt"/>
                <a:ea typeface="Calibri" panose="020F0502020204030204" pitchFamily="34" charset="0"/>
                <a:cs typeface="Arial"/>
              </a:rPr>
              <a:t>Updated WMT guidance and FAQ </a:t>
            </a:r>
            <a:r>
              <a:rPr lang="en-GB" sz="1600" dirty="0">
                <a:latin typeface="+mj-lt"/>
                <a:ea typeface="Calibri" panose="020F0502020204030204" pitchFamily="34" charset="0"/>
                <a:cs typeface="Arial"/>
              </a:rPr>
              <a:t>is available at (</a:t>
            </a:r>
            <a:r>
              <a:rPr lang="en-GB" sz="1600" u="sng" dirty="0">
                <a:solidFill>
                  <a:srgbClr val="0563C1"/>
                </a:solidFill>
                <a:latin typeface="+mj-lt"/>
                <a:ea typeface="Calibri" panose="020F0502020204030204" pitchFamily="34" charset="0"/>
                <a:cs typeface="Arial"/>
                <a:hlinkClick r:id="rId3" tooltip="Click for EQuiP WMT Link"/>
              </a:rPr>
              <a:t>WMT EQuiP link</a:t>
            </a:r>
            <a:r>
              <a:rPr lang="en-GB" sz="1600" dirty="0">
                <a:latin typeface="+mj-lt"/>
                <a:ea typeface="Calibri" panose="020F0502020204030204" pitchFamily="34" charset="0"/>
                <a:cs typeface="Arial"/>
              </a:rPr>
              <a:t>)</a:t>
            </a:r>
          </a:p>
          <a:p>
            <a:pPr marL="285750" indent="-285750">
              <a:lnSpc>
                <a:spcPct val="107000"/>
              </a:lnSpc>
              <a:spcAft>
                <a:spcPts val="800"/>
              </a:spcAft>
              <a:buFont typeface="Arial" panose="020B0604020202020204" pitchFamily="34" charset="0"/>
              <a:buChar char="•"/>
            </a:pPr>
            <a:r>
              <a:rPr lang="en-GB" sz="1600" dirty="0">
                <a:latin typeface="+mj-lt"/>
                <a:cs typeface="Arial"/>
              </a:rPr>
              <a:t>Regional P&amp;Q teams may consider setting up </a:t>
            </a:r>
            <a:r>
              <a:rPr lang="en-GB" sz="1600" b="1" dirty="0">
                <a:latin typeface="+mj-lt"/>
                <a:cs typeface="Arial"/>
              </a:rPr>
              <a:t>regional audits </a:t>
            </a:r>
            <a:r>
              <a:rPr lang="en-GB" sz="1600" dirty="0">
                <a:latin typeface="+mj-lt"/>
                <a:cs typeface="Arial"/>
              </a:rPr>
              <a:t>(i.e. dip samples) to assure correct CMS application, and a CMS usage report from the WMT team is being provided on a monthly basis to support this</a:t>
            </a:r>
          </a:p>
          <a:p>
            <a:pPr marL="285750" indent="-285750">
              <a:lnSpc>
                <a:spcPct val="107000"/>
              </a:lnSpc>
              <a:spcAft>
                <a:spcPts val="800"/>
              </a:spcAft>
              <a:buFont typeface="Arial" panose="020B0604020202020204" pitchFamily="34" charset="0"/>
              <a:buChar char="•"/>
            </a:pPr>
            <a:r>
              <a:rPr lang="en-GB" sz="1600" dirty="0">
                <a:latin typeface="+mj-lt"/>
              </a:rPr>
              <a:t>CMS use is linked to </a:t>
            </a:r>
            <a:r>
              <a:rPr lang="en-GB" sz="1600" dirty="0">
                <a:latin typeface="+mj-lt"/>
                <a:hlinkClick r:id="rId4" tooltip="Click for Prioritising Framework link"/>
              </a:rPr>
              <a:t>Prioritising Framework for Sentence Management </a:t>
            </a:r>
            <a:r>
              <a:rPr lang="en-GB" sz="1600" dirty="0">
                <a:latin typeface="+mj-lt"/>
              </a:rPr>
              <a:t>within the wider Workload Management Strategy. The latter remains work in draft and will be shared in the future  </a:t>
            </a:r>
            <a:endParaRPr lang="en-GB" sz="11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56D6D63-D6D7-4999-BC0D-BB01501B27B7}"/>
              </a:ext>
            </a:extLst>
          </p:cNvPr>
          <p:cNvSpPr txBox="1"/>
          <p:nvPr/>
        </p:nvSpPr>
        <p:spPr>
          <a:xfrm>
            <a:off x="390664" y="979251"/>
            <a:ext cx="11410671" cy="1200329"/>
          </a:xfrm>
          <a:prstGeom prst="rect">
            <a:avLst/>
          </a:prstGeom>
          <a:solidFill>
            <a:schemeClr val="accent5">
              <a:lumMod val="20000"/>
              <a:lumOff val="80000"/>
            </a:schemeClr>
          </a:solidFill>
        </p:spPr>
        <p:txBody>
          <a:bodyPr wrap="square" rtlCol="0">
            <a:spAutoFit/>
          </a:bodyPr>
          <a:lstStyle/>
          <a:p>
            <a:r>
              <a:rPr lang="en-GB" sz="1800" dirty="0">
                <a:latin typeface="+mj-lt"/>
                <a:cs typeface="Arial" panose="020B0604020202020204" pitchFamily="34" charset="0"/>
              </a:rPr>
              <a:t>Regions will need to ensure that </a:t>
            </a:r>
            <a:r>
              <a:rPr lang="en-GB" sz="1800" b="1" dirty="0">
                <a:latin typeface="+mj-lt"/>
                <a:cs typeface="Arial" panose="020B0604020202020204" pitchFamily="34" charset="0"/>
              </a:rPr>
              <a:t>managers and staff </a:t>
            </a:r>
            <a:r>
              <a:rPr lang="en-GB" sz="1800" dirty="0">
                <a:latin typeface="+mj-lt"/>
                <a:cs typeface="Arial" panose="020B0604020202020204" pitchFamily="34" charset="0"/>
              </a:rPr>
              <a:t>are aware of the changes to CMS</a:t>
            </a:r>
          </a:p>
          <a:p>
            <a:r>
              <a:rPr lang="en-GB" sz="1800" dirty="0">
                <a:latin typeface="+mj-lt"/>
                <a:cs typeface="Arial" panose="020B0604020202020204" pitchFamily="34" charset="0"/>
              </a:rPr>
              <a:t>Managers will need to </a:t>
            </a:r>
            <a:r>
              <a:rPr lang="en-GB" sz="1800" b="1" dirty="0">
                <a:latin typeface="+mj-lt"/>
                <a:cs typeface="Arial" panose="020B0604020202020204" pitchFamily="34" charset="0"/>
              </a:rPr>
              <a:t>ensure staff have read the revised guidance </a:t>
            </a:r>
            <a:r>
              <a:rPr lang="en-GB" sz="1800" dirty="0">
                <a:latin typeface="+mj-lt"/>
                <a:cs typeface="Arial" panose="020B0604020202020204" pitchFamily="34" charset="0"/>
              </a:rPr>
              <a:t>and understand the changes and that staff know how to apply CMS</a:t>
            </a:r>
          </a:p>
          <a:p>
            <a:endParaRPr lang="en-GB" dirty="0"/>
          </a:p>
        </p:txBody>
      </p:sp>
      <p:pic>
        <p:nvPicPr>
          <p:cNvPr id="5" name="Picture 4">
            <a:extLst>
              <a:ext uri="{FF2B5EF4-FFF2-40B4-BE49-F238E27FC236}">
                <a16:creationId xmlns:a16="http://schemas.microsoft.com/office/drawing/2014/main" id="{8030514A-E30E-44C8-B479-448F73F4F91D}"/>
              </a:ext>
            </a:extLst>
          </p:cNvPr>
          <p:cNvPicPr>
            <a:picLocks noChangeAspect="1"/>
          </p:cNvPicPr>
          <p:nvPr/>
        </p:nvPicPr>
        <p:blipFill>
          <a:blip r:embed="rId5"/>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279275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PQiP Reduction Changes – Recap &amp; Reminder</a:t>
            </a:r>
          </a:p>
        </p:txBody>
      </p:sp>
      <p:sp>
        <p:nvSpPr>
          <p:cNvPr id="9" name="Content Placeholder 2">
            <a:extLst>
              <a:ext uri="{FF2B5EF4-FFF2-40B4-BE49-F238E27FC236}">
                <a16:creationId xmlns:a16="http://schemas.microsoft.com/office/drawing/2014/main" id="{CC6337E7-DD02-40ED-9A8D-FCD52ACD6202}"/>
              </a:ext>
            </a:extLst>
          </p:cNvPr>
          <p:cNvSpPr txBox="1">
            <a:spLocks/>
          </p:cNvSpPr>
          <p:nvPr/>
        </p:nvSpPr>
        <p:spPr>
          <a:xfrm>
            <a:off x="598448" y="1005840"/>
            <a:ext cx="9967951" cy="53235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t>Earlier this year in July 2022 PQiP learners received </a:t>
            </a:r>
            <a:r>
              <a:rPr lang="en-GB" sz="1600" b="1" dirty="0"/>
              <a:t>an adjusted WMT reduction. </a:t>
            </a:r>
            <a:r>
              <a:rPr lang="en-GB" sz="1600" dirty="0"/>
              <a:t>This reduction was changed to include co-working activity (of up to five cases) in ‘protected learning time’ which encompasses co-working activity</a:t>
            </a:r>
          </a:p>
          <a:p>
            <a:pPr marL="285750" indent="-285750">
              <a:buFont typeface="Arial" panose="020B0604020202020204" pitchFamily="34" charset="0"/>
              <a:buChar char="•"/>
            </a:pPr>
            <a:r>
              <a:rPr lang="en-GB" sz="1600" dirty="0"/>
              <a:t>Full details are available on </a:t>
            </a:r>
            <a:r>
              <a:rPr lang="en-GB" sz="1600" u="sng" dirty="0">
                <a:hlinkClick r:id="rId2" tooltip="Click for EQuiP PQiP Link"/>
              </a:rPr>
              <a:t>EQuiP</a:t>
            </a:r>
            <a:r>
              <a:rPr lang="en-GB" sz="1600" dirty="0"/>
              <a:t> which now includes a new PQiP route for established PSOs and also a part-time PQiP learner route</a:t>
            </a:r>
            <a:endParaRPr lang="en-GB" sz="1600" dirty="0">
              <a:cs typeface="Arial"/>
            </a:endParaRPr>
          </a:p>
          <a:p>
            <a:pPr marL="285750" indent="-285750">
              <a:buFont typeface="Arial" panose="020B0604020202020204" pitchFamily="34" charset="0"/>
              <a:buChar char="•"/>
            </a:pPr>
            <a:r>
              <a:rPr lang="en-GB" sz="1600" dirty="0"/>
              <a:t>This</a:t>
            </a:r>
            <a:r>
              <a:rPr lang="en-GB" sz="1600" b="1" dirty="0"/>
              <a:t> </a:t>
            </a:r>
            <a:r>
              <a:rPr lang="en-GB" sz="1600" dirty="0"/>
              <a:t>ensures that PQiP learners are </a:t>
            </a:r>
            <a:r>
              <a:rPr lang="en-GB" sz="1600" b="1" dirty="0"/>
              <a:t>supported in their learning journey </a:t>
            </a:r>
            <a:r>
              <a:rPr lang="en-GB" sz="1600" dirty="0"/>
              <a:t>and receive the appropriate workload weightings to account for the expected activity for their route and phase</a:t>
            </a:r>
            <a:endParaRPr lang="en-GB" sz="1600" dirty="0">
              <a:cs typeface="Arial"/>
            </a:endParaRPr>
          </a:p>
          <a:p>
            <a:pPr marL="0" indent="0"/>
            <a:endParaRPr lang="en-GB" sz="1600" b="1" dirty="0">
              <a:solidFill>
                <a:srgbClr val="7030A0"/>
              </a:solidFill>
            </a:endParaRPr>
          </a:p>
          <a:p>
            <a:pPr marL="0" indent="0"/>
            <a:r>
              <a:rPr lang="en-GB" sz="1600" b="1" dirty="0">
                <a:solidFill>
                  <a:srgbClr val="7030A0"/>
                </a:solidFill>
              </a:rPr>
              <a:t>What should I do now?</a:t>
            </a:r>
            <a:endParaRPr lang="en-GB" sz="1600" dirty="0">
              <a:solidFill>
                <a:srgbClr val="7030A0"/>
              </a:solidFill>
            </a:endParaRPr>
          </a:p>
          <a:p>
            <a:pPr marL="285750" indent="-285750">
              <a:buFont typeface="Arial" panose="020B0604020202020204" pitchFamily="34" charset="0"/>
              <a:buChar char="•"/>
            </a:pPr>
            <a:r>
              <a:rPr lang="en-GB" sz="1600" b="1" dirty="0"/>
              <a:t>PQiP learners and managers should check </a:t>
            </a:r>
            <a:r>
              <a:rPr lang="en-GB" sz="1600" dirty="0"/>
              <a:t>to ensure that the correct WMT reduction is applied to their WMT record and update these accordingly. The correct reductions are shown on </a:t>
            </a:r>
            <a:r>
              <a:rPr lang="en-GB" sz="1600" dirty="0">
                <a:hlinkClick r:id="rId3" action="ppaction://hlinksldjump"/>
              </a:rPr>
              <a:t>slide 30</a:t>
            </a:r>
            <a:endParaRPr lang="en-GB" sz="1600" dirty="0">
              <a:cs typeface="Arial"/>
            </a:endParaRPr>
          </a:p>
          <a:p>
            <a:pPr marL="285750" indent="-285750">
              <a:buFont typeface="Arial" panose="020B0604020202020204" pitchFamily="34" charset="0"/>
              <a:buChar char="•"/>
            </a:pPr>
            <a:r>
              <a:rPr lang="en-GB" sz="1600" b="1" dirty="0"/>
              <a:t>PQiP learners should no longer use CMS to record co-working activity </a:t>
            </a:r>
            <a:r>
              <a:rPr lang="en-GB" sz="1600" dirty="0"/>
              <a:t>when their learner reductions are applied correctly. PQiP learners who are asked to cover workload for </a:t>
            </a:r>
            <a:r>
              <a:rPr lang="en-GB" sz="1600" b="1" dirty="0"/>
              <a:t>non co-worked cases are entitled </a:t>
            </a:r>
            <a:r>
              <a:rPr lang="en-GB" sz="1600" dirty="0"/>
              <a:t>to use CMS to record this activity. </a:t>
            </a:r>
            <a:endParaRPr lang="en-GB" sz="1600" dirty="0">
              <a:cs typeface="Arial"/>
            </a:endParaRPr>
          </a:p>
        </p:txBody>
      </p:sp>
      <p:pic>
        <p:nvPicPr>
          <p:cNvPr id="4" name="Picture 3">
            <a:extLst>
              <a:ext uri="{FF2B5EF4-FFF2-40B4-BE49-F238E27FC236}">
                <a16:creationId xmlns:a16="http://schemas.microsoft.com/office/drawing/2014/main" id="{124A6EF9-2871-4FF1-9A3F-941296AAF55E}"/>
              </a:ext>
            </a:extLst>
          </p:cNvPr>
          <p:cNvPicPr>
            <a:picLocks noChangeAspect="1"/>
          </p:cNvPicPr>
          <p:nvPr/>
        </p:nvPicPr>
        <p:blipFill>
          <a:blip r:embed="rId4"/>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69410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030183"/>
          </a:xfrm>
        </p:spPr>
        <p:txBody>
          <a:bodyPr/>
          <a:lstStyle/>
          <a:p>
            <a:r>
              <a:rPr lang="en-GB"/>
              <a:t>Introduction: Who manages the Workload Measurement Tool (WMT)?</a:t>
            </a:r>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2103120"/>
            <a:ext cx="10742400" cy="3974123"/>
          </a:xfrm>
        </p:spPr>
        <p:txBody>
          <a:bodyPr>
            <a:normAutofit fontScale="92500"/>
          </a:bodyPr>
          <a:lstStyle/>
          <a:p>
            <a:pPr marL="285750" lvl="0" indent="-285750">
              <a:buFont typeface="Arial" panose="020B0604020202020204" pitchFamily="34" charset="0"/>
              <a:buChar char="•"/>
            </a:pPr>
            <a:r>
              <a:rPr lang="en-GB" sz="1800" b="1" dirty="0">
                <a:latin typeface="+mn-lt"/>
              </a:rPr>
              <a:t>The WMT Team </a:t>
            </a:r>
            <a:r>
              <a:rPr lang="en-GB" sz="1800" dirty="0">
                <a:latin typeface="+mn-lt"/>
              </a:rPr>
              <a:t>– this Team includes the Probation Senior Policy Lead for WMT, and National WMT Lead based in the Workforce Impact Planning System (WIPS) project within the Probation Workforce Programme (PWP). This team leads on all of the day to day workings of WMT and provide information and support to regions on the WMT data. This team also leads on the business WMT strategy. They work hand in hand with MoJ digital to design and deliver the changes you will see to the WMT. They are also the point of contact for staff to suggest areas of development; identifying and driving user and business changes to WMT</a:t>
            </a:r>
          </a:p>
          <a:p>
            <a:pPr marL="285750" lvl="0" indent="-285750">
              <a:buFont typeface="Arial" panose="020B0604020202020204" pitchFamily="34" charset="0"/>
              <a:buChar char="•"/>
            </a:pPr>
            <a:endParaRPr lang="en-GB" sz="1800" dirty="0">
              <a:latin typeface="+mn-lt"/>
            </a:endParaRPr>
          </a:p>
          <a:p>
            <a:pPr marL="285750" lvl="0" indent="-285750">
              <a:buFont typeface="Arial" panose="020B0604020202020204" pitchFamily="34" charset="0"/>
              <a:buChar char="•"/>
            </a:pPr>
            <a:r>
              <a:rPr lang="en-GB" sz="1800" b="1" dirty="0">
                <a:latin typeface="+mn-lt"/>
              </a:rPr>
              <a:t>Digital Owner </a:t>
            </a:r>
            <a:r>
              <a:rPr lang="en-GB" sz="1800" dirty="0">
                <a:latin typeface="+mn-lt"/>
              </a:rPr>
              <a:t>– this is the ‘Manage a Workforce’ (MaW) team in MoJ digital. This team are responsible for the user research, design, prototyping, testing and development of the digital changes to the WMT. This team work with users at the centre of this process – designing solutions to meet users needs/problems </a:t>
            </a:r>
          </a:p>
          <a:p>
            <a:pPr marL="285750" lvl="0" indent="-285750">
              <a:buFont typeface="Arial" panose="020B0604020202020204" pitchFamily="34" charset="0"/>
              <a:buChar char="•"/>
            </a:pPr>
            <a:endParaRPr lang="en-GB" sz="1800" dirty="0">
              <a:latin typeface="+mn-lt"/>
            </a:endParaRPr>
          </a:p>
          <a:p>
            <a:pPr marL="285750" lvl="0" indent="-285750">
              <a:buFont typeface="Arial" panose="020B0604020202020204" pitchFamily="34" charset="0"/>
              <a:buChar char="•"/>
            </a:pPr>
            <a:r>
              <a:rPr lang="en-GB" sz="1800" b="1" dirty="0">
                <a:latin typeface="+mn-lt"/>
              </a:rPr>
              <a:t>Probation Senior Leadership </a:t>
            </a:r>
            <a:r>
              <a:rPr lang="en-GB" sz="1800" dirty="0">
                <a:latin typeface="+mn-lt"/>
              </a:rPr>
              <a:t>– The Probation Senior Leadership Team are responsible for the approval of large-scale changes to the WMT. The changes to WMT have been approved by Probation Senior Leadership, alongside detailed staff engagement and consultation with Trade Unions</a:t>
            </a:r>
            <a:endParaRPr lang="en-GB" sz="2000" b="1" dirty="0">
              <a:solidFill>
                <a:schemeClr val="accent1"/>
              </a:solidFill>
            </a:endParaRPr>
          </a:p>
        </p:txBody>
      </p:sp>
      <p:sp>
        <p:nvSpPr>
          <p:cNvPr id="3" name="TextBox 2">
            <a:extLst>
              <a:ext uri="{FF2B5EF4-FFF2-40B4-BE49-F238E27FC236}">
                <a16:creationId xmlns:a16="http://schemas.microsoft.com/office/drawing/2014/main" id="{C009CBA6-0CEF-4301-8D1C-46F2BB90D354}"/>
              </a:ext>
            </a:extLst>
          </p:cNvPr>
          <p:cNvSpPr txBox="1"/>
          <p:nvPr/>
        </p:nvSpPr>
        <p:spPr>
          <a:xfrm>
            <a:off x="569741" y="936450"/>
            <a:ext cx="10611860" cy="646331"/>
          </a:xfrm>
          <a:prstGeom prst="rect">
            <a:avLst/>
          </a:prstGeom>
          <a:solidFill>
            <a:schemeClr val="accent3">
              <a:lumMod val="20000"/>
              <a:lumOff val="80000"/>
            </a:schemeClr>
          </a:solidFill>
        </p:spPr>
        <p:txBody>
          <a:bodyPr wrap="square" rtlCol="0">
            <a:spAutoFit/>
          </a:bodyPr>
          <a:lstStyle/>
          <a:p>
            <a:pPr lvl="0"/>
            <a:r>
              <a:rPr lang="en-GB" sz="1800" b="1" dirty="0">
                <a:latin typeface="+mn-lt"/>
              </a:rPr>
              <a:t>Within this pack, reference will be made to different parts of the team who support, manage and update the WMT. It might be helpful for you to know who these teams are. </a:t>
            </a:r>
          </a:p>
        </p:txBody>
      </p:sp>
      <p:pic>
        <p:nvPicPr>
          <p:cNvPr id="6" name="Picture 5">
            <a:extLst>
              <a:ext uri="{FF2B5EF4-FFF2-40B4-BE49-F238E27FC236}">
                <a16:creationId xmlns:a16="http://schemas.microsoft.com/office/drawing/2014/main" id="{6A55D881-1506-402D-AF34-9CACBA0D3F1A}"/>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367530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PQiP protected learning time changes</a:t>
            </a:r>
          </a:p>
        </p:txBody>
      </p:sp>
      <p:sp>
        <p:nvSpPr>
          <p:cNvPr id="9" name="Content Placeholder 2">
            <a:extLst>
              <a:ext uri="{FF2B5EF4-FFF2-40B4-BE49-F238E27FC236}">
                <a16:creationId xmlns:a16="http://schemas.microsoft.com/office/drawing/2014/main" id="{CC6337E7-DD02-40ED-9A8D-FCD52ACD6202}"/>
              </a:ext>
            </a:extLst>
          </p:cNvPr>
          <p:cNvSpPr txBox="1">
            <a:spLocks/>
          </p:cNvSpPr>
          <p:nvPr/>
        </p:nvSpPr>
        <p:spPr>
          <a:xfrm>
            <a:off x="598449" y="1005840"/>
            <a:ext cx="11306750" cy="5323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sz="1600"/>
          </a:p>
        </p:txBody>
      </p:sp>
      <p:graphicFrame>
        <p:nvGraphicFramePr>
          <p:cNvPr id="5" name="Table 4">
            <a:extLst>
              <a:ext uri="{FF2B5EF4-FFF2-40B4-BE49-F238E27FC236}">
                <a16:creationId xmlns:a16="http://schemas.microsoft.com/office/drawing/2014/main" id="{4EB907AC-E206-498B-9507-40ED92C6E9F1}"/>
              </a:ext>
            </a:extLst>
          </p:cNvPr>
          <p:cNvGraphicFramePr>
            <a:graphicFrameLocks noGrp="1"/>
          </p:cNvGraphicFramePr>
          <p:nvPr>
            <p:extLst>
              <p:ext uri="{D42A27DB-BD31-4B8C-83A1-F6EECF244321}">
                <p14:modId xmlns:p14="http://schemas.microsoft.com/office/powerpoint/2010/main" val="493349096"/>
              </p:ext>
            </p:extLst>
          </p:nvPr>
        </p:nvGraphicFramePr>
        <p:xfrm>
          <a:off x="4809885" y="1180597"/>
          <a:ext cx="5683714" cy="4351330"/>
        </p:xfrm>
        <a:graphic>
          <a:graphicData uri="http://schemas.openxmlformats.org/drawingml/2006/table">
            <a:tbl>
              <a:tblPr firstRow="1" firstCol="1" bandRow="1"/>
              <a:tblGrid>
                <a:gridCol w="2742415">
                  <a:extLst>
                    <a:ext uri="{9D8B030D-6E8A-4147-A177-3AD203B41FA5}">
                      <a16:colId xmlns:a16="http://schemas.microsoft.com/office/drawing/2014/main" val="895784269"/>
                    </a:ext>
                  </a:extLst>
                </a:gridCol>
                <a:gridCol w="1519689">
                  <a:extLst>
                    <a:ext uri="{9D8B030D-6E8A-4147-A177-3AD203B41FA5}">
                      <a16:colId xmlns:a16="http://schemas.microsoft.com/office/drawing/2014/main" val="1582284571"/>
                    </a:ext>
                  </a:extLst>
                </a:gridCol>
                <a:gridCol w="1421610">
                  <a:extLst>
                    <a:ext uri="{9D8B030D-6E8A-4147-A177-3AD203B41FA5}">
                      <a16:colId xmlns:a16="http://schemas.microsoft.com/office/drawing/2014/main" val="810209275"/>
                    </a:ext>
                  </a:extLst>
                </a:gridCol>
              </a:tblGrid>
              <a:tr h="311890">
                <a:tc>
                  <a:txBody>
                    <a:bodyPr/>
                    <a:lstStyle/>
                    <a:p>
                      <a:pPr algn="ctr">
                        <a:lnSpc>
                          <a:spcPct val="110000"/>
                        </a:lnSpc>
                        <a:spcAft>
                          <a:spcPts val="0"/>
                        </a:spcAft>
                      </a:pPr>
                      <a:r>
                        <a:rPr lang="en-GB" sz="1200" b="1">
                          <a:solidFill>
                            <a:srgbClr val="7030A0"/>
                          </a:solidFill>
                          <a:effectLst/>
                          <a:latin typeface="+mj-lt"/>
                          <a:ea typeface="Times New Roman" panose="02020603050405020304" pitchFamily="18" charset="0"/>
                          <a:cs typeface="Arial" panose="020B0604020202020204" pitchFamily="34" charset="0"/>
                        </a:rPr>
                        <a:t>PQiP Route &amp; Phase</a:t>
                      </a:r>
                      <a:endParaRPr lang="en-GB" sz="20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200" b="1">
                          <a:solidFill>
                            <a:srgbClr val="7030A0"/>
                          </a:solidFill>
                          <a:effectLst/>
                          <a:latin typeface="+mj-lt"/>
                          <a:ea typeface="Times New Roman" panose="02020603050405020304" pitchFamily="18" charset="0"/>
                          <a:cs typeface="Arial" panose="020B0604020202020204" pitchFamily="34" charset="0"/>
                        </a:rPr>
                        <a:t>WMT Reduction</a:t>
                      </a:r>
                      <a:endParaRPr lang="en-GB" sz="20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200" b="1">
                          <a:solidFill>
                            <a:srgbClr val="7030A0"/>
                          </a:solidFill>
                          <a:effectLst/>
                          <a:latin typeface="+mj-lt"/>
                          <a:ea typeface="Times New Roman" panose="02020603050405020304" pitchFamily="18" charset="0"/>
                          <a:cs typeface="Arial" panose="020B0604020202020204" pitchFamily="34" charset="0"/>
                        </a:rPr>
                        <a:t>Months to expiry</a:t>
                      </a:r>
                      <a:endParaRPr lang="en-GB" sz="20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527007"/>
                  </a:ext>
                </a:extLst>
              </a:tr>
              <a:tr h="198475">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PQiP15 Standard 0-6</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29.6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677367"/>
                  </a:ext>
                </a:extLst>
              </a:tr>
              <a:tr h="198475">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PQiP15 Standard 7-12</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23.7</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302291"/>
                  </a:ext>
                </a:extLst>
              </a:tr>
              <a:tr h="198475">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PQiP15 Standard 13-15</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17.3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53647"/>
                  </a:ext>
                </a:extLst>
              </a:tr>
              <a:tr h="172768">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5195399"/>
                  </a:ext>
                </a:extLst>
              </a:tr>
              <a:tr h="198475">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PQiP21 Standard 0-6</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29.6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115203"/>
                  </a:ext>
                </a:extLst>
              </a:tr>
              <a:tr h="198475">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PQiP21 Standar</a:t>
                      </a:r>
                      <a:r>
                        <a:rPr lang="en-GB" sz="1100">
                          <a:effectLst/>
                          <a:latin typeface="+mj-lt"/>
                          <a:ea typeface="Times New Roman" panose="02020603050405020304" pitchFamily="18" charset="0"/>
                          <a:cs typeface="Arial" panose="020B0604020202020204" pitchFamily="34" charset="0"/>
                        </a:rPr>
                        <a:t>d 7-18</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23.7</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11</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053605"/>
                  </a:ext>
                </a:extLst>
              </a:tr>
              <a:tr h="198475">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PQiP21 Standard 18-21</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17.3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4</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03856"/>
                  </a:ext>
                </a:extLst>
              </a:tr>
              <a:tr h="172768">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1185843"/>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PQiP15 Established  0-12</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23.7</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12</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538790"/>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PQiP15 Established 13-15</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17.3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80115"/>
                  </a:ext>
                </a:extLst>
              </a:tr>
              <a:tr h="172768">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91863297"/>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PQiP21 Established 0-18</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23.7</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18</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19120"/>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PQiP21 Established 19-21</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17.3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903337"/>
                  </a:ext>
                </a:extLst>
              </a:tr>
              <a:tr h="172768">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75755743"/>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 Part-time 21 0-9mths</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29.6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effectLst/>
                          <a:latin typeface="+mj-lt"/>
                          <a:ea typeface="Times New Roman" panose="02020603050405020304" pitchFamily="18" charset="0"/>
                          <a:cs typeface="Arial" panose="020B0604020202020204" pitchFamily="34" charset="0"/>
                        </a:rPr>
                        <a:t>9</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8272"/>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 Part-time 21 10 - 16mths</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23.7</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effectLst/>
                          <a:latin typeface="+mj-lt"/>
                          <a:ea typeface="Times New Roman" panose="02020603050405020304" pitchFamily="18" charset="0"/>
                          <a:cs typeface="Arial" panose="020B0604020202020204" pitchFamily="34" charset="0"/>
                        </a:rPr>
                        <a:t>7</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20397"/>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 Part-time 21 17-21mths</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17.3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effectLst/>
                          <a:latin typeface="+mj-lt"/>
                          <a:ea typeface="Times New Roman" panose="02020603050405020304" pitchFamily="18" charset="0"/>
                          <a:cs typeface="Arial" panose="020B0604020202020204" pitchFamily="34" charset="0"/>
                        </a:rPr>
                        <a:t>5</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004727"/>
                  </a:ext>
                </a:extLst>
              </a:tr>
              <a:tr h="172768">
                <a:tc>
                  <a:txBody>
                    <a:bodyPr/>
                    <a:lstStyle/>
                    <a:p>
                      <a:pP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0000"/>
                        </a:lnSpc>
                        <a:spcAft>
                          <a:spcPts val="0"/>
                        </a:spcAft>
                      </a:pPr>
                      <a:r>
                        <a:rPr lang="en-GB" sz="1100" b="1">
                          <a:solidFill>
                            <a:srgbClr val="000000"/>
                          </a:solidFill>
                          <a:effectLst/>
                          <a:latin typeface="+mj-lt"/>
                          <a:ea typeface="Times New Roman" panose="02020603050405020304" pitchFamily="18" charset="0"/>
                          <a:cs typeface="Arial" panose="020B0604020202020204" pitchFamily="34" charset="0"/>
                        </a:rPr>
                        <a:t> </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08291026"/>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 Part-time 30  0-9mths</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29.6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effectLst/>
                          <a:latin typeface="+mj-lt"/>
                          <a:ea typeface="Times New Roman" panose="02020603050405020304" pitchFamily="18" charset="0"/>
                          <a:cs typeface="Arial" panose="020B0604020202020204" pitchFamily="34" charset="0"/>
                        </a:rPr>
                        <a:t>9</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122077"/>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 Part-time 30 10-24mths</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23.7</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effectLst/>
                          <a:latin typeface="+mj-lt"/>
                          <a:ea typeface="Times New Roman" panose="02020603050405020304" pitchFamily="18" charset="0"/>
                          <a:cs typeface="Arial" panose="020B0604020202020204" pitchFamily="34" charset="0"/>
                        </a:rPr>
                        <a:t>16</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009966"/>
                  </a:ext>
                </a:extLst>
              </a:tr>
              <a:tr h="198475">
                <a:tc>
                  <a:txBody>
                    <a:bodyPr/>
                    <a:lstStyle/>
                    <a:p>
                      <a:pPr>
                        <a:lnSpc>
                          <a:spcPct val="110000"/>
                        </a:lnSpc>
                        <a:spcAft>
                          <a:spcPts val="0"/>
                        </a:spcAft>
                      </a:pPr>
                      <a:r>
                        <a:rPr lang="en-GB" sz="1100">
                          <a:effectLst/>
                          <a:latin typeface="+mj-lt"/>
                          <a:ea typeface="Times New Roman" panose="02020603050405020304" pitchFamily="18" charset="0"/>
                          <a:cs typeface="Arial" panose="020B0604020202020204" pitchFamily="34" charset="0"/>
                        </a:rPr>
                        <a:t>PQiP Part-time 30  25-30mths</a:t>
                      </a:r>
                      <a:endParaRPr lang="en-GB" sz="16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a:solidFill>
                            <a:srgbClr val="000000"/>
                          </a:solidFill>
                          <a:effectLst/>
                          <a:latin typeface="+mj-lt"/>
                          <a:ea typeface="Times New Roman" panose="02020603050405020304" pitchFamily="18" charset="0"/>
                          <a:cs typeface="Arial" panose="020B0604020202020204" pitchFamily="34" charset="0"/>
                        </a:rPr>
                        <a:t>17.3</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GB" sz="1100" b="1">
                          <a:effectLst/>
                          <a:latin typeface="+mj-lt"/>
                          <a:ea typeface="Times New Roman" panose="02020603050405020304" pitchFamily="18" charset="0"/>
                          <a:cs typeface="Arial" panose="020B0604020202020204" pitchFamily="34" charset="0"/>
                        </a:rPr>
                        <a:t>5</a:t>
                      </a:r>
                      <a:endParaRPr lang="en-GB" sz="1100">
                        <a:effectLst/>
                        <a:latin typeface="+mj-lt"/>
                        <a:ea typeface="Calibri" panose="020F0502020204030204" pitchFamily="34" charset="0"/>
                        <a:cs typeface="Arial" panose="020B0604020202020204" pitchFamily="34" charset="0"/>
                      </a:endParaRPr>
                    </a:p>
                  </a:txBody>
                  <a:tcPr marL="68049" marR="680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340616"/>
                  </a:ext>
                </a:extLst>
              </a:tr>
            </a:tbl>
          </a:graphicData>
        </a:graphic>
      </p:graphicFrame>
      <p:sp>
        <p:nvSpPr>
          <p:cNvPr id="6" name="Rectangle 2">
            <a:extLst>
              <a:ext uri="{FF2B5EF4-FFF2-40B4-BE49-F238E27FC236}">
                <a16:creationId xmlns:a16="http://schemas.microsoft.com/office/drawing/2014/main" id="{6C1F8F2F-4157-4F1C-94AC-3DB1FA8336E3}"/>
              </a:ext>
            </a:extLst>
          </p:cNvPr>
          <p:cNvSpPr>
            <a:spLocks noChangeArrowheads="1"/>
          </p:cNvSpPr>
          <p:nvPr/>
        </p:nvSpPr>
        <p:spPr bwMode="auto">
          <a:xfrm>
            <a:off x="680696" y="2151727"/>
            <a:ext cx="319279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29150" algn="l"/>
              </a:tabLst>
              <a:defRPr>
                <a:solidFill>
                  <a:schemeClr val="tx1"/>
                </a:solidFill>
                <a:latin typeface="Arial" panose="020B0604020202020204" pitchFamily="34" charset="0"/>
              </a:defRPr>
            </a:lvl1pPr>
            <a:lvl2pPr eaLnBrk="0" fontAlgn="base" hangingPunct="0">
              <a:spcBef>
                <a:spcPct val="0"/>
              </a:spcBef>
              <a:spcAft>
                <a:spcPct val="0"/>
              </a:spcAft>
              <a:tabLst>
                <a:tab pos="4629150" algn="l"/>
              </a:tabLst>
              <a:defRPr>
                <a:solidFill>
                  <a:schemeClr val="tx1"/>
                </a:solidFill>
                <a:latin typeface="Arial" panose="020B0604020202020204" pitchFamily="34" charset="0"/>
              </a:defRPr>
            </a:lvl2pPr>
            <a:lvl3pPr eaLnBrk="0" fontAlgn="base" hangingPunct="0">
              <a:spcBef>
                <a:spcPct val="0"/>
              </a:spcBef>
              <a:spcAft>
                <a:spcPct val="0"/>
              </a:spcAft>
              <a:tabLst>
                <a:tab pos="4629150" algn="l"/>
              </a:tabLst>
              <a:defRPr>
                <a:solidFill>
                  <a:schemeClr val="tx1"/>
                </a:solidFill>
                <a:latin typeface="Arial" panose="020B0604020202020204" pitchFamily="34" charset="0"/>
              </a:defRPr>
            </a:lvl3pPr>
            <a:lvl4pPr eaLnBrk="0" fontAlgn="base" hangingPunct="0">
              <a:spcBef>
                <a:spcPct val="0"/>
              </a:spcBef>
              <a:spcAft>
                <a:spcPct val="0"/>
              </a:spcAft>
              <a:tabLst>
                <a:tab pos="4629150" algn="l"/>
              </a:tabLst>
              <a:defRPr>
                <a:solidFill>
                  <a:schemeClr val="tx1"/>
                </a:solidFill>
                <a:latin typeface="Arial" panose="020B0604020202020204" pitchFamily="34" charset="0"/>
              </a:defRPr>
            </a:lvl4pPr>
            <a:lvl5pPr eaLnBrk="0" fontAlgn="base" hangingPunct="0">
              <a:spcBef>
                <a:spcPct val="0"/>
              </a:spcBef>
              <a:spcAft>
                <a:spcPct val="0"/>
              </a:spcAft>
              <a:tabLst>
                <a:tab pos="4629150" algn="l"/>
              </a:tabLst>
              <a:defRPr>
                <a:solidFill>
                  <a:schemeClr val="tx1"/>
                </a:solidFill>
                <a:latin typeface="Arial" panose="020B0604020202020204" pitchFamily="34" charset="0"/>
              </a:defRPr>
            </a:lvl5pPr>
            <a:lvl6pPr eaLnBrk="0" fontAlgn="base" hangingPunct="0">
              <a:spcBef>
                <a:spcPct val="0"/>
              </a:spcBef>
              <a:spcAft>
                <a:spcPct val="0"/>
              </a:spcAft>
              <a:tabLst>
                <a:tab pos="4629150" algn="l"/>
              </a:tabLst>
              <a:defRPr>
                <a:solidFill>
                  <a:schemeClr val="tx1"/>
                </a:solidFill>
                <a:latin typeface="Arial" panose="020B0604020202020204" pitchFamily="34" charset="0"/>
              </a:defRPr>
            </a:lvl6pPr>
            <a:lvl7pPr eaLnBrk="0" fontAlgn="base" hangingPunct="0">
              <a:spcBef>
                <a:spcPct val="0"/>
              </a:spcBef>
              <a:spcAft>
                <a:spcPct val="0"/>
              </a:spcAft>
              <a:tabLst>
                <a:tab pos="4629150" algn="l"/>
              </a:tabLst>
              <a:defRPr>
                <a:solidFill>
                  <a:schemeClr val="tx1"/>
                </a:solidFill>
                <a:latin typeface="Arial" panose="020B0604020202020204" pitchFamily="34" charset="0"/>
              </a:defRPr>
            </a:lvl7pPr>
            <a:lvl8pPr eaLnBrk="0" fontAlgn="base" hangingPunct="0">
              <a:spcBef>
                <a:spcPct val="0"/>
              </a:spcBef>
              <a:spcAft>
                <a:spcPct val="0"/>
              </a:spcAft>
              <a:tabLst>
                <a:tab pos="4629150" algn="l"/>
              </a:tabLst>
              <a:defRPr>
                <a:solidFill>
                  <a:schemeClr val="tx1"/>
                </a:solidFill>
                <a:latin typeface="Arial" panose="020B0604020202020204" pitchFamily="34" charset="0"/>
              </a:defRPr>
            </a:lvl8pPr>
            <a:lvl9pPr eaLnBrk="0" fontAlgn="base" hangingPunct="0">
              <a:spcBef>
                <a:spcPct val="0"/>
              </a:spcBef>
              <a:spcAft>
                <a:spcPct val="0"/>
              </a:spcAft>
              <a:tabLst>
                <a:tab pos="4629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29150" algn="l"/>
              </a:tabLst>
            </a:pPr>
            <a:r>
              <a:rPr kumimoji="0" lang="en-GB" altLang="en-US" sz="16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table to the right shows a summary of the WMT </a:t>
            </a:r>
            <a:r>
              <a:rPr lang="en-GB" altLang="en-US" sz="1600" dirty="0">
                <a:ea typeface="Calibri" panose="020F0502020204030204" pitchFamily="34" charset="0"/>
                <a:cs typeface="Times New Roman" panose="02020603050405020304" pitchFamily="18" charset="0"/>
              </a:rPr>
              <a:t>reductions (hours per week) which can be applied </a:t>
            </a:r>
            <a:r>
              <a:rPr kumimoji="0" lang="en-GB" altLang="en-US" sz="16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a PQiP learner, relevant to their learning route or phase of learning. </a:t>
            </a:r>
          </a:p>
          <a:p>
            <a:pPr marL="0" marR="0" lvl="0" indent="0" algn="l" defTabSz="914400" rtl="0" eaLnBrk="0" fontAlgn="base" latinLnBrk="0" hangingPunct="0">
              <a:lnSpc>
                <a:spcPct val="100000"/>
              </a:lnSpc>
              <a:spcBef>
                <a:spcPct val="0"/>
              </a:spcBef>
              <a:spcAft>
                <a:spcPct val="0"/>
              </a:spcAft>
              <a:buClrTx/>
              <a:buSzTx/>
              <a:buFontTx/>
              <a:buNone/>
              <a:tabLst>
                <a:tab pos="4629150" algn="l"/>
              </a:tabLst>
            </a:pPr>
            <a:endParaRPr kumimoji="0" lang="en-GB" altLang="en-US" sz="16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29150" algn="l"/>
              </a:tabLst>
            </a:pPr>
            <a:r>
              <a:rPr lang="en-GB" altLang="en-US" sz="1600" dirty="0">
                <a:cs typeface="Times New Roman" panose="02020603050405020304" pitchFamily="18" charset="0"/>
              </a:rPr>
              <a:t>The table also shows the normal expiry time of these reductions following activation</a:t>
            </a:r>
            <a:endParaRPr kumimoji="0" lang="en-GB" altLang="en-US" sz="1600" i="0" u="none" strike="noStrike" cap="none" normalizeH="0" baseline="0" dirty="0">
              <a:ln>
                <a:noFill/>
              </a:ln>
              <a:solidFill>
                <a:schemeClr val="tx1"/>
              </a:solidFill>
              <a:effectLst/>
              <a:latin typeface="Arial" panose="020B0604020202020204" pitchFamily="34" charset="0"/>
            </a:endParaRPr>
          </a:p>
        </p:txBody>
      </p:sp>
      <p:sp>
        <p:nvSpPr>
          <p:cNvPr id="7" name="Arrow: U-Turn 6">
            <a:hlinkClick r:id="rId2" action="ppaction://hlinksldjump" tooltip="Click to return to contents"/>
            <a:extLst>
              <a:ext uri="{FF2B5EF4-FFF2-40B4-BE49-F238E27FC236}">
                <a16:creationId xmlns:a16="http://schemas.microsoft.com/office/drawing/2014/main" id="{0729C541-A422-44E1-819C-50B7F0A41CE9}"/>
              </a:ext>
            </a:extLst>
          </p:cNvPr>
          <p:cNvSpPr/>
          <p:nvPr/>
        </p:nvSpPr>
        <p:spPr>
          <a:xfrm rot="16200000" flipV="1">
            <a:off x="11183034" y="5475536"/>
            <a:ext cx="503186" cy="506053"/>
          </a:xfrm>
          <a:prstGeom prst="uturnArrow">
            <a:avLst/>
          </a:prstGeom>
          <a:solidFill>
            <a:srgbClr val="5C3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62F1F9B5-0542-4D78-AD38-18EC93B4036B}"/>
              </a:ext>
            </a:extLst>
          </p:cNvPr>
          <p:cNvSpPr txBox="1"/>
          <p:nvPr/>
        </p:nvSpPr>
        <p:spPr>
          <a:xfrm>
            <a:off x="10381059" y="5586884"/>
            <a:ext cx="871064" cy="461665"/>
          </a:xfrm>
          <a:prstGeom prst="rect">
            <a:avLst/>
          </a:prstGeom>
          <a:noFill/>
        </p:spPr>
        <p:txBody>
          <a:bodyPr wrap="square" rtlCol="0">
            <a:spAutoFit/>
          </a:bodyPr>
          <a:lstStyle/>
          <a:p>
            <a:r>
              <a:rPr lang="en-GB" sz="1200">
                <a:latin typeface="+mj-lt"/>
              </a:rPr>
              <a:t>Return to contents</a:t>
            </a:r>
          </a:p>
        </p:txBody>
      </p:sp>
      <p:pic>
        <p:nvPicPr>
          <p:cNvPr id="10" name="Picture 9">
            <a:extLst>
              <a:ext uri="{FF2B5EF4-FFF2-40B4-BE49-F238E27FC236}">
                <a16:creationId xmlns:a16="http://schemas.microsoft.com/office/drawing/2014/main" id="{DC67D7DF-C3F4-4C2D-A455-0C069F5EECB5}"/>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498931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The Workload Measurement Tool (WMT) – Ongoing Development</a:t>
            </a:r>
          </a:p>
        </p:txBody>
      </p:sp>
      <p:sp>
        <p:nvSpPr>
          <p:cNvPr id="3" name="Content Placeholder 2">
            <a:extLst>
              <a:ext uri="{FF2B5EF4-FFF2-40B4-BE49-F238E27FC236}">
                <a16:creationId xmlns:a16="http://schemas.microsoft.com/office/drawing/2014/main" id="{66558220-4782-47E7-A5DD-A25F6F516340}"/>
              </a:ext>
            </a:extLst>
          </p:cNvPr>
          <p:cNvSpPr>
            <a:spLocks noGrp="1"/>
          </p:cNvSpPr>
          <p:nvPr>
            <p:ph sz="half" idx="1"/>
          </p:nvPr>
        </p:nvSpPr>
        <p:spPr>
          <a:xfrm>
            <a:off x="612558" y="2185480"/>
            <a:ext cx="10966881" cy="3645084"/>
          </a:xfrm>
          <a:solidFill>
            <a:schemeClr val="bg1"/>
          </a:solidFill>
        </p:spPr>
        <p:txBody>
          <a:bodyPr>
            <a:normAutofit/>
          </a:bodyPr>
          <a:lstStyle/>
          <a:p>
            <a:pPr marL="0" indent="0"/>
            <a:r>
              <a:rPr lang="en-GB" sz="1600" b="1" dirty="0">
                <a:latin typeface="+mj-lt"/>
              </a:rPr>
              <a:t>The brief is in two parts: </a:t>
            </a:r>
          </a:p>
          <a:p>
            <a:pPr marL="285750" indent="-285750">
              <a:buFont typeface="Arial" panose="020B0604020202020204" pitchFamily="34" charset="0"/>
              <a:buChar char="•"/>
            </a:pPr>
            <a:r>
              <a:rPr lang="en-GB" sz="1600" dirty="0">
                <a:latin typeface="+mj-lt"/>
              </a:rPr>
              <a:t>To identify and find ways to improve the current Workload Measurement Tool so that users find it easier and better to use; and, </a:t>
            </a:r>
          </a:p>
          <a:p>
            <a:pPr marL="285750" indent="-285750">
              <a:buFont typeface="Arial" panose="020B0604020202020204" pitchFamily="34" charset="0"/>
              <a:buChar char="•"/>
            </a:pPr>
            <a:r>
              <a:rPr lang="en-GB" sz="1600" dirty="0">
                <a:latin typeface="+mj-lt"/>
              </a:rPr>
              <a:t>To understand users needs and problems relating to Workload Measurement and related tasks, and find better ways to meet these needs</a:t>
            </a:r>
          </a:p>
          <a:p>
            <a:pPr marL="0" indent="0"/>
            <a:r>
              <a:rPr lang="en-GB" sz="1600" dirty="0">
                <a:latin typeface="+mj-lt"/>
              </a:rPr>
              <a:t>The two are similar, but importantly the first is about making improvements to the service we already have (the WMT). The second is about finding new and better ways to do things by researching and understanding users’ problems around workload measurement and workload management. </a:t>
            </a:r>
          </a:p>
          <a:p>
            <a:pPr marL="0" indent="0"/>
            <a:endParaRPr lang="en-GB" sz="1600" b="1" dirty="0">
              <a:solidFill>
                <a:srgbClr val="7030A0"/>
              </a:solidFill>
            </a:endParaRPr>
          </a:p>
          <a:p>
            <a:pPr marL="0" indent="0"/>
            <a:r>
              <a:rPr lang="en-GB" sz="1600" b="1" dirty="0">
                <a:solidFill>
                  <a:srgbClr val="7030A0"/>
                </a:solidFill>
              </a:rPr>
              <a:t>How will we do this?</a:t>
            </a:r>
          </a:p>
          <a:p>
            <a:pPr marL="0" indent="0"/>
            <a:r>
              <a:rPr lang="en-GB" sz="1600" dirty="0"/>
              <a:t>The WMT Team, work collaboratively with the Manage a Workforce (MaW) MoJ Digital Team to deliver the ambitions we have for WMT. Click </a:t>
            </a:r>
            <a:r>
              <a:rPr lang="en-GB" sz="1600" dirty="0">
                <a:hlinkClick r:id="rId2" action="ppaction://hlinksldjump"/>
              </a:rPr>
              <a:t>here</a:t>
            </a:r>
            <a:r>
              <a:rPr lang="en-GB" sz="1600" dirty="0"/>
              <a:t> for a brief overview of these teams. </a:t>
            </a:r>
          </a:p>
          <a:p>
            <a:pPr marL="0" indent="0"/>
            <a:endParaRPr lang="en-GB" sz="1600" dirty="0"/>
          </a:p>
        </p:txBody>
      </p:sp>
      <p:sp>
        <p:nvSpPr>
          <p:cNvPr id="4" name="TextBox 3">
            <a:extLst>
              <a:ext uri="{FF2B5EF4-FFF2-40B4-BE49-F238E27FC236}">
                <a16:creationId xmlns:a16="http://schemas.microsoft.com/office/drawing/2014/main" id="{8B7F221F-3A8B-4101-8CFF-E135BE9E0B07}"/>
              </a:ext>
            </a:extLst>
          </p:cNvPr>
          <p:cNvSpPr txBox="1"/>
          <p:nvPr/>
        </p:nvSpPr>
        <p:spPr>
          <a:xfrm>
            <a:off x="612558" y="1027436"/>
            <a:ext cx="10966881" cy="830997"/>
          </a:xfrm>
          <a:prstGeom prst="rect">
            <a:avLst/>
          </a:prstGeom>
          <a:solidFill>
            <a:schemeClr val="accent5">
              <a:lumMod val="20000"/>
              <a:lumOff val="80000"/>
            </a:schemeClr>
          </a:solidFill>
        </p:spPr>
        <p:txBody>
          <a:bodyPr wrap="square" rtlCol="0">
            <a:spAutoFit/>
          </a:bodyPr>
          <a:lstStyle/>
          <a:p>
            <a:pPr marL="0" indent="0"/>
            <a:r>
              <a:rPr lang="en-GB" sz="1600" b="1">
                <a:solidFill>
                  <a:srgbClr val="7030A0"/>
                </a:solidFill>
                <a:latin typeface="+mj-lt"/>
              </a:rPr>
              <a:t>What is the vision? What are we trying to do?</a:t>
            </a:r>
          </a:p>
          <a:p>
            <a:pPr marL="0" indent="0"/>
            <a:r>
              <a:rPr lang="en-GB" sz="1600" b="1">
                <a:latin typeface="+mj-lt"/>
              </a:rPr>
              <a:t>Briefly put, we want to make things better (easier, more efficient and effective to use) for users of the WMT, and we want to put our WMT users at the centre of any future developments </a:t>
            </a:r>
          </a:p>
        </p:txBody>
      </p:sp>
      <p:pic>
        <p:nvPicPr>
          <p:cNvPr id="5" name="Picture 4">
            <a:extLst>
              <a:ext uri="{FF2B5EF4-FFF2-40B4-BE49-F238E27FC236}">
                <a16:creationId xmlns:a16="http://schemas.microsoft.com/office/drawing/2014/main" id="{F6969D66-3969-4029-9D9D-1B31C3DBC588}"/>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466340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DFF0-7C81-43D1-810C-79D6C2B785C0}"/>
              </a:ext>
            </a:extLst>
          </p:cNvPr>
          <p:cNvSpPr>
            <a:spLocks noGrp="1"/>
          </p:cNvSpPr>
          <p:nvPr>
            <p:ph type="title"/>
          </p:nvPr>
        </p:nvSpPr>
        <p:spPr/>
        <p:txBody>
          <a:bodyPr/>
          <a:lstStyle/>
          <a:p>
            <a:r>
              <a:rPr lang="en-GB" sz="2400" b="1">
                <a:solidFill>
                  <a:srgbClr val="7030A0"/>
                </a:solidFill>
              </a:rPr>
              <a:t>The WMT: Planning ahead</a:t>
            </a:r>
            <a:br>
              <a:rPr lang="en-GB" sz="2400" b="1">
                <a:solidFill>
                  <a:srgbClr val="7030A0"/>
                </a:solidFill>
              </a:rPr>
            </a:br>
            <a:endParaRPr lang="en-GB"/>
          </a:p>
        </p:txBody>
      </p:sp>
      <p:sp>
        <p:nvSpPr>
          <p:cNvPr id="3" name="Content Placeholder 2">
            <a:extLst>
              <a:ext uri="{FF2B5EF4-FFF2-40B4-BE49-F238E27FC236}">
                <a16:creationId xmlns:a16="http://schemas.microsoft.com/office/drawing/2014/main" id="{853EEC65-ABBE-4538-B399-94BC5C1E4A61}"/>
              </a:ext>
            </a:extLst>
          </p:cNvPr>
          <p:cNvSpPr>
            <a:spLocks noGrp="1"/>
          </p:cNvSpPr>
          <p:nvPr>
            <p:ph idx="1"/>
          </p:nvPr>
        </p:nvSpPr>
        <p:spPr>
          <a:xfrm>
            <a:off x="724800" y="1022901"/>
            <a:ext cx="7068702" cy="320564"/>
          </a:xfrm>
          <a:solidFill>
            <a:schemeClr val="bg1"/>
          </a:solidFill>
        </p:spPr>
        <p:txBody>
          <a:bodyPr/>
          <a:lstStyle/>
          <a:p>
            <a:pPr marL="0" indent="0"/>
            <a:r>
              <a:rPr lang="en-GB" sz="2000" b="1"/>
              <a:t>The work we have ongoing/planned includes: </a:t>
            </a:r>
          </a:p>
          <a:p>
            <a:endParaRPr lang="en-GB" sz="2000" b="1"/>
          </a:p>
        </p:txBody>
      </p:sp>
      <p:sp>
        <p:nvSpPr>
          <p:cNvPr id="5" name="Slide Number Placeholder 4">
            <a:extLst>
              <a:ext uri="{FF2B5EF4-FFF2-40B4-BE49-F238E27FC236}">
                <a16:creationId xmlns:a16="http://schemas.microsoft.com/office/drawing/2014/main" id="{E795A5BD-D9EE-43A0-BAE5-4FF57FAB36EE}"/>
              </a:ext>
            </a:extLst>
          </p:cNvPr>
          <p:cNvSpPr>
            <a:spLocks noGrp="1"/>
          </p:cNvSpPr>
          <p:nvPr>
            <p:ph type="sldNum" sz="quarter" idx="12"/>
          </p:nvPr>
        </p:nvSpPr>
        <p:spPr/>
        <p:txBody>
          <a:bodyPr/>
          <a:lstStyle/>
          <a:p>
            <a:fld id="{6BA6D896-E1CD-4198-B852-D6590D56DF76}" type="slidenum">
              <a:rPr lang="en-GB" smtClean="0"/>
              <a:pPr/>
              <a:t>32</a:t>
            </a:fld>
            <a:endParaRPr lang="en-GB"/>
          </a:p>
        </p:txBody>
      </p:sp>
      <p:sp>
        <p:nvSpPr>
          <p:cNvPr id="4" name="Rectangle: Rounded Corners 3">
            <a:extLst>
              <a:ext uri="{FF2B5EF4-FFF2-40B4-BE49-F238E27FC236}">
                <a16:creationId xmlns:a16="http://schemas.microsoft.com/office/drawing/2014/main" id="{6E7F278A-9C2D-4A58-8520-191D3685E9D9}"/>
              </a:ext>
            </a:extLst>
          </p:cNvPr>
          <p:cNvSpPr/>
          <p:nvPr/>
        </p:nvSpPr>
        <p:spPr>
          <a:xfrm>
            <a:off x="654148" y="1490964"/>
            <a:ext cx="4058529" cy="1160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The </a:t>
            </a:r>
            <a:r>
              <a:rPr lang="en-GB" sz="1600" b="1"/>
              <a:t>development of a new Case Allocation Tool </a:t>
            </a:r>
            <a:r>
              <a:rPr lang="en-GB" sz="1600"/>
              <a:t>to offer quality improvements and efficiencies in this critical activity (see </a:t>
            </a:r>
            <a:r>
              <a:rPr lang="en-GB" sz="1600">
                <a:hlinkClick r:id="rId2" action="ppaction://hlinksldjump" tooltip="Click here for Case Allocation Tool information"/>
              </a:rPr>
              <a:t>next slide</a:t>
            </a:r>
            <a:r>
              <a:rPr lang="en-GB" sz="1600"/>
              <a:t> for info)</a:t>
            </a:r>
          </a:p>
        </p:txBody>
      </p:sp>
      <p:sp>
        <p:nvSpPr>
          <p:cNvPr id="6" name="Rectangle: Rounded Corners 5">
            <a:extLst>
              <a:ext uri="{FF2B5EF4-FFF2-40B4-BE49-F238E27FC236}">
                <a16:creationId xmlns:a16="http://schemas.microsoft.com/office/drawing/2014/main" id="{2E61FB6B-0A11-4B5B-A04A-10193CC0DD58}"/>
              </a:ext>
            </a:extLst>
          </p:cNvPr>
          <p:cNvSpPr/>
          <p:nvPr/>
        </p:nvSpPr>
        <p:spPr>
          <a:xfrm>
            <a:off x="5716172" y="1670722"/>
            <a:ext cx="4677508" cy="11605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t>Continued development </a:t>
            </a:r>
            <a:r>
              <a:rPr lang="en-GB" sz="1600"/>
              <a:t>of the Case Allocation Tool to cover the entire allocation requirement (e.g. standalone UPW, Custody allocations, specialist teams etc.) </a:t>
            </a:r>
          </a:p>
        </p:txBody>
      </p:sp>
      <p:sp>
        <p:nvSpPr>
          <p:cNvPr id="7" name="Rectangle: Rounded Corners 6">
            <a:extLst>
              <a:ext uri="{FF2B5EF4-FFF2-40B4-BE49-F238E27FC236}">
                <a16:creationId xmlns:a16="http://schemas.microsoft.com/office/drawing/2014/main" id="{3BF36341-F5E4-4DE6-B57C-52D50321BEDD}"/>
              </a:ext>
            </a:extLst>
          </p:cNvPr>
          <p:cNvSpPr/>
          <p:nvPr/>
        </p:nvSpPr>
        <p:spPr>
          <a:xfrm>
            <a:off x="654148" y="2989949"/>
            <a:ext cx="4754566" cy="11605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Reviewing the </a:t>
            </a:r>
            <a:r>
              <a:rPr lang="en-GB" sz="1600" b="1"/>
              <a:t>current WMT </a:t>
            </a:r>
            <a:r>
              <a:rPr lang="en-GB" sz="1600"/>
              <a:t>and make improvements to resolve ‘digital debt’ (areas of digital code not fully completed and/or out of date) which may impact on functioning of the tool</a:t>
            </a:r>
          </a:p>
        </p:txBody>
      </p:sp>
      <p:sp>
        <p:nvSpPr>
          <p:cNvPr id="8" name="Rectangle: Rounded Corners 7">
            <a:extLst>
              <a:ext uri="{FF2B5EF4-FFF2-40B4-BE49-F238E27FC236}">
                <a16:creationId xmlns:a16="http://schemas.microsoft.com/office/drawing/2014/main" id="{AB92D454-7837-42F9-80B5-0247534EFC7E}"/>
              </a:ext>
            </a:extLst>
          </p:cNvPr>
          <p:cNvSpPr/>
          <p:nvPr/>
        </p:nvSpPr>
        <p:spPr>
          <a:xfrm>
            <a:off x="5784480" y="3253500"/>
            <a:ext cx="4058529" cy="891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Undertaking research to understand any as yet </a:t>
            </a:r>
            <a:r>
              <a:rPr lang="en-GB" sz="1600" b="1"/>
              <a:t>unknown or unmet user needs </a:t>
            </a:r>
            <a:r>
              <a:rPr lang="en-GB" sz="1600"/>
              <a:t>for the Workload Measurement Tool </a:t>
            </a:r>
          </a:p>
        </p:txBody>
      </p:sp>
      <p:sp>
        <p:nvSpPr>
          <p:cNvPr id="9" name="Rectangle: Rounded Corners 8">
            <a:extLst>
              <a:ext uri="{FF2B5EF4-FFF2-40B4-BE49-F238E27FC236}">
                <a16:creationId xmlns:a16="http://schemas.microsoft.com/office/drawing/2014/main" id="{5AFA9AFB-C318-4F30-811D-7EF6316A02E9}"/>
              </a:ext>
            </a:extLst>
          </p:cNvPr>
          <p:cNvSpPr/>
          <p:nvPr/>
        </p:nvSpPr>
        <p:spPr>
          <a:xfrm>
            <a:off x="7401634" y="4295911"/>
            <a:ext cx="4058529" cy="8913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Undertaking research to understand the needs for a WMT in </a:t>
            </a:r>
            <a:r>
              <a:rPr lang="en-GB" sz="1600" b="1"/>
              <a:t>other operational areas </a:t>
            </a:r>
            <a:r>
              <a:rPr lang="en-GB" sz="1600"/>
              <a:t>(e.g. Programmes, OMiC etc.)</a:t>
            </a:r>
          </a:p>
        </p:txBody>
      </p:sp>
      <p:sp>
        <p:nvSpPr>
          <p:cNvPr id="10" name="Rectangle: Rounded Corners 9">
            <a:extLst>
              <a:ext uri="{FF2B5EF4-FFF2-40B4-BE49-F238E27FC236}">
                <a16:creationId xmlns:a16="http://schemas.microsoft.com/office/drawing/2014/main" id="{51879807-E0A5-4D1E-ACA4-EA27B3B35598}"/>
              </a:ext>
            </a:extLst>
          </p:cNvPr>
          <p:cNvSpPr/>
          <p:nvPr/>
        </p:nvSpPr>
        <p:spPr>
          <a:xfrm>
            <a:off x="1600513" y="4450380"/>
            <a:ext cx="4058529" cy="6843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A </a:t>
            </a:r>
            <a:r>
              <a:rPr lang="en-GB" sz="1600" b="1"/>
              <a:t>review of the Unified Tiering Model (UTM)</a:t>
            </a:r>
            <a:endParaRPr lang="en-GB" sz="1600" b="1">
              <a:solidFill>
                <a:srgbClr val="FF0000"/>
              </a:solidFill>
            </a:endParaRPr>
          </a:p>
        </p:txBody>
      </p:sp>
      <p:sp>
        <p:nvSpPr>
          <p:cNvPr id="11" name="Rectangle: Rounded Corners 10">
            <a:extLst>
              <a:ext uri="{FF2B5EF4-FFF2-40B4-BE49-F238E27FC236}">
                <a16:creationId xmlns:a16="http://schemas.microsoft.com/office/drawing/2014/main" id="{AE301585-F403-4AED-9782-3A03F0283345}"/>
              </a:ext>
            </a:extLst>
          </p:cNvPr>
          <p:cNvSpPr/>
          <p:nvPr/>
        </p:nvSpPr>
        <p:spPr>
          <a:xfrm>
            <a:off x="521404" y="5421870"/>
            <a:ext cx="4448241" cy="1018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Reviewing pre-release cases to </a:t>
            </a:r>
            <a:r>
              <a:rPr lang="en-GB" sz="1600" b="1"/>
              <a:t>identify changes required to activities, timings and points, </a:t>
            </a:r>
            <a:r>
              <a:rPr lang="en-GB" sz="1600"/>
              <a:t>(particularly for short-sentence team caseloads)</a:t>
            </a:r>
          </a:p>
        </p:txBody>
      </p:sp>
      <p:sp>
        <p:nvSpPr>
          <p:cNvPr id="12" name="Rectangle: Rounded Corners 11">
            <a:extLst>
              <a:ext uri="{FF2B5EF4-FFF2-40B4-BE49-F238E27FC236}">
                <a16:creationId xmlns:a16="http://schemas.microsoft.com/office/drawing/2014/main" id="{B5299529-A75A-4E7B-8E97-A94180711629}"/>
              </a:ext>
            </a:extLst>
          </p:cNvPr>
          <p:cNvSpPr/>
          <p:nvPr/>
        </p:nvSpPr>
        <p:spPr>
          <a:xfrm>
            <a:off x="6096000" y="5421870"/>
            <a:ext cx="4058529" cy="6843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Moving to a </a:t>
            </a:r>
            <a:r>
              <a:rPr lang="en-GB" sz="1600" b="1"/>
              <a:t>live and dynamic </a:t>
            </a:r>
            <a:r>
              <a:rPr lang="en-GB" sz="1600"/>
              <a:t>WMT</a:t>
            </a:r>
            <a:endParaRPr lang="en-GB" sz="1600" b="1">
              <a:solidFill>
                <a:srgbClr val="FF0000"/>
              </a:solidFill>
            </a:endParaRPr>
          </a:p>
        </p:txBody>
      </p:sp>
      <p:pic>
        <p:nvPicPr>
          <p:cNvPr id="13" name="Picture 12">
            <a:extLst>
              <a:ext uri="{FF2B5EF4-FFF2-40B4-BE49-F238E27FC236}">
                <a16:creationId xmlns:a16="http://schemas.microsoft.com/office/drawing/2014/main" id="{FA66BDDE-7327-4DCE-AB64-C3C0608BDB26}"/>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741261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The Case Allocation Tool – A New Feature of the WMT</a:t>
            </a:r>
          </a:p>
        </p:txBody>
      </p:sp>
      <p:sp>
        <p:nvSpPr>
          <p:cNvPr id="9" name="Content Placeholder 2">
            <a:extLst>
              <a:ext uri="{FF2B5EF4-FFF2-40B4-BE49-F238E27FC236}">
                <a16:creationId xmlns:a16="http://schemas.microsoft.com/office/drawing/2014/main" id="{CC6337E7-DD02-40ED-9A8D-FCD52ACD6202}"/>
              </a:ext>
            </a:extLst>
          </p:cNvPr>
          <p:cNvSpPr txBox="1">
            <a:spLocks/>
          </p:cNvSpPr>
          <p:nvPr/>
        </p:nvSpPr>
        <p:spPr>
          <a:xfrm>
            <a:off x="590843" y="1828801"/>
            <a:ext cx="10989237" cy="39389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 </a:t>
            </a:r>
            <a:r>
              <a:rPr lang="en-GB" sz="1600" b="1" dirty="0"/>
              <a:t>Rationale and benefits</a:t>
            </a:r>
            <a:endParaRPr lang="en-GB" sz="1600" dirty="0"/>
          </a:p>
          <a:p>
            <a:pPr marL="342900" indent="-342900">
              <a:buFont typeface="Arial" panose="020B0604020202020204" pitchFamily="34" charset="0"/>
              <a:buChar char="•"/>
            </a:pPr>
            <a:r>
              <a:rPr lang="en-GB" sz="1600" dirty="0"/>
              <a:t>This is part of the ongoing work to enable practitioners and managers to </a:t>
            </a:r>
            <a:r>
              <a:rPr lang="en-GB" sz="1600" b="1" dirty="0"/>
              <a:t>manage most tasks associated with workforce management</a:t>
            </a:r>
            <a:r>
              <a:rPr lang="en-GB" sz="1600" dirty="0"/>
              <a:t>. Allocation of cases is a necessary and important first step </a:t>
            </a:r>
          </a:p>
          <a:p>
            <a:pPr marL="342900" indent="-342900">
              <a:buFont typeface="Arial" panose="020B0604020202020204" pitchFamily="34" charset="0"/>
              <a:buChar char="•"/>
            </a:pPr>
            <a:r>
              <a:rPr lang="en-GB" sz="1600" dirty="0"/>
              <a:t>Allocation of a case is a </a:t>
            </a:r>
            <a:r>
              <a:rPr lang="en-GB" sz="1600" b="1" dirty="0"/>
              <a:t>complicated and time-consuming task </a:t>
            </a:r>
            <a:r>
              <a:rPr lang="en-GB" sz="1600" dirty="0"/>
              <a:t>which requires </a:t>
            </a:r>
            <a:r>
              <a:rPr lang="en-GB" sz="1600" b="1" dirty="0"/>
              <a:t>access to multiple (up to six different systems)</a:t>
            </a:r>
            <a:r>
              <a:rPr lang="en-GB" sz="1600" dirty="0"/>
              <a:t> which adds to the inefficiency of this process </a:t>
            </a:r>
          </a:p>
          <a:p>
            <a:pPr marL="342900" indent="-342900">
              <a:buFont typeface="Arial" panose="020B0604020202020204" pitchFamily="34" charset="0"/>
              <a:buChar char="•"/>
            </a:pPr>
            <a:r>
              <a:rPr lang="en-GB" sz="1600" dirty="0"/>
              <a:t>By integrating all the information required for allocation into one service, this will </a:t>
            </a:r>
            <a:r>
              <a:rPr lang="en-GB" sz="1600" b="1" dirty="0"/>
              <a:t>improve the quality and accuracy of allocation, but also offer efficiencies in activity time for managers </a:t>
            </a:r>
          </a:p>
          <a:p>
            <a:pPr marL="342900" indent="-342900">
              <a:buFont typeface="Arial" panose="020B0604020202020204" pitchFamily="34" charset="0"/>
              <a:buChar char="•"/>
            </a:pPr>
            <a:r>
              <a:rPr lang="en-GB" sz="1600" dirty="0"/>
              <a:t>By using email notifications, </a:t>
            </a:r>
            <a:r>
              <a:rPr lang="en-GB" sz="1600" b="1" dirty="0"/>
              <a:t>Practitioners will receive an automatic notification on allocation </a:t>
            </a:r>
            <a:r>
              <a:rPr lang="en-GB" sz="1600" dirty="0"/>
              <a:t>of a new case. This will include a </a:t>
            </a:r>
            <a:r>
              <a:rPr lang="en-GB" sz="1600" b="1" dirty="0"/>
              <a:t>summary of key information relating to the PoP </a:t>
            </a:r>
            <a:r>
              <a:rPr lang="en-GB" sz="1600" dirty="0"/>
              <a:t>(details of sentence and risk information) </a:t>
            </a:r>
          </a:p>
          <a:p>
            <a:pPr marL="342900" indent="-342900">
              <a:buFont typeface="Arial" panose="020B0604020202020204" pitchFamily="34" charset="0"/>
              <a:buChar char="•"/>
            </a:pPr>
            <a:r>
              <a:rPr lang="en-GB" sz="1600" dirty="0"/>
              <a:t>The Case Allocation Tool has been designed by MoJ digital </a:t>
            </a:r>
            <a:r>
              <a:rPr lang="en-GB" sz="1600" b="1" dirty="0"/>
              <a:t>directly with users, </a:t>
            </a:r>
            <a:r>
              <a:rPr lang="en-GB" sz="1600" dirty="0"/>
              <a:t>with features added or changed </a:t>
            </a:r>
            <a:r>
              <a:rPr lang="en-GB" sz="1600" b="1" dirty="0"/>
              <a:t>based on user feedback. </a:t>
            </a:r>
            <a:r>
              <a:rPr lang="en-GB" sz="1600" dirty="0"/>
              <a:t>It will offer </a:t>
            </a:r>
            <a:r>
              <a:rPr lang="en-GB" sz="1600" b="1" dirty="0"/>
              <a:t>simple</a:t>
            </a:r>
            <a:r>
              <a:rPr lang="en-GB" sz="1600" dirty="0"/>
              <a:t> and </a:t>
            </a:r>
            <a:r>
              <a:rPr lang="en-GB" sz="1600" b="1" dirty="0"/>
              <a:t>effective</a:t>
            </a:r>
            <a:r>
              <a:rPr lang="en-GB" sz="1600" dirty="0"/>
              <a:t> solutions to the complex task of case allocation, and it is </a:t>
            </a:r>
            <a:r>
              <a:rPr lang="en-GB" sz="1600" b="1" dirty="0"/>
              <a:t>intuitive</a:t>
            </a:r>
            <a:r>
              <a:rPr lang="en-GB" sz="1600" dirty="0"/>
              <a:t> to use</a:t>
            </a:r>
          </a:p>
          <a:p>
            <a:pPr marL="342900" indent="-342900">
              <a:buFont typeface="Arial" panose="020B0604020202020204" pitchFamily="34" charset="0"/>
              <a:buChar char="•"/>
            </a:pPr>
            <a:r>
              <a:rPr lang="en-GB" sz="1600" dirty="0"/>
              <a:t>The </a:t>
            </a:r>
            <a:r>
              <a:rPr lang="en-GB" sz="1600" b="1" dirty="0"/>
              <a:t>initial roll-out of the tool will cover Community allocations </a:t>
            </a:r>
            <a:r>
              <a:rPr lang="en-GB" sz="1600" dirty="0"/>
              <a:t>only. Custody case allocation is in development and will follow in future incremental development updates </a:t>
            </a:r>
          </a:p>
          <a:p>
            <a:pPr marL="342900" indent="-342900">
              <a:buFont typeface="Arial" panose="020B0604020202020204" pitchFamily="34" charset="0"/>
              <a:buChar char="•"/>
            </a:pPr>
            <a:r>
              <a:rPr lang="en-GB" sz="1600" b="1" dirty="0"/>
              <a:t>Further details will follow </a:t>
            </a:r>
            <a:r>
              <a:rPr lang="en-GB" sz="1600" dirty="0"/>
              <a:t>during roll-out of the Case Allocation Tool to your region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p:txBody>
      </p:sp>
      <p:sp>
        <p:nvSpPr>
          <p:cNvPr id="3" name="TextBox 2">
            <a:extLst>
              <a:ext uri="{FF2B5EF4-FFF2-40B4-BE49-F238E27FC236}">
                <a16:creationId xmlns:a16="http://schemas.microsoft.com/office/drawing/2014/main" id="{AE466F26-BC24-45DC-82C5-3C1D51088161}"/>
              </a:ext>
            </a:extLst>
          </p:cNvPr>
          <p:cNvSpPr txBox="1"/>
          <p:nvPr/>
        </p:nvSpPr>
        <p:spPr>
          <a:xfrm>
            <a:off x="590843" y="907366"/>
            <a:ext cx="10989235" cy="646331"/>
          </a:xfrm>
          <a:prstGeom prst="rect">
            <a:avLst/>
          </a:prstGeom>
          <a:solidFill>
            <a:schemeClr val="accent5">
              <a:lumMod val="20000"/>
              <a:lumOff val="80000"/>
            </a:schemeClr>
          </a:solidFill>
        </p:spPr>
        <p:txBody>
          <a:bodyPr wrap="square" rtlCol="0">
            <a:spAutoFit/>
          </a:bodyPr>
          <a:lstStyle/>
          <a:p>
            <a:r>
              <a:rPr lang="en-GB" sz="1800">
                <a:latin typeface="+mj-lt"/>
              </a:rPr>
              <a:t>A </a:t>
            </a:r>
            <a:r>
              <a:rPr lang="en-GB" sz="1800" b="1">
                <a:latin typeface="+mj-lt"/>
              </a:rPr>
              <a:t>Case</a:t>
            </a:r>
            <a:r>
              <a:rPr lang="en-GB" sz="1800">
                <a:latin typeface="+mj-lt"/>
              </a:rPr>
              <a:t> </a:t>
            </a:r>
            <a:r>
              <a:rPr lang="en-GB" sz="1800" b="1">
                <a:latin typeface="+mj-lt"/>
              </a:rPr>
              <a:t>Allocation Tool will be available (early in 2023) </a:t>
            </a:r>
            <a:r>
              <a:rPr lang="en-GB" sz="1800">
                <a:latin typeface="+mj-lt"/>
              </a:rPr>
              <a:t>to support best practice allocation decisions in one place, rather than accessing multiple tools. </a:t>
            </a:r>
          </a:p>
        </p:txBody>
      </p:sp>
      <p:pic>
        <p:nvPicPr>
          <p:cNvPr id="5" name="Picture 4">
            <a:extLst>
              <a:ext uri="{FF2B5EF4-FFF2-40B4-BE49-F238E27FC236}">
                <a16:creationId xmlns:a16="http://schemas.microsoft.com/office/drawing/2014/main" id="{596AF6F0-0F49-46E8-86C5-03104C35246C}"/>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08501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57F9-961C-452D-8D04-EB281983B364}"/>
              </a:ext>
            </a:extLst>
          </p:cNvPr>
          <p:cNvSpPr>
            <a:spLocks noGrp="1"/>
          </p:cNvSpPr>
          <p:nvPr>
            <p:ph type="title"/>
          </p:nvPr>
        </p:nvSpPr>
        <p:spPr>
          <a:xfrm>
            <a:off x="273329" y="202565"/>
            <a:ext cx="11306750" cy="559435"/>
          </a:xfrm>
        </p:spPr>
        <p:txBody>
          <a:bodyPr/>
          <a:lstStyle/>
          <a:p>
            <a:r>
              <a:rPr lang="en-GB"/>
              <a:t>Contact details</a:t>
            </a:r>
          </a:p>
        </p:txBody>
      </p:sp>
      <p:sp>
        <p:nvSpPr>
          <p:cNvPr id="3" name="Rectangle 2">
            <a:extLst>
              <a:ext uri="{FF2B5EF4-FFF2-40B4-BE49-F238E27FC236}">
                <a16:creationId xmlns:a16="http://schemas.microsoft.com/office/drawing/2014/main" id="{C49A2AD6-78AE-4523-AE01-0C9DAA85C672}"/>
              </a:ext>
            </a:extLst>
          </p:cNvPr>
          <p:cNvSpPr/>
          <p:nvPr/>
        </p:nvSpPr>
        <p:spPr>
          <a:xfrm>
            <a:off x="374930" y="919316"/>
            <a:ext cx="10349514" cy="5512086"/>
          </a:xfrm>
          <a:prstGeom prst="rect">
            <a:avLst/>
          </a:prstGeom>
        </p:spPr>
        <p:txBody>
          <a:bodyPr wrap="square">
            <a:spAutoFit/>
          </a:bodyPr>
          <a:lstStyle/>
          <a:p>
            <a:pPr>
              <a:lnSpc>
                <a:spcPct val="107000"/>
              </a:lnSpc>
              <a:spcAft>
                <a:spcPts val="800"/>
              </a:spcAft>
            </a:pPr>
            <a:r>
              <a:rPr lang="en-GB" sz="2000" b="1" dirty="0">
                <a:latin typeface="+mj-lt"/>
              </a:rPr>
              <a:t>We want to hear from you all</a:t>
            </a:r>
            <a:r>
              <a:rPr lang="en-GB" sz="2000" dirty="0">
                <a:latin typeface="+mj-lt"/>
              </a:rPr>
              <a:t>.</a:t>
            </a:r>
            <a:r>
              <a:rPr lang="en-GB" sz="2000" b="1" dirty="0">
                <a:latin typeface="+mj-lt"/>
              </a:rPr>
              <a:t> </a:t>
            </a:r>
            <a:r>
              <a:rPr lang="en-GB" sz="2000" dirty="0">
                <a:latin typeface="+mj-lt"/>
              </a:rPr>
              <a:t>We would like to know what you are </a:t>
            </a:r>
            <a:r>
              <a:rPr lang="en-GB" sz="2000" b="1" dirty="0">
                <a:latin typeface="+mj-lt"/>
              </a:rPr>
              <a:t>happy</a:t>
            </a:r>
            <a:r>
              <a:rPr lang="en-GB" sz="2000" dirty="0">
                <a:latin typeface="+mj-lt"/>
              </a:rPr>
              <a:t> </a:t>
            </a:r>
            <a:r>
              <a:rPr lang="en-GB" sz="2000" b="1" dirty="0">
                <a:latin typeface="+mj-lt"/>
              </a:rPr>
              <a:t>with</a:t>
            </a:r>
            <a:r>
              <a:rPr lang="en-GB" sz="2000" dirty="0">
                <a:latin typeface="+mj-lt"/>
              </a:rPr>
              <a:t> about the WMT, what you are </a:t>
            </a:r>
            <a:r>
              <a:rPr lang="en-GB" sz="2000" b="1" dirty="0">
                <a:latin typeface="+mj-lt"/>
              </a:rPr>
              <a:t>not happy with </a:t>
            </a:r>
            <a:r>
              <a:rPr lang="en-GB" sz="2000" dirty="0">
                <a:latin typeface="+mj-lt"/>
              </a:rPr>
              <a:t>about the WMT and </a:t>
            </a:r>
            <a:r>
              <a:rPr lang="en-GB" sz="2000" b="1" dirty="0">
                <a:latin typeface="+mj-lt"/>
              </a:rPr>
              <a:t>what could be even better if…</a:t>
            </a:r>
          </a:p>
          <a:p>
            <a:pPr>
              <a:lnSpc>
                <a:spcPct val="107000"/>
              </a:lnSpc>
              <a:spcAft>
                <a:spcPts val="800"/>
              </a:spcAft>
            </a:pPr>
            <a:r>
              <a:rPr lang="en-GB" sz="2000" dirty="0">
                <a:latin typeface="+mj-lt"/>
              </a:rPr>
              <a:t>We also want to hear any comments/questions about the changes we have made. </a:t>
            </a:r>
          </a:p>
          <a:p>
            <a:pPr>
              <a:lnSpc>
                <a:spcPct val="107000"/>
              </a:lnSpc>
              <a:spcAft>
                <a:spcPts val="800"/>
              </a:spcAft>
            </a:pPr>
            <a:r>
              <a:rPr lang="en-GB" sz="2000" dirty="0">
                <a:latin typeface="+mj-lt"/>
              </a:rPr>
              <a:t>We may not be able to respond to questions individually, but we will use this information to update future comms, and future updates to the FAQs for WMT, CMS and the Case Allocation tool </a:t>
            </a:r>
            <a:endParaRPr lang="en-GB" sz="2000" b="1"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mj-lt"/>
                <a:ea typeface="Calibri" panose="020F0502020204030204" pitchFamily="34" charset="0"/>
                <a:cs typeface="Times New Roman" panose="02020603050405020304" pitchFamily="18" charset="0"/>
              </a:rPr>
              <a:t>Thank you for reading this pack. Please contact us below. </a:t>
            </a:r>
          </a:p>
          <a:p>
            <a:pPr>
              <a:lnSpc>
                <a:spcPct val="107000"/>
              </a:lnSpc>
              <a:spcAft>
                <a:spcPts val="800"/>
              </a:spcAft>
            </a:pPr>
            <a:endParaRPr lang="en-GB" sz="1600" b="1"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mj-lt"/>
                <a:ea typeface="Calibri" panose="020F0502020204030204" pitchFamily="34" charset="0"/>
                <a:cs typeface="Times New Roman" panose="02020603050405020304" pitchFamily="18" charset="0"/>
              </a:rPr>
              <a:t>The WMT Team in Probation Workforce Programme</a:t>
            </a:r>
          </a:p>
          <a:p>
            <a:pPr>
              <a:lnSpc>
                <a:spcPct val="107000"/>
              </a:lnSpc>
              <a:spcAft>
                <a:spcPts val="800"/>
              </a:spcAft>
            </a:pPr>
            <a:r>
              <a:rPr lang="en-GB" sz="1600" dirty="0">
                <a:latin typeface="+mj-lt"/>
                <a:ea typeface="Calibri" panose="020F0502020204030204" pitchFamily="34" charset="0"/>
                <a:cs typeface="Times New Roman" panose="02020603050405020304" pitchFamily="18" charset="0"/>
                <a:hlinkClick r:id="rId3"/>
              </a:rPr>
              <a:t>WMT@justice.gov.uk</a:t>
            </a: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mj-lt"/>
                <a:ea typeface="Calibri" panose="020F0502020204030204" pitchFamily="34" charset="0"/>
                <a:cs typeface="Times New Roman" panose="02020603050405020304" pitchFamily="18" charset="0"/>
              </a:rPr>
              <a:t>Case Allocation tool and digital development </a:t>
            </a:r>
          </a:p>
          <a:p>
            <a:pPr>
              <a:lnSpc>
                <a:spcPct val="107000"/>
              </a:lnSpc>
              <a:spcAft>
                <a:spcPts val="800"/>
              </a:spcAft>
            </a:pPr>
            <a:r>
              <a:rPr lang="en-GB" sz="1600" dirty="0">
                <a:latin typeface="+mj-lt"/>
                <a:ea typeface="Calibri" panose="020F0502020204030204" pitchFamily="34" charset="0"/>
                <a:cs typeface="Times New Roman" panose="02020603050405020304" pitchFamily="18" charset="0"/>
                <a:hlinkClick r:id="rId4"/>
              </a:rPr>
              <a:t>Manageaworkforce@justice.gov.uk</a:t>
            </a: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mj-lt"/>
                <a:ea typeface="Calibri" panose="020F0502020204030204" pitchFamily="34" charset="0"/>
                <a:cs typeface="Times New Roman" panose="02020603050405020304" pitchFamily="18" charset="0"/>
              </a:rPr>
              <a:t>In addition your local representative for the WMT Continuous Improvement Group can be contacted via your regional P&amp;Q team </a:t>
            </a:r>
          </a:p>
          <a:p>
            <a:pPr>
              <a:lnSpc>
                <a:spcPct val="107000"/>
              </a:lnSpc>
              <a:spcAft>
                <a:spcPts val="800"/>
              </a:spcAft>
            </a:pPr>
            <a:endParaRPr lang="en-GB" sz="1600" dirty="0">
              <a:latin typeface="+mj-lt"/>
              <a:ea typeface="Calibri" panose="020F0502020204030204" pitchFamily="34" charset="0"/>
              <a:cs typeface="Times New Roman" panose="02020603050405020304" pitchFamily="18" charset="0"/>
            </a:endParaRPr>
          </a:p>
        </p:txBody>
      </p:sp>
      <p:sp>
        <p:nvSpPr>
          <p:cNvPr id="4" name="Arrow: U-Turn 3">
            <a:hlinkClick r:id="rId5" action="ppaction://hlinksldjump" tooltip="Click to return to contents"/>
            <a:extLst>
              <a:ext uri="{FF2B5EF4-FFF2-40B4-BE49-F238E27FC236}">
                <a16:creationId xmlns:a16="http://schemas.microsoft.com/office/drawing/2014/main" id="{6C59D26E-E800-4DF7-93EE-4F51D5C76FB5}"/>
              </a:ext>
            </a:extLst>
          </p:cNvPr>
          <p:cNvSpPr/>
          <p:nvPr/>
        </p:nvSpPr>
        <p:spPr>
          <a:xfrm rot="16200000" flipV="1">
            <a:off x="11183034" y="5475536"/>
            <a:ext cx="503186" cy="506053"/>
          </a:xfrm>
          <a:prstGeom prst="uturnArrow">
            <a:avLst/>
          </a:prstGeom>
          <a:solidFill>
            <a:srgbClr val="5C3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5B962079-E855-40E3-B95F-F0049DAF1F9E}"/>
              </a:ext>
            </a:extLst>
          </p:cNvPr>
          <p:cNvSpPr txBox="1"/>
          <p:nvPr/>
        </p:nvSpPr>
        <p:spPr>
          <a:xfrm>
            <a:off x="10381059" y="5586884"/>
            <a:ext cx="871064" cy="461665"/>
          </a:xfrm>
          <a:prstGeom prst="rect">
            <a:avLst/>
          </a:prstGeom>
          <a:noFill/>
        </p:spPr>
        <p:txBody>
          <a:bodyPr wrap="square" rtlCol="0">
            <a:spAutoFit/>
          </a:bodyPr>
          <a:lstStyle/>
          <a:p>
            <a:r>
              <a:rPr lang="en-GB" sz="1200">
                <a:latin typeface="+mj-lt"/>
              </a:rPr>
              <a:t>Return to contents</a:t>
            </a:r>
          </a:p>
        </p:txBody>
      </p:sp>
      <p:pic>
        <p:nvPicPr>
          <p:cNvPr id="6" name="Picture 5">
            <a:extLst>
              <a:ext uri="{FF2B5EF4-FFF2-40B4-BE49-F238E27FC236}">
                <a16:creationId xmlns:a16="http://schemas.microsoft.com/office/drawing/2014/main" id="{2E57CE4D-5021-43CF-8AF5-659328A90685}"/>
              </a:ext>
            </a:extLst>
          </p:cNvPr>
          <p:cNvPicPr>
            <a:picLocks noChangeAspect="1"/>
          </p:cNvPicPr>
          <p:nvPr/>
        </p:nvPicPr>
        <p:blipFill>
          <a:blip r:embed="rId6"/>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518556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D350-4925-470C-949C-A0DA19F8293C}"/>
              </a:ext>
            </a:extLst>
          </p:cNvPr>
          <p:cNvSpPr>
            <a:spLocks noGrp="1"/>
          </p:cNvSpPr>
          <p:nvPr>
            <p:ph type="title"/>
          </p:nvPr>
        </p:nvSpPr>
        <p:spPr/>
        <p:txBody>
          <a:bodyPr/>
          <a:lstStyle/>
          <a:p>
            <a:r>
              <a:rPr lang="en-GB"/>
              <a:t>Annexes</a:t>
            </a:r>
          </a:p>
        </p:txBody>
      </p:sp>
      <p:sp>
        <p:nvSpPr>
          <p:cNvPr id="3" name="Content Placeholder 2">
            <a:extLst>
              <a:ext uri="{FF2B5EF4-FFF2-40B4-BE49-F238E27FC236}">
                <a16:creationId xmlns:a16="http://schemas.microsoft.com/office/drawing/2014/main" id="{9368B6E4-CE9B-4028-A5AE-FCCC52134655}"/>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5C3183"/>
                </a:solidFill>
                <a:effectLst/>
                <a:uLnTx/>
                <a:uFillTx/>
                <a:latin typeface="Arial" panose="020B0604020202020204" pitchFamily="34" charset="0"/>
                <a:ea typeface="+mn-ea"/>
                <a:cs typeface="Arial" panose="020B0604020202020204" pitchFamily="34" charset="0"/>
              </a:rPr>
              <a:t>Prioritisation Framework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5C3183"/>
                </a:solidFill>
                <a:effectLst/>
                <a:uLnTx/>
                <a:uFillTx/>
                <a:latin typeface="Arial" panose="020B0604020202020204" pitchFamily="34" charset="0"/>
                <a:ea typeface="+mn-ea"/>
                <a:cs typeface="Arial" panose="020B0604020202020204" pitchFamily="34" charset="0"/>
              </a:rPr>
              <a:t>Annex A: Prioritisation Framework: Dashboard, Mandatory Activities and Do’s &amp; Don’ts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5C3183"/>
                </a:solidFill>
                <a:effectLst/>
                <a:uLnTx/>
                <a:uFillTx/>
                <a:latin typeface="Arial" panose="020B0604020202020204" pitchFamily="34" charset="0"/>
                <a:ea typeface="+mn-ea"/>
                <a:cs typeface="Arial" panose="020B0604020202020204" pitchFamily="34" charset="0"/>
              </a:rPr>
              <a:t>Annex B: Mandatory Activities – Assess, Protect, Change</a:t>
            </a:r>
          </a:p>
          <a:p>
            <a:endParaRPr lang="en-GB"/>
          </a:p>
        </p:txBody>
      </p:sp>
      <p:sp>
        <p:nvSpPr>
          <p:cNvPr id="5" name="Slide Number Placeholder 4">
            <a:extLst>
              <a:ext uri="{FF2B5EF4-FFF2-40B4-BE49-F238E27FC236}">
                <a16:creationId xmlns:a16="http://schemas.microsoft.com/office/drawing/2014/main" id="{332E371E-4367-460F-908C-AFEE40C2FA10}"/>
              </a:ext>
            </a:extLst>
          </p:cNvPr>
          <p:cNvSpPr>
            <a:spLocks noGrp="1"/>
          </p:cNvSpPr>
          <p:nvPr>
            <p:ph type="sldNum" sz="quarter" idx="12"/>
          </p:nvPr>
        </p:nvSpPr>
        <p:spPr/>
        <p:txBody>
          <a:bodyPr/>
          <a:lstStyle/>
          <a:p>
            <a:fld id="{6BA6D896-E1CD-4198-B852-D6590D56DF76}" type="slidenum">
              <a:rPr lang="en-GB" smtClean="0"/>
              <a:pPr/>
              <a:t>35</a:t>
            </a:fld>
            <a:endParaRPr lang="en-GB"/>
          </a:p>
        </p:txBody>
      </p:sp>
      <p:pic>
        <p:nvPicPr>
          <p:cNvPr id="8" name="Picture 7">
            <a:extLst>
              <a:ext uri="{FF2B5EF4-FFF2-40B4-BE49-F238E27FC236}">
                <a16:creationId xmlns:a16="http://schemas.microsoft.com/office/drawing/2014/main" id="{489C0FBF-271E-4C65-8873-3E2D0A14086F}"/>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889909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C4CA-5399-4067-8EC5-9D689FC331D3}"/>
              </a:ext>
            </a:extLst>
          </p:cNvPr>
          <p:cNvSpPr>
            <a:spLocks noGrp="1"/>
          </p:cNvSpPr>
          <p:nvPr>
            <p:ph type="title"/>
          </p:nvPr>
        </p:nvSpPr>
        <p:spPr/>
        <p:txBody>
          <a:bodyPr/>
          <a:lstStyle/>
          <a:p>
            <a:r>
              <a:rPr lang="en-GB"/>
              <a:t>Prioritising Probation Capacity Dashboard</a:t>
            </a:r>
          </a:p>
        </p:txBody>
      </p:sp>
      <p:sp>
        <p:nvSpPr>
          <p:cNvPr id="3" name="Content Placeholder 2">
            <a:extLst>
              <a:ext uri="{FF2B5EF4-FFF2-40B4-BE49-F238E27FC236}">
                <a16:creationId xmlns:a16="http://schemas.microsoft.com/office/drawing/2014/main" id="{CEA910BB-1BA1-4C9A-8536-742A365F3FE0}"/>
              </a:ext>
            </a:extLst>
          </p:cNvPr>
          <p:cNvSpPr>
            <a:spLocks noGrp="1"/>
          </p:cNvSpPr>
          <p:nvPr>
            <p:ph idx="1"/>
          </p:nvPr>
        </p:nvSpPr>
        <p:spPr>
          <a:xfrm>
            <a:off x="716757" y="1334399"/>
            <a:ext cx="9300546" cy="5009483"/>
          </a:xfrm>
        </p:spPr>
        <p:txBody>
          <a:bodyPr/>
          <a:lstStyle/>
          <a:p>
            <a:r>
              <a:rPr lang="en-GB" sz="1400"/>
              <a:t>Recognising that the capacity of the service/region and a PDU is difficult to define, the PP Framework identifies capacity within a region against two dimensions</a:t>
            </a:r>
          </a:p>
          <a:p>
            <a:pPr marL="285750" indent="-285750">
              <a:buFont typeface="Arial" panose="020B0604020202020204" pitchFamily="34" charset="0"/>
              <a:buChar char="•"/>
            </a:pPr>
            <a:r>
              <a:rPr lang="en-GB" sz="1400"/>
              <a:t>Target Staffing vs Staffing in Post (minus long-term absences)</a:t>
            </a:r>
          </a:p>
          <a:p>
            <a:pPr marL="285750" indent="-285750">
              <a:buFont typeface="Arial" panose="020B0604020202020204" pitchFamily="34" charset="0"/>
              <a:buChar char="•"/>
            </a:pPr>
            <a:r>
              <a:rPr lang="en-GB" sz="1400"/>
              <a:t>Workload Measurement Tool</a:t>
            </a:r>
          </a:p>
          <a:p>
            <a:pPr marL="285750" indent="-285750">
              <a:buFont typeface="Arial" panose="020B0604020202020204" pitchFamily="34" charset="0"/>
              <a:buChar char="•"/>
            </a:pPr>
            <a:endParaRPr lang="en-GB" sz="1400"/>
          </a:p>
          <a:p>
            <a:r>
              <a:rPr lang="en-GB" sz="1400"/>
              <a:t>The dashboard triggers are shown below</a:t>
            </a:r>
          </a:p>
          <a:p>
            <a:endParaRPr lang="en-GB" sz="1400"/>
          </a:p>
        </p:txBody>
      </p:sp>
      <p:sp>
        <p:nvSpPr>
          <p:cNvPr id="5" name="Slide Number Placeholder 4">
            <a:extLst>
              <a:ext uri="{FF2B5EF4-FFF2-40B4-BE49-F238E27FC236}">
                <a16:creationId xmlns:a16="http://schemas.microsoft.com/office/drawing/2014/main" id="{4BD1B365-7FAA-4F1F-B302-0ECF0AB47813}"/>
              </a:ext>
            </a:extLst>
          </p:cNvPr>
          <p:cNvSpPr>
            <a:spLocks noGrp="1"/>
          </p:cNvSpPr>
          <p:nvPr>
            <p:ph type="sldNum" sz="quarter" idx="12"/>
          </p:nvPr>
        </p:nvSpPr>
        <p:spPr/>
        <p:txBody>
          <a:bodyPr/>
          <a:lstStyle/>
          <a:p>
            <a:fld id="{6BA6D896-E1CD-4198-B852-D6590D56DF76}" type="slidenum">
              <a:rPr lang="en-GB" smtClean="0"/>
              <a:pPr/>
              <a:t>36</a:t>
            </a:fld>
            <a:endParaRPr lang="en-GB"/>
          </a:p>
        </p:txBody>
      </p:sp>
      <p:pic>
        <p:nvPicPr>
          <p:cNvPr id="8" name="Picture 7" descr="Text, whiteboard&#10;&#10;Description automatically generated">
            <a:extLst>
              <a:ext uri="{FF2B5EF4-FFF2-40B4-BE49-F238E27FC236}">
                <a16:creationId xmlns:a16="http://schemas.microsoft.com/office/drawing/2014/main" id="{E96F3665-4E11-4F8A-8F2C-03C9381AB8F2}"/>
              </a:ext>
            </a:extLst>
          </p:cNvPr>
          <p:cNvPicPr/>
          <p:nvPr/>
        </p:nvPicPr>
        <p:blipFill>
          <a:blip r:embed="rId3">
            <a:extLst>
              <a:ext uri="{28A0092B-C50C-407E-A947-70E740481C1C}">
                <a14:useLocalDpi xmlns:a14="http://schemas.microsoft.com/office/drawing/2010/main" val="0"/>
              </a:ext>
            </a:extLst>
          </a:blip>
          <a:stretch>
            <a:fillRect/>
          </a:stretch>
        </p:blipFill>
        <p:spPr>
          <a:xfrm>
            <a:off x="9556417" y="2694305"/>
            <a:ext cx="2449195" cy="734695"/>
          </a:xfrm>
          <a:prstGeom prst="rect">
            <a:avLst/>
          </a:prstGeom>
        </p:spPr>
      </p:pic>
      <p:graphicFrame>
        <p:nvGraphicFramePr>
          <p:cNvPr id="6" name="Table 5">
            <a:extLst>
              <a:ext uri="{FF2B5EF4-FFF2-40B4-BE49-F238E27FC236}">
                <a16:creationId xmlns:a16="http://schemas.microsoft.com/office/drawing/2014/main" id="{8C275C19-D27F-4A4A-909A-9684EAAEDA03}"/>
              </a:ext>
            </a:extLst>
          </p:cNvPr>
          <p:cNvGraphicFramePr>
            <a:graphicFrameLocks noGrp="1"/>
          </p:cNvGraphicFramePr>
          <p:nvPr>
            <p:extLst>
              <p:ext uri="{D42A27DB-BD31-4B8C-83A1-F6EECF244321}">
                <p14:modId xmlns:p14="http://schemas.microsoft.com/office/powerpoint/2010/main" val="80737355"/>
              </p:ext>
            </p:extLst>
          </p:nvPr>
        </p:nvGraphicFramePr>
        <p:xfrm>
          <a:off x="1695157" y="2951901"/>
          <a:ext cx="7793502" cy="3424489"/>
        </p:xfrm>
        <a:graphic>
          <a:graphicData uri="http://schemas.openxmlformats.org/drawingml/2006/table">
            <a:tbl>
              <a:tblPr firstRow="1" bandRow="1">
                <a:tableStyleId>{5C22544A-7EE6-4342-B048-85BDC9FD1C3A}</a:tableStyleId>
              </a:tblPr>
              <a:tblGrid>
                <a:gridCol w="2306994">
                  <a:extLst>
                    <a:ext uri="{9D8B030D-6E8A-4147-A177-3AD203B41FA5}">
                      <a16:colId xmlns:a16="http://schemas.microsoft.com/office/drawing/2014/main" val="949477724"/>
                    </a:ext>
                  </a:extLst>
                </a:gridCol>
                <a:gridCol w="4143718">
                  <a:extLst>
                    <a:ext uri="{9D8B030D-6E8A-4147-A177-3AD203B41FA5}">
                      <a16:colId xmlns:a16="http://schemas.microsoft.com/office/drawing/2014/main" val="3852311837"/>
                    </a:ext>
                  </a:extLst>
                </a:gridCol>
                <a:gridCol w="1342790">
                  <a:extLst>
                    <a:ext uri="{9D8B030D-6E8A-4147-A177-3AD203B41FA5}">
                      <a16:colId xmlns:a16="http://schemas.microsoft.com/office/drawing/2014/main" val="3027479460"/>
                    </a:ext>
                  </a:extLst>
                </a:gridCol>
              </a:tblGrid>
              <a:tr h="531427">
                <a:tc>
                  <a:txBody>
                    <a:bodyPr/>
                    <a:lstStyle/>
                    <a:p>
                      <a:pPr>
                        <a:lnSpc>
                          <a:spcPct val="107000"/>
                        </a:lnSpc>
                        <a:spcAft>
                          <a:spcPts val="800"/>
                        </a:spcAft>
                      </a:pPr>
                      <a:r>
                        <a:rPr lang="en-GB" sz="1200" kern="1200">
                          <a:effectLst/>
                        </a:rPr>
                        <a:t>Measure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Condition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RAG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126430002"/>
                  </a:ext>
                </a:extLst>
              </a:tr>
              <a:tr h="531427">
                <a:tc>
                  <a:txBody>
                    <a:bodyPr/>
                    <a:lstStyle/>
                    <a:p>
                      <a:pPr>
                        <a:lnSpc>
                          <a:spcPct val="107000"/>
                        </a:lnSpc>
                        <a:spcAft>
                          <a:spcPts val="800"/>
                        </a:spcAft>
                      </a:pPr>
                      <a:r>
                        <a:rPr lang="en-GB" sz="1200" kern="1200">
                          <a:effectLst/>
                        </a:rPr>
                        <a:t>WMT - Regional</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WMT Over 110% </a:t>
                      </a:r>
                      <a:endParaRPr lang="en-GB" sz="1100">
                        <a:effectLst/>
                      </a:endParaRPr>
                    </a:p>
                    <a:p>
                      <a:pPr>
                        <a:lnSpc>
                          <a:spcPct val="107000"/>
                        </a:lnSpc>
                        <a:spcAft>
                          <a:spcPts val="800"/>
                        </a:spcAft>
                      </a:pPr>
                      <a:r>
                        <a:rPr lang="en-GB" sz="1200" kern="1200">
                          <a:effectLst/>
                        </a:rPr>
                        <a:t>WMT Over 120% for 4 weeks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Green</a:t>
                      </a:r>
                      <a:endParaRPr lang="en-GB" sz="1100">
                        <a:effectLst/>
                      </a:endParaRPr>
                    </a:p>
                    <a:p>
                      <a:pPr>
                        <a:lnSpc>
                          <a:spcPct val="107000"/>
                        </a:lnSpc>
                        <a:spcAft>
                          <a:spcPts val="800"/>
                        </a:spcAft>
                      </a:pPr>
                      <a:r>
                        <a:rPr lang="en-GB" sz="1200" kern="1200">
                          <a:effectLst/>
                        </a:rPr>
                        <a:t>Amber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57268496"/>
                  </a:ext>
                </a:extLst>
              </a:tr>
              <a:tr h="531427">
                <a:tc>
                  <a:txBody>
                    <a:bodyPr/>
                    <a:lstStyle/>
                    <a:p>
                      <a:pPr>
                        <a:lnSpc>
                          <a:spcPct val="107000"/>
                        </a:lnSpc>
                        <a:spcAft>
                          <a:spcPts val="800"/>
                        </a:spcAft>
                      </a:pPr>
                      <a:r>
                        <a:rPr lang="en-GB" sz="1200" kern="1200">
                          <a:effectLst/>
                        </a:rPr>
                        <a:t>WMT - PDU</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WMT Over 110% </a:t>
                      </a:r>
                      <a:endParaRPr lang="en-GB" sz="1100">
                        <a:effectLst/>
                      </a:endParaRPr>
                    </a:p>
                    <a:p>
                      <a:pPr>
                        <a:lnSpc>
                          <a:spcPct val="107000"/>
                        </a:lnSpc>
                        <a:spcAft>
                          <a:spcPts val="800"/>
                        </a:spcAft>
                      </a:pPr>
                      <a:r>
                        <a:rPr lang="en-GB" sz="1200" kern="1200">
                          <a:effectLst/>
                        </a:rPr>
                        <a:t>WMT Over 120% for 4 weeks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Green</a:t>
                      </a:r>
                      <a:endParaRPr lang="en-GB" sz="1100">
                        <a:effectLst/>
                      </a:endParaRPr>
                    </a:p>
                    <a:p>
                      <a:pPr>
                        <a:lnSpc>
                          <a:spcPct val="107000"/>
                        </a:lnSpc>
                        <a:spcAft>
                          <a:spcPts val="800"/>
                        </a:spcAft>
                      </a:pPr>
                      <a:r>
                        <a:rPr lang="en-GB" sz="1200" kern="1200">
                          <a:effectLst/>
                        </a:rPr>
                        <a:t>Amber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40023680"/>
                  </a:ext>
                </a:extLst>
              </a:tr>
              <a:tr h="779598">
                <a:tc>
                  <a:txBody>
                    <a:bodyPr/>
                    <a:lstStyle/>
                    <a:p>
                      <a:pPr>
                        <a:lnSpc>
                          <a:spcPct val="107000"/>
                        </a:lnSpc>
                        <a:spcAft>
                          <a:spcPts val="800"/>
                        </a:spcAft>
                      </a:pPr>
                      <a:r>
                        <a:rPr lang="en-GB" sz="1200" kern="1200">
                          <a:effectLst/>
                        </a:rPr>
                        <a:t>Target vs SIP - Regional</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Greater than 70% </a:t>
                      </a:r>
                      <a:endParaRPr lang="en-GB" sz="1100">
                        <a:effectLst/>
                      </a:endParaRPr>
                    </a:p>
                    <a:p>
                      <a:pPr>
                        <a:lnSpc>
                          <a:spcPct val="107000"/>
                        </a:lnSpc>
                        <a:spcAft>
                          <a:spcPts val="800"/>
                        </a:spcAft>
                      </a:pPr>
                      <a:r>
                        <a:rPr lang="en-GB" sz="1200" kern="1200">
                          <a:effectLst/>
                        </a:rPr>
                        <a:t>Greater than 60% less than 70%</a:t>
                      </a:r>
                      <a:endParaRPr lang="en-GB" sz="1100">
                        <a:effectLst/>
                      </a:endParaRPr>
                    </a:p>
                    <a:p>
                      <a:pPr>
                        <a:lnSpc>
                          <a:spcPct val="107000"/>
                        </a:lnSpc>
                        <a:spcAft>
                          <a:spcPts val="800"/>
                        </a:spcAft>
                      </a:pPr>
                      <a:r>
                        <a:rPr lang="en-GB" sz="1200" kern="1200">
                          <a:effectLst/>
                        </a:rPr>
                        <a:t>Less than 60%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Green</a:t>
                      </a:r>
                      <a:endParaRPr lang="en-GB" sz="1100">
                        <a:effectLst/>
                      </a:endParaRPr>
                    </a:p>
                    <a:p>
                      <a:pPr>
                        <a:lnSpc>
                          <a:spcPct val="107000"/>
                        </a:lnSpc>
                        <a:spcAft>
                          <a:spcPts val="800"/>
                        </a:spcAft>
                      </a:pPr>
                      <a:r>
                        <a:rPr lang="en-GB" sz="1200" kern="1200">
                          <a:effectLst/>
                        </a:rPr>
                        <a:t>Amber</a:t>
                      </a:r>
                      <a:endParaRPr lang="en-GB" sz="1100">
                        <a:effectLst/>
                      </a:endParaRPr>
                    </a:p>
                    <a:p>
                      <a:pPr>
                        <a:lnSpc>
                          <a:spcPct val="107000"/>
                        </a:lnSpc>
                        <a:spcAft>
                          <a:spcPts val="800"/>
                        </a:spcAft>
                      </a:pPr>
                      <a:r>
                        <a:rPr lang="en-GB" sz="1200" kern="1200">
                          <a:effectLst/>
                        </a:rPr>
                        <a:t>Red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9023927"/>
                  </a:ext>
                </a:extLst>
              </a:tr>
              <a:tr h="779598">
                <a:tc>
                  <a:txBody>
                    <a:bodyPr/>
                    <a:lstStyle/>
                    <a:p>
                      <a:pPr>
                        <a:lnSpc>
                          <a:spcPct val="107000"/>
                        </a:lnSpc>
                        <a:spcAft>
                          <a:spcPts val="800"/>
                        </a:spcAft>
                      </a:pPr>
                      <a:r>
                        <a:rPr lang="en-GB" sz="1200" kern="1200">
                          <a:effectLst/>
                        </a:rPr>
                        <a:t>Target vs SIP - PDU</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Greater than 70% </a:t>
                      </a:r>
                      <a:endParaRPr lang="en-GB" sz="1100">
                        <a:effectLst/>
                      </a:endParaRPr>
                    </a:p>
                    <a:p>
                      <a:pPr>
                        <a:lnSpc>
                          <a:spcPct val="107000"/>
                        </a:lnSpc>
                        <a:spcAft>
                          <a:spcPts val="800"/>
                        </a:spcAft>
                      </a:pPr>
                      <a:r>
                        <a:rPr lang="en-GB" sz="1200" kern="1200">
                          <a:effectLst/>
                        </a:rPr>
                        <a:t>Greater than 60% less than 70%</a:t>
                      </a:r>
                      <a:endParaRPr lang="en-GB" sz="1100">
                        <a:effectLst/>
                      </a:endParaRPr>
                    </a:p>
                    <a:p>
                      <a:pPr>
                        <a:lnSpc>
                          <a:spcPct val="107000"/>
                        </a:lnSpc>
                        <a:spcAft>
                          <a:spcPts val="800"/>
                        </a:spcAft>
                      </a:pPr>
                      <a:r>
                        <a:rPr lang="en-GB" sz="1200" kern="1200">
                          <a:effectLst/>
                        </a:rPr>
                        <a:t>Less than 60%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en-GB" sz="1200" kern="1200">
                          <a:effectLst/>
                        </a:rPr>
                        <a:t>Green</a:t>
                      </a:r>
                      <a:endParaRPr lang="en-GB" sz="1100">
                        <a:effectLst/>
                      </a:endParaRPr>
                    </a:p>
                    <a:p>
                      <a:pPr>
                        <a:lnSpc>
                          <a:spcPct val="107000"/>
                        </a:lnSpc>
                        <a:spcAft>
                          <a:spcPts val="800"/>
                        </a:spcAft>
                      </a:pPr>
                      <a:r>
                        <a:rPr lang="en-GB" sz="1200" kern="1200">
                          <a:effectLst/>
                        </a:rPr>
                        <a:t>Amber</a:t>
                      </a:r>
                      <a:endParaRPr lang="en-GB" sz="1100">
                        <a:effectLst/>
                      </a:endParaRPr>
                    </a:p>
                    <a:p>
                      <a:pPr>
                        <a:lnSpc>
                          <a:spcPct val="107000"/>
                        </a:lnSpc>
                        <a:spcAft>
                          <a:spcPts val="800"/>
                        </a:spcAft>
                      </a:pPr>
                      <a:r>
                        <a:rPr lang="en-GB" sz="1200" kern="1200">
                          <a:effectLst/>
                        </a:rPr>
                        <a:t>Red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175240835"/>
                  </a:ext>
                </a:extLst>
              </a:tr>
            </a:tbl>
          </a:graphicData>
        </a:graphic>
      </p:graphicFrame>
      <p:pic>
        <p:nvPicPr>
          <p:cNvPr id="9" name="Picture 8">
            <a:extLst>
              <a:ext uri="{FF2B5EF4-FFF2-40B4-BE49-F238E27FC236}">
                <a16:creationId xmlns:a16="http://schemas.microsoft.com/office/drawing/2014/main" id="{78553319-F82A-4CE5-827F-6FCFB5AA49CB}"/>
              </a:ext>
            </a:extLst>
          </p:cNvPr>
          <p:cNvPicPr>
            <a:picLocks noChangeAspect="1"/>
          </p:cNvPicPr>
          <p:nvPr/>
        </p:nvPicPr>
        <p:blipFill>
          <a:blip r:embed="rId4"/>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57873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C4CA-5399-4067-8EC5-9D689FC331D3}"/>
              </a:ext>
            </a:extLst>
          </p:cNvPr>
          <p:cNvSpPr>
            <a:spLocks noGrp="1"/>
          </p:cNvSpPr>
          <p:nvPr>
            <p:ph type="title"/>
          </p:nvPr>
        </p:nvSpPr>
        <p:spPr>
          <a:xfrm>
            <a:off x="716757" y="319845"/>
            <a:ext cx="10743406" cy="630470"/>
          </a:xfrm>
        </p:spPr>
        <p:txBody>
          <a:bodyPr/>
          <a:lstStyle/>
          <a:p>
            <a:r>
              <a:rPr lang="en-GB"/>
              <a:t>Prioritising Probation Mandatory Activities</a:t>
            </a:r>
          </a:p>
        </p:txBody>
      </p:sp>
      <p:sp>
        <p:nvSpPr>
          <p:cNvPr id="3" name="Content Placeholder 2">
            <a:extLst>
              <a:ext uri="{FF2B5EF4-FFF2-40B4-BE49-F238E27FC236}">
                <a16:creationId xmlns:a16="http://schemas.microsoft.com/office/drawing/2014/main" id="{CEA910BB-1BA1-4C9A-8536-742A365F3FE0}"/>
              </a:ext>
            </a:extLst>
          </p:cNvPr>
          <p:cNvSpPr>
            <a:spLocks noGrp="1"/>
          </p:cNvSpPr>
          <p:nvPr>
            <p:ph idx="1"/>
          </p:nvPr>
        </p:nvSpPr>
        <p:spPr>
          <a:xfrm>
            <a:off x="716757" y="950315"/>
            <a:ext cx="9300546" cy="5009483"/>
          </a:xfrm>
        </p:spPr>
        <p:txBody>
          <a:bodyPr/>
          <a:lstStyle/>
          <a:p>
            <a:r>
              <a:rPr lang="en-GB" sz="1400"/>
              <a:t>Mandatory activities are those which are referenced in policy guidance and/or legislation, and are those which represent the core delivery areas for Sentence Management </a:t>
            </a:r>
          </a:p>
        </p:txBody>
      </p:sp>
      <p:sp>
        <p:nvSpPr>
          <p:cNvPr id="5" name="Slide Number Placeholder 4">
            <a:extLst>
              <a:ext uri="{FF2B5EF4-FFF2-40B4-BE49-F238E27FC236}">
                <a16:creationId xmlns:a16="http://schemas.microsoft.com/office/drawing/2014/main" id="{4BD1B365-7FAA-4F1F-B302-0ECF0AB47813}"/>
              </a:ext>
            </a:extLst>
          </p:cNvPr>
          <p:cNvSpPr>
            <a:spLocks noGrp="1"/>
          </p:cNvSpPr>
          <p:nvPr>
            <p:ph type="sldNum" sz="quarter" idx="12"/>
          </p:nvPr>
        </p:nvSpPr>
        <p:spPr/>
        <p:txBody>
          <a:bodyPr/>
          <a:lstStyle/>
          <a:p>
            <a:fld id="{6BA6D896-E1CD-4198-B852-D6590D56DF76}" type="slidenum">
              <a:rPr lang="en-GB" smtClean="0"/>
              <a:pPr/>
              <a:t>37</a:t>
            </a:fld>
            <a:endParaRPr lang="en-GB"/>
          </a:p>
        </p:txBody>
      </p:sp>
      <p:pic>
        <p:nvPicPr>
          <p:cNvPr id="8" name="Picture 7" descr="Text, whiteboard&#10;&#10;Description automatically generated">
            <a:extLst>
              <a:ext uri="{FF2B5EF4-FFF2-40B4-BE49-F238E27FC236}">
                <a16:creationId xmlns:a16="http://schemas.microsoft.com/office/drawing/2014/main" id="{E96F3665-4E11-4F8A-8F2C-03C9381AB8F2}"/>
              </a:ext>
            </a:extLst>
          </p:cNvPr>
          <p:cNvPicPr/>
          <p:nvPr/>
        </p:nvPicPr>
        <p:blipFill>
          <a:blip r:embed="rId2">
            <a:extLst>
              <a:ext uri="{28A0092B-C50C-407E-A947-70E740481C1C}">
                <a14:useLocalDpi xmlns:a14="http://schemas.microsoft.com/office/drawing/2010/main" val="0"/>
              </a:ext>
            </a:extLst>
          </a:blip>
          <a:stretch>
            <a:fillRect/>
          </a:stretch>
        </p:blipFill>
        <p:spPr>
          <a:xfrm>
            <a:off x="9831338" y="756669"/>
            <a:ext cx="2449195" cy="734695"/>
          </a:xfrm>
          <a:prstGeom prst="rect">
            <a:avLst/>
          </a:prstGeom>
        </p:spPr>
      </p:pic>
      <p:graphicFrame>
        <p:nvGraphicFramePr>
          <p:cNvPr id="6" name="Table 5">
            <a:extLst>
              <a:ext uri="{FF2B5EF4-FFF2-40B4-BE49-F238E27FC236}">
                <a16:creationId xmlns:a16="http://schemas.microsoft.com/office/drawing/2014/main" id="{FB781CE3-3750-4A61-8FC9-BAA757102C9B}"/>
              </a:ext>
            </a:extLst>
          </p:cNvPr>
          <p:cNvGraphicFramePr>
            <a:graphicFrameLocks noGrp="1"/>
          </p:cNvGraphicFramePr>
          <p:nvPr>
            <p:extLst>
              <p:ext uri="{D42A27DB-BD31-4B8C-83A1-F6EECF244321}">
                <p14:modId xmlns:p14="http://schemas.microsoft.com/office/powerpoint/2010/main" val="368830893"/>
              </p:ext>
            </p:extLst>
          </p:nvPr>
        </p:nvGraphicFramePr>
        <p:xfrm>
          <a:off x="987889" y="1465622"/>
          <a:ext cx="10216222" cy="4554504"/>
        </p:xfrm>
        <a:graphic>
          <a:graphicData uri="http://schemas.openxmlformats.org/drawingml/2006/table">
            <a:tbl>
              <a:tblPr firstRow="1" firstCol="1" bandRow="1"/>
              <a:tblGrid>
                <a:gridCol w="2069807">
                  <a:extLst>
                    <a:ext uri="{9D8B030D-6E8A-4147-A177-3AD203B41FA5}">
                      <a16:colId xmlns:a16="http://schemas.microsoft.com/office/drawing/2014/main" val="961770756"/>
                    </a:ext>
                  </a:extLst>
                </a:gridCol>
                <a:gridCol w="2077979">
                  <a:extLst>
                    <a:ext uri="{9D8B030D-6E8A-4147-A177-3AD203B41FA5}">
                      <a16:colId xmlns:a16="http://schemas.microsoft.com/office/drawing/2014/main" val="1963903386"/>
                    </a:ext>
                  </a:extLst>
                </a:gridCol>
                <a:gridCol w="2077979">
                  <a:extLst>
                    <a:ext uri="{9D8B030D-6E8A-4147-A177-3AD203B41FA5}">
                      <a16:colId xmlns:a16="http://schemas.microsoft.com/office/drawing/2014/main" val="137660071"/>
                    </a:ext>
                  </a:extLst>
                </a:gridCol>
                <a:gridCol w="2390596">
                  <a:extLst>
                    <a:ext uri="{9D8B030D-6E8A-4147-A177-3AD203B41FA5}">
                      <a16:colId xmlns:a16="http://schemas.microsoft.com/office/drawing/2014/main" val="4200717361"/>
                    </a:ext>
                  </a:extLst>
                </a:gridCol>
                <a:gridCol w="1599861">
                  <a:extLst>
                    <a:ext uri="{9D8B030D-6E8A-4147-A177-3AD203B41FA5}">
                      <a16:colId xmlns:a16="http://schemas.microsoft.com/office/drawing/2014/main" val="736851991"/>
                    </a:ext>
                  </a:extLst>
                </a:gridCol>
              </a:tblGrid>
              <a:tr h="187836">
                <a:tc gridSpan="2">
                  <a:txBody>
                    <a:bodyPr/>
                    <a:lstStyle/>
                    <a:p>
                      <a:pPr algn="ctr">
                        <a:lnSpc>
                          <a:spcPct val="107000"/>
                        </a:lnSpc>
                        <a:spcAft>
                          <a:spcPts val="800"/>
                        </a:spcAft>
                      </a:pPr>
                      <a:r>
                        <a:rPr lang="en-AU" sz="1000" b="1">
                          <a:effectLst/>
                          <a:latin typeface="Arial" panose="020B0604020202020204" pitchFamily="34" charset="0"/>
                          <a:ea typeface="Calibri" panose="020F0502020204030204" pitchFamily="34" charset="0"/>
                          <a:cs typeface="Arial" panose="020B0604020202020204" pitchFamily="34" charset="0"/>
                        </a:rPr>
                        <a:t>Assess</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GB"/>
                    </a:p>
                  </a:txBody>
                  <a:tcPr/>
                </a:tc>
                <a:tc gridSpan="2">
                  <a:txBody>
                    <a:bodyPr/>
                    <a:lstStyle/>
                    <a:p>
                      <a:pPr algn="ctr">
                        <a:lnSpc>
                          <a:spcPct val="107000"/>
                        </a:lnSpc>
                        <a:spcAft>
                          <a:spcPts val="800"/>
                        </a:spcAft>
                      </a:pPr>
                      <a:r>
                        <a:rPr lang="en-AU" sz="1000" b="1">
                          <a:solidFill>
                            <a:srgbClr val="000000"/>
                          </a:solidFill>
                          <a:effectLst/>
                          <a:latin typeface="Arial" panose="020B0604020202020204" pitchFamily="34" charset="0"/>
                          <a:ea typeface="Calibri" panose="020F0502020204030204" pitchFamily="34" charset="0"/>
                          <a:cs typeface="Arial" panose="020B0604020202020204" pitchFamily="34" charset="0"/>
                        </a:rPr>
                        <a:t>Protect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GB"/>
                    </a:p>
                  </a:txBody>
                  <a:tcPr/>
                </a:tc>
                <a:tc>
                  <a:txBody>
                    <a:bodyPr/>
                    <a:lstStyle/>
                    <a:p>
                      <a:pPr algn="ctr">
                        <a:lnSpc>
                          <a:spcPct val="107000"/>
                        </a:lnSpc>
                        <a:spcAft>
                          <a:spcPts val="800"/>
                        </a:spcAft>
                      </a:pPr>
                      <a:r>
                        <a:rPr lang="en-AU" sz="1000" b="1">
                          <a:solidFill>
                            <a:srgbClr val="000000"/>
                          </a:solidFill>
                          <a:effectLst/>
                          <a:latin typeface="Arial" panose="020B0604020202020204" pitchFamily="34" charset="0"/>
                          <a:ea typeface="Calibri" panose="020F0502020204030204" pitchFamily="34" charset="0"/>
                          <a:cs typeface="Arial" panose="020B0604020202020204" pitchFamily="34" charset="0"/>
                        </a:rPr>
                        <a:t>Change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18202289"/>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Update risk registers in nDelius (induction / review)</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Pre-release handover meeting with POM, COM and PoP</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Social services general safeguarding check</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Fixed term recall Part A completion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induction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822233012"/>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Diversity &amp; inclusion (DIF) information recorded (induction / review)</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Prepare, reflect and record handover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Police intelligence check</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Standard recall Part A completion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Prepare, reflect, record UPW induction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06925601"/>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Initial assessment and sentence plan completed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prison for meeting</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Undertake referral to victim liaison team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Standard recall Part B completion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pre programme work for BBR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24444247"/>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ARMS element of initial / review assessment completed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Pre-release assessment and sentence plan completed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Ongoing liaison with VLO</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prison for Part B interview</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Mandatory monthly supervision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67014646"/>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SARA element of initial / review assessment completed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Maturity assessment request and discussion with POM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child safeguarding referral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Standard recall Part C - review re-release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Prepare, reflect, record mandatory supervision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93148549"/>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UPW assessment at induction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PAROM 1</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adult safeguarding referral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prison for Part C interview</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RAR 1-1 toolkit session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12935584"/>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home visit risk assessment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prison for PAROM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MARAC referral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Partner link worker liaision during programme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session to prepare for intervention - AP / SI / CRS</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914532733"/>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Undertake home visit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PAROM addendum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Partner Link Worker referral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Attend child safeguarding case conference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Supervision sessions above mandatory monthly contact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93572092"/>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Prepare, reflect, record HV</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HDC form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IOM referral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case conference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IOM supervision session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17837135"/>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HV</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ROTL form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MAPPA Q screening form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Attend child safeguarding core group</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referral to CRS provider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78949684"/>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Undertake ARMS informed home visit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Prepare for and attend Oral Hearing</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MAPPA A form for L2/3</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core group</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it-IT"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referral to SI provider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59237998"/>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Review of assessment and sentence plan completed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prison for oral hearing</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Attend MAPPA panel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Attend child safeguarding strategy meeting</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referral to accredited programme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218795166"/>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Termination of assessment and sentence plan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Transfer case out of area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attend MAPPA panel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safeguarding strategy meeting</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housing referral under duty to refer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42181078"/>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Social worker liaison for care leavers</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Liaison with EM provider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drug testing</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465350"/>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licence variation request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Approved Premises referral</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80743859"/>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breach pack</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AP 3-way meeting with keyworker and PoP</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37346039"/>
                  </a:ext>
                </a:extLst>
              </a:tr>
              <a:tr h="241892">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Notify electronic monitoring provider of breach</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AP move on plan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54405098"/>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Issue first compliance letter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prepare, reflect, record 3-way meeting</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16729795"/>
                  </a:ext>
                </a:extLst>
              </a:tr>
              <a:tr h="187836">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Issue 2nd compliance letter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Travel to AP</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AU"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229" marR="65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50086523"/>
                  </a:ext>
                </a:extLst>
              </a:tr>
            </a:tbl>
          </a:graphicData>
        </a:graphic>
      </p:graphicFrame>
      <p:pic>
        <p:nvPicPr>
          <p:cNvPr id="9" name="Picture 8">
            <a:extLst>
              <a:ext uri="{FF2B5EF4-FFF2-40B4-BE49-F238E27FC236}">
                <a16:creationId xmlns:a16="http://schemas.microsoft.com/office/drawing/2014/main" id="{4C37DBF8-6310-4118-8BA2-33E9551835C3}"/>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88308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35CD-0BB9-447B-9920-60847A08BB71}"/>
              </a:ext>
            </a:extLst>
          </p:cNvPr>
          <p:cNvSpPr>
            <a:spLocks noGrp="1"/>
          </p:cNvSpPr>
          <p:nvPr>
            <p:ph type="title"/>
          </p:nvPr>
        </p:nvSpPr>
        <p:spPr/>
        <p:txBody>
          <a:bodyPr/>
          <a:lstStyle/>
          <a:p>
            <a:r>
              <a:rPr lang="en-GB"/>
              <a:t>Prioritising Probation ‘Dos and Don’ts’ </a:t>
            </a:r>
          </a:p>
        </p:txBody>
      </p:sp>
      <p:sp>
        <p:nvSpPr>
          <p:cNvPr id="3" name="Content Placeholder 2">
            <a:extLst>
              <a:ext uri="{FF2B5EF4-FFF2-40B4-BE49-F238E27FC236}">
                <a16:creationId xmlns:a16="http://schemas.microsoft.com/office/drawing/2014/main" id="{932EB4FE-DFD7-4E16-A3DF-3E83115358A1}"/>
              </a:ext>
            </a:extLst>
          </p:cNvPr>
          <p:cNvSpPr>
            <a:spLocks noGrp="1"/>
          </p:cNvSpPr>
          <p:nvPr>
            <p:ph idx="1"/>
          </p:nvPr>
        </p:nvSpPr>
        <p:spPr/>
        <p:txBody>
          <a:bodyPr/>
          <a:lstStyle/>
          <a:p>
            <a:r>
              <a:rPr lang="en-GB"/>
              <a:t>The below outlines what we </a:t>
            </a:r>
            <a:r>
              <a:rPr lang="en-GB" i="1"/>
              <a:t>must</a:t>
            </a:r>
            <a:r>
              <a:rPr lang="en-GB"/>
              <a:t> continue to do</a:t>
            </a:r>
          </a:p>
          <a:p>
            <a:endParaRPr lang="en-GB"/>
          </a:p>
        </p:txBody>
      </p:sp>
      <p:sp>
        <p:nvSpPr>
          <p:cNvPr id="5" name="Slide Number Placeholder 4">
            <a:extLst>
              <a:ext uri="{FF2B5EF4-FFF2-40B4-BE49-F238E27FC236}">
                <a16:creationId xmlns:a16="http://schemas.microsoft.com/office/drawing/2014/main" id="{E77AED75-361E-450D-A12D-2725ED718530}"/>
              </a:ext>
            </a:extLst>
          </p:cNvPr>
          <p:cNvSpPr>
            <a:spLocks noGrp="1"/>
          </p:cNvSpPr>
          <p:nvPr>
            <p:ph type="sldNum" sz="quarter" idx="12"/>
          </p:nvPr>
        </p:nvSpPr>
        <p:spPr/>
        <p:txBody>
          <a:bodyPr/>
          <a:lstStyle/>
          <a:p>
            <a:fld id="{6BA6D896-E1CD-4198-B852-D6590D56DF76}" type="slidenum">
              <a:rPr lang="en-GB" smtClean="0"/>
              <a:pPr/>
              <a:t>38</a:t>
            </a:fld>
            <a:endParaRPr lang="en-GB"/>
          </a:p>
        </p:txBody>
      </p:sp>
      <p:graphicFrame>
        <p:nvGraphicFramePr>
          <p:cNvPr id="6" name="Table 5">
            <a:extLst>
              <a:ext uri="{FF2B5EF4-FFF2-40B4-BE49-F238E27FC236}">
                <a16:creationId xmlns:a16="http://schemas.microsoft.com/office/drawing/2014/main" id="{2463DA5E-2B7D-4470-BE1F-4943D0D8AA2F}"/>
              </a:ext>
            </a:extLst>
          </p:cNvPr>
          <p:cNvGraphicFramePr>
            <a:graphicFrameLocks noGrp="1"/>
          </p:cNvGraphicFramePr>
          <p:nvPr>
            <p:extLst>
              <p:ext uri="{D42A27DB-BD31-4B8C-83A1-F6EECF244321}">
                <p14:modId xmlns:p14="http://schemas.microsoft.com/office/powerpoint/2010/main" val="1756015586"/>
              </p:ext>
            </p:extLst>
          </p:nvPr>
        </p:nvGraphicFramePr>
        <p:xfrm>
          <a:off x="716757" y="1904591"/>
          <a:ext cx="10742400" cy="4094266"/>
        </p:xfrm>
        <a:graphic>
          <a:graphicData uri="http://schemas.openxmlformats.org/drawingml/2006/table">
            <a:tbl>
              <a:tblPr firstRow="1" firstCol="1" bandRow="1"/>
              <a:tblGrid>
                <a:gridCol w="1555175">
                  <a:extLst>
                    <a:ext uri="{9D8B030D-6E8A-4147-A177-3AD203B41FA5}">
                      <a16:colId xmlns:a16="http://schemas.microsoft.com/office/drawing/2014/main" val="661597184"/>
                    </a:ext>
                  </a:extLst>
                </a:gridCol>
                <a:gridCol w="9187225">
                  <a:extLst>
                    <a:ext uri="{9D8B030D-6E8A-4147-A177-3AD203B41FA5}">
                      <a16:colId xmlns:a16="http://schemas.microsoft.com/office/drawing/2014/main" val="3782837853"/>
                    </a:ext>
                  </a:extLst>
                </a:gridCol>
              </a:tblGrid>
              <a:tr h="117623">
                <a:tc>
                  <a:txBody>
                    <a:bodyPr/>
                    <a:lstStyle/>
                    <a:p>
                      <a:pPr algn="ctr">
                        <a:lnSpc>
                          <a:spcPct val="107000"/>
                        </a:lnSpc>
                        <a:spcAft>
                          <a:spcPts val="800"/>
                        </a:spcAft>
                      </a:pPr>
                      <a:r>
                        <a:rPr lang="en-GB" sz="1100" b="1">
                          <a:effectLst/>
                          <a:latin typeface="Arial" panose="020B0604020202020204" pitchFamily="34" charset="0"/>
                          <a:ea typeface="Times New Roman" panose="02020603050405020304" pitchFamily="18" charset="0"/>
                          <a:cs typeface="Arial" panose="020B0604020202020204" pitchFamily="34" charset="0"/>
                        </a:rPr>
                        <a:t>*</a:t>
                      </a: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BAU – Green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lvl="0" indent="-342900">
                        <a:lnSpc>
                          <a:spcPct val="107000"/>
                        </a:lnSpc>
                        <a:spcAft>
                          <a:spcPts val="800"/>
                        </a:spcAft>
                        <a:buFont typeface="Arial" panose="020B0604020202020204" pitchFamily="34" charset="0"/>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Adhere to and undertake all mandated sentence management activities including National Standards. </a:t>
                      </a:r>
                      <a:endParaRPr lang="en-GB" sz="105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97127674"/>
                  </a:ext>
                </a:extLst>
              </a:tr>
              <a:tr h="2331078">
                <a:tc>
                  <a:txBody>
                    <a:bodyPr/>
                    <a:lstStyle/>
                    <a:p>
                      <a:pPr algn="ctr" fontAlgn="base">
                        <a:lnSpc>
                          <a:spcPct val="107000"/>
                        </a:lnSpc>
                        <a:spcAft>
                          <a:spcPts val="80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*AMBER - Do</a:t>
                      </a:r>
                      <a:endParaRPr lang="en-GB" sz="105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100" b="1">
                          <a:effectLst/>
                          <a:latin typeface="Arial" panose="020B0604020202020204" pitchFamily="34" charset="0"/>
                          <a:ea typeface="Times New Roman" panose="02020603050405020304" pitchFamily="18" charset="0"/>
                          <a:cs typeface="Arial" panose="020B0604020202020204" pitchFamily="34" charset="0"/>
                        </a:rPr>
                        <a:t>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Arial" panose="020B0604020202020204" pitchFamily="34" charset="0"/>
                          <a:cs typeface="Arial" panose="020B0604020202020204" pitchFamily="34" charset="0"/>
                        </a:rPr>
                        <a:t>All new cases must have an initial OASys assessment</a:t>
                      </a: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High and very high-risk cases to follow mandated actions but with flexibility around timeliness </a:t>
                      </a:r>
                      <a:r>
                        <a:rPr lang="en-GB" sz="1100">
                          <a:solidFill>
                            <a:srgbClr val="000000"/>
                          </a:solidFill>
                          <a:effectLst/>
                          <a:latin typeface="Arial" panose="020B0604020202020204" pitchFamily="34" charset="0"/>
                          <a:ea typeface="Arial" panose="020B0604020202020204" pitchFamily="34" charset="0"/>
                          <a:cs typeface="Arial" panose="020B0604020202020204" pitchFamily="34" charset="0"/>
                        </a:rPr>
                        <a:t>using professional judgement according to risk and needs.</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is flexibility in blended supervision, but face to face contact (F2F) defined as contact within a probation contact centre) must continue for: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0000"/>
                        </a:lnSpc>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high and very high-risk cases</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0000"/>
                        </a:lnSpc>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convicted TACT cases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0000"/>
                        </a:lnSpc>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PoP without recourse to a phone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0000"/>
                        </a:lnSpc>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Prison leavers reporting for initial appointment (unless in AP)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0000"/>
                        </a:lnSpc>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vulnerable PoP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0000"/>
                        </a:lnSpc>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Prioritised IOM cases through discussion with key partners</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Continue to deliver Post Sentence Supervision but utilise blended supervision for reporting and do so on a risk driven basis.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 frequency of reporting for people undertaking Accredited Programmes or in Approved Premises</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 using reporting centres for low and medium risk people on probation</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 frequency of reporting for lifers and IPPs based on current risk</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Continue to accept transfers of cases as per the Case Transfer Policy Framework.  Transfers will be supervised in accordance with the Prioritisation Framework ‘phase’ operating in the receiving area.</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Maintain service to the court and complete court reports  </a:t>
                      </a:r>
                    </a:p>
                    <a:p>
                      <a:pPr marL="0" lvl="0" indent="0" fontAlgn="base">
                        <a:lnSpc>
                          <a:spcPct val="100000"/>
                        </a:lnSpc>
                        <a:spcAft>
                          <a:spcPts val="0"/>
                        </a:spcAft>
                        <a:buFont typeface="+mj-lt"/>
                        <a:buNone/>
                      </a:pP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27372347"/>
                  </a:ext>
                </a:extLst>
              </a:tr>
              <a:tr h="746355">
                <a:tc>
                  <a:txBody>
                    <a:bodyPr/>
                    <a:lstStyle/>
                    <a:p>
                      <a:pPr algn="ctr" fontAlgn="base">
                        <a:lnSpc>
                          <a:spcPct val="107000"/>
                        </a:lnSpc>
                        <a:spcAft>
                          <a:spcPts val="800"/>
                        </a:spcAft>
                      </a:pPr>
                      <a:r>
                        <a:rPr lang="en-GB" sz="11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*RED - Do</a:t>
                      </a:r>
                      <a:endParaRPr lang="en-GB" sz="105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100" b="1">
                          <a:effectLst/>
                          <a:latin typeface="Arial" panose="020B0604020202020204" pitchFamily="34" charset="0"/>
                          <a:ea typeface="Times New Roman" panose="02020603050405020304" pitchFamily="18" charset="0"/>
                          <a:cs typeface="Arial" panose="020B0604020202020204" pitchFamily="34" charset="0"/>
                        </a:rPr>
                        <a:t>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342900" lvl="0" indent="-342900" fontAlgn="base">
                        <a:lnSpc>
                          <a:spcPct val="100000"/>
                        </a:lnSpc>
                        <a:spcAft>
                          <a:spcPts val="0"/>
                        </a:spcAft>
                        <a:buFont typeface="+mj-lt"/>
                        <a:buAutoNum type="arabicPeriod"/>
                      </a:pPr>
                      <a:r>
                        <a:rPr lang="en-GB" sz="11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Prioritise imminent risk of harm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Prioritise escalating risk harm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Maintain service to the court and complete court reports  </a:t>
                      </a:r>
                      <a:endParaRPr lang="en-GB" sz="105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0"/>
                        </a:spcAft>
                        <a:buFont typeface="+mj-lt"/>
                        <a:buAutoNum type="arabicPeriod"/>
                      </a:pPr>
                      <a:r>
                        <a:rPr lang="en-GB" sz="11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Prioritise initial OASys assessments by level of risk of harm</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975265963"/>
                  </a:ext>
                </a:extLst>
              </a:tr>
            </a:tbl>
          </a:graphicData>
        </a:graphic>
      </p:graphicFrame>
      <p:pic>
        <p:nvPicPr>
          <p:cNvPr id="7" name="Picture 6">
            <a:extLst>
              <a:ext uri="{FF2B5EF4-FFF2-40B4-BE49-F238E27FC236}">
                <a16:creationId xmlns:a16="http://schemas.microsoft.com/office/drawing/2014/main" id="{B0F141C5-7D48-40EB-8844-B8BBA72346B9}"/>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419889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35CD-0BB9-447B-9920-60847A08BB71}"/>
              </a:ext>
            </a:extLst>
          </p:cNvPr>
          <p:cNvSpPr>
            <a:spLocks noGrp="1"/>
          </p:cNvSpPr>
          <p:nvPr>
            <p:ph type="title"/>
          </p:nvPr>
        </p:nvSpPr>
        <p:spPr>
          <a:xfrm>
            <a:off x="716757" y="270019"/>
            <a:ext cx="10743406" cy="630470"/>
          </a:xfrm>
        </p:spPr>
        <p:txBody>
          <a:bodyPr/>
          <a:lstStyle/>
          <a:p>
            <a:r>
              <a:rPr lang="en-GB"/>
              <a:t>Prioritising Probation ‘Dos and Don’ts’ </a:t>
            </a:r>
          </a:p>
        </p:txBody>
      </p:sp>
      <p:sp>
        <p:nvSpPr>
          <p:cNvPr id="3" name="Content Placeholder 2">
            <a:extLst>
              <a:ext uri="{FF2B5EF4-FFF2-40B4-BE49-F238E27FC236}">
                <a16:creationId xmlns:a16="http://schemas.microsoft.com/office/drawing/2014/main" id="{932EB4FE-DFD7-4E16-A3DF-3E83115358A1}"/>
              </a:ext>
            </a:extLst>
          </p:cNvPr>
          <p:cNvSpPr>
            <a:spLocks noGrp="1"/>
          </p:cNvSpPr>
          <p:nvPr>
            <p:ph idx="1"/>
          </p:nvPr>
        </p:nvSpPr>
        <p:spPr>
          <a:xfrm>
            <a:off x="732842" y="900489"/>
            <a:ext cx="10742400" cy="4351338"/>
          </a:xfrm>
        </p:spPr>
        <p:txBody>
          <a:bodyPr/>
          <a:lstStyle/>
          <a:p>
            <a:r>
              <a:rPr lang="en-GB" sz="1800"/>
              <a:t>The below outlines what the options under each RAG status for areas which can be paused at RPD or CPO discretion for Red status for a period of time</a:t>
            </a:r>
          </a:p>
          <a:p>
            <a:endParaRPr lang="en-GB" sz="1800"/>
          </a:p>
        </p:txBody>
      </p:sp>
      <p:sp>
        <p:nvSpPr>
          <p:cNvPr id="5" name="Slide Number Placeholder 4">
            <a:extLst>
              <a:ext uri="{FF2B5EF4-FFF2-40B4-BE49-F238E27FC236}">
                <a16:creationId xmlns:a16="http://schemas.microsoft.com/office/drawing/2014/main" id="{E77AED75-361E-450D-A12D-2725ED718530}"/>
              </a:ext>
            </a:extLst>
          </p:cNvPr>
          <p:cNvSpPr>
            <a:spLocks noGrp="1"/>
          </p:cNvSpPr>
          <p:nvPr>
            <p:ph type="sldNum" sz="quarter" idx="12"/>
          </p:nvPr>
        </p:nvSpPr>
        <p:spPr/>
        <p:txBody>
          <a:bodyPr/>
          <a:lstStyle/>
          <a:p>
            <a:fld id="{6BA6D896-E1CD-4198-B852-D6590D56DF76}" type="slidenum">
              <a:rPr lang="en-GB" smtClean="0"/>
              <a:pPr/>
              <a:t>39</a:t>
            </a:fld>
            <a:endParaRPr lang="en-GB"/>
          </a:p>
        </p:txBody>
      </p:sp>
      <p:graphicFrame>
        <p:nvGraphicFramePr>
          <p:cNvPr id="4" name="Table 3">
            <a:extLst>
              <a:ext uri="{FF2B5EF4-FFF2-40B4-BE49-F238E27FC236}">
                <a16:creationId xmlns:a16="http://schemas.microsoft.com/office/drawing/2014/main" id="{A449E3AF-E68E-4A70-BB6C-D58C771E6D7D}"/>
              </a:ext>
            </a:extLst>
          </p:cNvPr>
          <p:cNvGraphicFramePr>
            <a:graphicFrameLocks noGrp="1"/>
          </p:cNvGraphicFramePr>
          <p:nvPr>
            <p:extLst>
              <p:ext uri="{D42A27DB-BD31-4B8C-83A1-F6EECF244321}">
                <p14:modId xmlns:p14="http://schemas.microsoft.com/office/powerpoint/2010/main" val="47772187"/>
              </p:ext>
            </p:extLst>
          </p:nvPr>
        </p:nvGraphicFramePr>
        <p:xfrm>
          <a:off x="747369" y="1606173"/>
          <a:ext cx="10711789" cy="4363213"/>
        </p:xfrm>
        <a:graphic>
          <a:graphicData uri="http://schemas.openxmlformats.org/drawingml/2006/table">
            <a:tbl>
              <a:tblPr firstRow="1" firstCol="1" bandRow="1"/>
              <a:tblGrid>
                <a:gridCol w="2675805">
                  <a:extLst>
                    <a:ext uri="{9D8B030D-6E8A-4147-A177-3AD203B41FA5}">
                      <a16:colId xmlns:a16="http://schemas.microsoft.com/office/drawing/2014/main" val="3639916093"/>
                    </a:ext>
                  </a:extLst>
                </a:gridCol>
                <a:gridCol w="8035984">
                  <a:extLst>
                    <a:ext uri="{9D8B030D-6E8A-4147-A177-3AD203B41FA5}">
                      <a16:colId xmlns:a16="http://schemas.microsoft.com/office/drawing/2014/main" val="3025664514"/>
                    </a:ext>
                  </a:extLst>
                </a:gridCol>
              </a:tblGrid>
              <a:tr h="355231">
                <a:tc>
                  <a:txBody>
                    <a:bodyPr/>
                    <a:lstStyle/>
                    <a:p>
                      <a:pPr algn="ctr">
                        <a:lnSpc>
                          <a:spcPct val="107000"/>
                        </a:lnSpc>
                        <a:spcAft>
                          <a:spcPts val="800"/>
                        </a:spcAft>
                      </a:pPr>
                      <a:r>
                        <a:rPr lang="en-GB" sz="1200" b="1">
                          <a:effectLst/>
                          <a:latin typeface="Arial" panose="020B0604020202020204" pitchFamily="34" charset="0"/>
                          <a:ea typeface="Times New Roman" panose="02020603050405020304" pitchFamily="18" charset="0"/>
                          <a:cs typeface="Arial" panose="020B0604020202020204" pitchFamily="34" charset="0"/>
                        </a:rPr>
                        <a:t>*BAU</a:t>
                      </a:r>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Green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lvl="0" indent="-342900">
                        <a:lnSpc>
                          <a:spcPct val="107000"/>
                        </a:lnSpc>
                        <a:spcAft>
                          <a:spcPts val="800"/>
                        </a:spcAft>
                        <a:buFont typeface="+mj-lt"/>
                        <a:buAutoNum type="arabicPeriod"/>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minor non-adherence to mandated actions where professional judgement is used this must be recorded in NDelius. Example a sign and lock OASys for a review on a low risk case.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96921501"/>
                  </a:ext>
                </a:extLst>
              </a:tr>
              <a:tr h="1551579">
                <a:tc>
                  <a:txBody>
                    <a:bodyPr/>
                    <a:lstStyle/>
                    <a:p>
                      <a:pPr algn="ctr" fontAlgn="base">
                        <a:lnSpc>
                          <a:spcPct val="107000"/>
                        </a:lnSpc>
                        <a:spcAft>
                          <a:spcPts val="800"/>
                        </a:spcAft>
                      </a:pPr>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*AMBER - Don’t</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 actions continue in addition to this section)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42900" lvl="0" indent="-342900">
                        <a:lnSpc>
                          <a:spcPct val="107000"/>
                        </a:lnSpc>
                        <a:buFont typeface="+mj-lt"/>
                        <a:buAutoNum type="arabicPeriod"/>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have to adhere to timescales associated with mandated activities (determined by professional judgement)</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see face to face cases that are not listed in ‘AMBER - Do’s’, utilise the flexile Blended Supervision Model including telephone contact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complete OASys terminations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complete referrals, pre programme work and preparatory work for accredited programmes or structured interventions where there is no availability within 2 months.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provide DASO liaison for new entrants, where appropriate, and BBR is suspended.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undertake RAR 1-1 toolkit work except where there is an immediate risk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09829022"/>
                  </a:ext>
                </a:extLst>
              </a:tr>
              <a:tr h="2419224">
                <a:tc>
                  <a:txBody>
                    <a:bodyPr/>
                    <a:lstStyle/>
                    <a:p>
                      <a:pPr algn="ctr" fontAlgn="base">
                        <a:lnSpc>
                          <a:spcPct val="107000"/>
                        </a:lnSpc>
                        <a:spcAft>
                          <a:spcPts val="800"/>
                        </a:spcAft>
                      </a:pPr>
                      <a:r>
                        <a:rPr lang="en-GB"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*RED - Don’t</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(Green and Amber actions in place in addition to this section)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en-GB"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Regional Probation Director and Chief Probation Officer will agree what activities to be requested and paused;</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Do not have to operate National Standards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Do not have to open probation contact centres in core opening times, flexibility is permitted</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Do not undertake OASys reviews unless there is a significant change in risk, utilise delius to record continuous assessments.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Do not have contact for C1, C2 &amp; D1, D2, D3 cases (i.e. no safeguarding or DA concerns) in last 12 weeks of order.</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Do not operate Accredited Programmes; these should be paused, and staff redeployed to Sentence Management and Court Work (subject to consultation with Head of Interventions)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Do not staff OMiC. Follow additional process found on EQuiP. Any redeployment of prison based staff back to community must follow the specific process, which includes discussion and agreement with PDGs regionally. </a:t>
                      </a:r>
                      <a:r>
                        <a:rPr lang="en-GB" sz="1100" u="sng">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Removing Probation staff from OMiC - Prioritising Probation (Master) (justice.gov.uk)</a:t>
                      </a:r>
                      <a:endParaRPr lang="en-GB"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247974235"/>
                  </a:ext>
                </a:extLst>
              </a:tr>
            </a:tbl>
          </a:graphicData>
        </a:graphic>
      </p:graphicFrame>
      <p:pic>
        <p:nvPicPr>
          <p:cNvPr id="6" name="Picture 5">
            <a:extLst>
              <a:ext uri="{FF2B5EF4-FFF2-40B4-BE49-F238E27FC236}">
                <a16:creationId xmlns:a16="http://schemas.microsoft.com/office/drawing/2014/main" id="{C7245886-EAD5-45AD-ACBB-EBD7EAC29991}"/>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70519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C4CA-5399-4067-8EC5-9D689FC331D3}"/>
              </a:ext>
            </a:extLst>
          </p:cNvPr>
          <p:cNvSpPr>
            <a:spLocks noGrp="1"/>
          </p:cNvSpPr>
          <p:nvPr>
            <p:ph type="title"/>
          </p:nvPr>
        </p:nvSpPr>
        <p:spPr>
          <a:xfrm>
            <a:off x="644398" y="0"/>
            <a:ext cx="10743406" cy="630470"/>
          </a:xfrm>
        </p:spPr>
        <p:txBody>
          <a:bodyPr/>
          <a:lstStyle/>
          <a:p>
            <a:r>
              <a:rPr lang="en-GB"/>
              <a:t>Workload Measurement Tool (WMT) Refresh Contents</a:t>
            </a:r>
          </a:p>
        </p:txBody>
      </p:sp>
      <p:sp>
        <p:nvSpPr>
          <p:cNvPr id="3" name="Content Placeholder 2">
            <a:extLst>
              <a:ext uri="{FF2B5EF4-FFF2-40B4-BE49-F238E27FC236}">
                <a16:creationId xmlns:a16="http://schemas.microsoft.com/office/drawing/2014/main" id="{CEA910BB-1BA1-4C9A-8536-742A365F3FE0}"/>
              </a:ext>
            </a:extLst>
          </p:cNvPr>
          <p:cNvSpPr>
            <a:spLocks noGrp="1"/>
          </p:cNvSpPr>
          <p:nvPr>
            <p:ph idx="1"/>
          </p:nvPr>
        </p:nvSpPr>
        <p:spPr>
          <a:xfrm>
            <a:off x="717551" y="875251"/>
            <a:ext cx="8318384" cy="5107497"/>
          </a:xfrm>
          <a:solidFill>
            <a:schemeClr val="accent3">
              <a:lumMod val="20000"/>
              <a:lumOff val="80000"/>
            </a:schemeClr>
          </a:solidFill>
        </p:spPr>
        <p:txBody>
          <a:bodyPr vert="horz" lIns="0" tIns="0" rIns="0" bIns="0" rtlCol="0" anchor="t">
            <a:noAutofit/>
          </a:bodyPr>
          <a:lstStyle/>
          <a:p>
            <a:pPr algn="ctr"/>
            <a:r>
              <a:rPr lang="en-GB" sz="1600" b="1" dirty="0">
                <a:latin typeface="Arial"/>
                <a:cs typeface="Arial"/>
              </a:rPr>
              <a:t>Section title</a:t>
            </a:r>
          </a:p>
          <a:p>
            <a:pPr marL="285750" indent="-285750">
              <a:buFont typeface="Arial" panose="020B0604020202020204" pitchFamily="34" charset="0"/>
              <a:buChar char="•"/>
            </a:pPr>
            <a:r>
              <a:rPr lang="en-GB" sz="1600" b="1" dirty="0">
                <a:latin typeface="Arial"/>
                <a:cs typeface="Arial"/>
                <a:hlinkClick r:id="rId2" action="ppaction://hlinksldjump" tooltip="Click to go to Executive Summary"/>
              </a:rPr>
              <a:t>Executive Summary</a:t>
            </a:r>
            <a:endParaRPr lang="en-GB" sz="1600" b="1" dirty="0">
              <a:latin typeface="Arial"/>
              <a:cs typeface="Arial"/>
            </a:endParaRPr>
          </a:p>
          <a:p>
            <a:pPr marL="285750" indent="-285750">
              <a:buFont typeface="Arial" panose="020B0604020202020204" pitchFamily="34" charset="0"/>
              <a:buChar char="•"/>
            </a:pPr>
            <a:r>
              <a:rPr lang="en-GB" sz="1600" b="1" dirty="0">
                <a:latin typeface="Arial"/>
                <a:cs typeface="Arial"/>
                <a:hlinkClick r:id="rId3" action="ppaction://hlinksldjump" tooltip="Click to go to Summary of changes &amp; recap"/>
              </a:rPr>
              <a:t>Summary of changes and Recap of the WMT</a:t>
            </a:r>
            <a:endParaRPr lang="en-GB" sz="1600" b="1" dirty="0">
              <a:latin typeface="Arial"/>
              <a:cs typeface="Arial"/>
            </a:endParaRPr>
          </a:p>
          <a:p>
            <a:pPr marL="285750" indent="-285750">
              <a:buFont typeface="Arial" panose="020B0604020202020204" pitchFamily="34" charset="0"/>
              <a:buChar char="•"/>
            </a:pPr>
            <a:r>
              <a:rPr lang="en-GB" sz="1600" b="1" dirty="0">
                <a:latin typeface="Arial"/>
                <a:cs typeface="Arial"/>
                <a:hlinkClick r:id="rId4" action="ppaction://hlinksldjump" tooltip="Click to go to Changes in Detail section"/>
              </a:rPr>
              <a:t>Changes in detail</a:t>
            </a:r>
            <a:endParaRPr lang="en-GB" sz="1600" b="1" dirty="0">
              <a:latin typeface="Arial"/>
              <a:cs typeface="Arial"/>
            </a:endParaRPr>
          </a:p>
          <a:p>
            <a:pPr marL="789750" lvl="2" indent="-285750"/>
            <a:r>
              <a:rPr lang="en-GB" sz="1600" b="1" dirty="0">
                <a:latin typeface="Arial"/>
                <a:cs typeface="Arial"/>
              </a:rPr>
              <a:t>Staff engagement: practitioner feedback</a:t>
            </a:r>
          </a:p>
          <a:p>
            <a:pPr marL="789750" lvl="2" indent="-285750"/>
            <a:r>
              <a:rPr lang="en-GB" sz="1600" b="1" dirty="0">
                <a:latin typeface="Arial"/>
                <a:cs typeface="Arial"/>
              </a:rPr>
              <a:t>Mandatory &amp; responsive activities</a:t>
            </a:r>
          </a:p>
          <a:p>
            <a:pPr marL="789750" lvl="2" indent="-285750"/>
            <a:r>
              <a:rPr lang="en-GB" sz="1600" b="1" dirty="0">
                <a:latin typeface="Arial"/>
                <a:cs typeface="Arial"/>
              </a:rPr>
              <a:t>WMT points</a:t>
            </a:r>
          </a:p>
          <a:p>
            <a:pPr marL="789750" lvl="2" indent="-285750"/>
            <a:r>
              <a:rPr lang="en-GB" sz="1600" b="1" dirty="0">
                <a:latin typeface="Arial"/>
                <a:cs typeface="Arial"/>
              </a:rPr>
              <a:t>Changes in points - what you need to know</a:t>
            </a:r>
          </a:p>
          <a:p>
            <a:pPr marL="789750" lvl="2" indent="-285750"/>
            <a:r>
              <a:rPr lang="en-GB" sz="1600" b="1" dirty="0">
                <a:latin typeface="Arial"/>
                <a:cs typeface="Arial"/>
              </a:rPr>
              <a:t>Mandatory activity examples</a:t>
            </a:r>
          </a:p>
          <a:p>
            <a:pPr marL="789750" lvl="2" indent="-285750"/>
            <a:r>
              <a:rPr lang="en-GB" sz="1600" b="1" dirty="0">
                <a:latin typeface="Arial"/>
                <a:cs typeface="Arial"/>
              </a:rPr>
              <a:t>WMT Reductions – SPOC roles</a:t>
            </a:r>
          </a:p>
          <a:p>
            <a:pPr marL="789750" lvl="2" indent="-285750"/>
            <a:r>
              <a:rPr lang="en-GB" sz="1600" b="1" dirty="0">
                <a:latin typeface="Arial"/>
                <a:cs typeface="Arial"/>
              </a:rPr>
              <a:t>Case Management Support (CMS)</a:t>
            </a:r>
          </a:p>
          <a:p>
            <a:pPr marL="789750" lvl="2" indent="-285750"/>
            <a:r>
              <a:rPr lang="en-GB" sz="1600" b="1" dirty="0">
                <a:latin typeface="Arial"/>
                <a:cs typeface="Arial"/>
              </a:rPr>
              <a:t>PQiP reductions reminder</a:t>
            </a:r>
          </a:p>
          <a:p>
            <a:pPr marL="285750" indent="-285750">
              <a:buFont typeface="Arial" panose="020B0604020202020204" pitchFamily="34" charset="0"/>
              <a:buChar char="•"/>
            </a:pPr>
            <a:r>
              <a:rPr lang="en-GB" sz="1600" b="1" dirty="0">
                <a:latin typeface="Arial"/>
                <a:cs typeface="Arial"/>
                <a:hlinkClick r:id="rId5" action="ppaction://hlinksldjump" tooltip="Click to go to Future Development of the WMT section"/>
              </a:rPr>
              <a:t>Future development of WMT &amp; The Case Allocation Tool</a:t>
            </a:r>
            <a:endParaRPr lang="en-GB" sz="1600" dirty="0">
              <a:latin typeface="Arial"/>
              <a:cs typeface="Arial"/>
            </a:endParaRPr>
          </a:p>
          <a:p>
            <a:pPr marL="285750" indent="-285750">
              <a:buFont typeface="Arial" panose="020B0604020202020204" pitchFamily="34" charset="0"/>
              <a:buChar char="•"/>
            </a:pPr>
            <a:r>
              <a:rPr lang="en-GB" sz="1600" b="1" dirty="0">
                <a:latin typeface="Arial"/>
                <a:cs typeface="Arial"/>
                <a:hlinkClick r:id="rId6" action="ppaction://hlinksldjump" tooltip="Click to go to the Contact Details slide"/>
              </a:rPr>
              <a:t>Contact details</a:t>
            </a:r>
            <a:endParaRPr lang="en-GB" sz="1600" dirty="0">
              <a:latin typeface="Arial"/>
              <a:cs typeface="Arial"/>
            </a:endParaRPr>
          </a:p>
          <a:p>
            <a:pPr marL="285750" indent="-285750">
              <a:buFont typeface="Arial" panose="020B0604020202020204" pitchFamily="34" charset="0"/>
              <a:buChar char="•"/>
            </a:pPr>
            <a:r>
              <a:rPr lang="en-GB" sz="1600" b="1" dirty="0">
                <a:latin typeface="Arial"/>
                <a:cs typeface="Arial"/>
                <a:hlinkClick r:id="" action="ppaction://noaction"/>
              </a:rPr>
              <a:t>Annexes</a:t>
            </a:r>
            <a:endParaRPr lang="en-GB" sz="1600" dirty="0">
              <a:latin typeface="Arial"/>
              <a:cs typeface="Arial"/>
            </a:endParaRPr>
          </a:p>
        </p:txBody>
      </p:sp>
      <p:sp>
        <p:nvSpPr>
          <p:cNvPr id="5" name="Slide Number Placeholder 4">
            <a:extLst>
              <a:ext uri="{FF2B5EF4-FFF2-40B4-BE49-F238E27FC236}">
                <a16:creationId xmlns:a16="http://schemas.microsoft.com/office/drawing/2014/main" id="{4BD1B365-7FAA-4F1F-B302-0ECF0AB4781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A6D896-E1CD-4198-B852-D6590D56DF76}" type="slidenum">
              <a:rPr kumimoji="0" lang="en-GB" sz="1600" b="1"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1300BE56-B68F-45EC-A7E3-BBE5C3A5D5F6}"/>
              </a:ext>
            </a:extLst>
          </p:cNvPr>
          <p:cNvSpPr txBox="1">
            <a:spLocks/>
          </p:cNvSpPr>
          <p:nvPr/>
        </p:nvSpPr>
        <p:spPr>
          <a:xfrm>
            <a:off x="7484399" y="875251"/>
            <a:ext cx="1551536" cy="510749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a:ln>
                  <a:noFill/>
                </a:ln>
                <a:solidFill>
                  <a:prstClr val="black"/>
                </a:solidFill>
                <a:effectLst/>
                <a:uLnTx/>
                <a:uFillTx/>
                <a:latin typeface="Arial"/>
                <a:ea typeface="+mn-ea"/>
                <a:cs typeface="Arial"/>
              </a:rPr>
              <a:t>Slide Numbers</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6-8</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9-14</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15-32</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15</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16-18</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19-22</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23</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25</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26-29</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30-31</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32-34</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35</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36-44</a:t>
            </a:r>
          </a:p>
        </p:txBody>
      </p:sp>
      <p:pic>
        <p:nvPicPr>
          <p:cNvPr id="7" name="Picture 6">
            <a:extLst>
              <a:ext uri="{FF2B5EF4-FFF2-40B4-BE49-F238E27FC236}">
                <a16:creationId xmlns:a16="http://schemas.microsoft.com/office/drawing/2014/main" id="{9D21AC0E-9C46-4C2C-AA71-B38CF1FA2EBA}"/>
              </a:ext>
            </a:extLst>
          </p:cNvPr>
          <p:cNvPicPr>
            <a:picLocks noChangeAspect="1"/>
          </p:cNvPicPr>
          <p:nvPr/>
        </p:nvPicPr>
        <p:blipFill>
          <a:blip r:embed="rId7"/>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491232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AC74-96C3-476E-8A97-4AE384861CF6}"/>
              </a:ext>
            </a:extLst>
          </p:cNvPr>
          <p:cNvSpPr>
            <a:spLocks noGrp="1"/>
          </p:cNvSpPr>
          <p:nvPr>
            <p:ph type="title"/>
          </p:nvPr>
        </p:nvSpPr>
        <p:spPr>
          <a:xfrm>
            <a:off x="358963" y="103869"/>
            <a:ext cx="11306750" cy="429532"/>
          </a:xfrm>
        </p:spPr>
        <p:txBody>
          <a:bodyPr>
            <a:normAutofit fontScale="90000"/>
          </a:bodyPr>
          <a:lstStyle/>
          <a:p>
            <a:r>
              <a:rPr lang="en-GB" sz="2800"/>
              <a:t>Mandated activity list and timings - Assess</a:t>
            </a:r>
          </a:p>
        </p:txBody>
      </p:sp>
      <p:graphicFrame>
        <p:nvGraphicFramePr>
          <p:cNvPr id="9" name="Content Placeholder 8">
            <a:extLst>
              <a:ext uri="{FF2B5EF4-FFF2-40B4-BE49-F238E27FC236}">
                <a16:creationId xmlns:a16="http://schemas.microsoft.com/office/drawing/2014/main" id="{BA731E1F-A8BD-49F5-86EA-A2EB31AD2447}"/>
              </a:ext>
            </a:extLst>
          </p:cNvPr>
          <p:cNvGraphicFramePr>
            <a:graphicFrameLocks noGrp="1"/>
          </p:cNvGraphicFramePr>
          <p:nvPr>
            <p:ph sz="half" idx="1"/>
            <p:extLst>
              <p:ext uri="{D42A27DB-BD31-4B8C-83A1-F6EECF244321}">
                <p14:modId xmlns:p14="http://schemas.microsoft.com/office/powerpoint/2010/main" val="552833391"/>
              </p:ext>
            </p:extLst>
          </p:nvPr>
        </p:nvGraphicFramePr>
        <p:xfrm>
          <a:off x="442914" y="1027418"/>
          <a:ext cx="11306171" cy="4803164"/>
        </p:xfrm>
        <a:graphic>
          <a:graphicData uri="http://schemas.openxmlformats.org/drawingml/2006/table">
            <a:tbl>
              <a:tblPr/>
              <a:tblGrid>
                <a:gridCol w="2924763">
                  <a:extLst>
                    <a:ext uri="{9D8B030D-6E8A-4147-A177-3AD203B41FA5}">
                      <a16:colId xmlns:a16="http://schemas.microsoft.com/office/drawing/2014/main" val="2980441279"/>
                    </a:ext>
                  </a:extLst>
                </a:gridCol>
                <a:gridCol w="523838">
                  <a:extLst>
                    <a:ext uri="{9D8B030D-6E8A-4147-A177-3AD203B41FA5}">
                      <a16:colId xmlns:a16="http://schemas.microsoft.com/office/drawing/2014/main" val="2633493042"/>
                    </a:ext>
                  </a:extLst>
                </a:gridCol>
                <a:gridCol w="523838">
                  <a:extLst>
                    <a:ext uri="{9D8B030D-6E8A-4147-A177-3AD203B41FA5}">
                      <a16:colId xmlns:a16="http://schemas.microsoft.com/office/drawing/2014/main" val="593759115"/>
                    </a:ext>
                  </a:extLst>
                </a:gridCol>
                <a:gridCol w="523838">
                  <a:extLst>
                    <a:ext uri="{9D8B030D-6E8A-4147-A177-3AD203B41FA5}">
                      <a16:colId xmlns:a16="http://schemas.microsoft.com/office/drawing/2014/main" val="1940704598"/>
                    </a:ext>
                  </a:extLst>
                </a:gridCol>
                <a:gridCol w="523838">
                  <a:extLst>
                    <a:ext uri="{9D8B030D-6E8A-4147-A177-3AD203B41FA5}">
                      <a16:colId xmlns:a16="http://schemas.microsoft.com/office/drawing/2014/main" val="3887757401"/>
                    </a:ext>
                  </a:extLst>
                </a:gridCol>
                <a:gridCol w="523838">
                  <a:extLst>
                    <a:ext uri="{9D8B030D-6E8A-4147-A177-3AD203B41FA5}">
                      <a16:colId xmlns:a16="http://schemas.microsoft.com/office/drawing/2014/main" val="3277624044"/>
                    </a:ext>
                  </a:extLst>
                </a:gridCol>
                <a:gridCol w="523838">
                  <a:extLst>
                    <a:ext uri="{9D8B030D-6E8A-4147-A177-3AD203B41FA5}">
                      <a16:colId xmlns:a16="http://schemas.microsoft.com/office/drawing/2014/main" val="3640999133"/>
                    </a:ext>
                  </a:extLst>
                </a:gridCol>
                <a:gridCol w="523838">
                  <a:extLst>
                    <a:ext uri="{9D8B030D-6E8A-4147-A177-3AD203B41FA5}">
                      <a16:colId xmlns:a16="http://schemas.microsoft.com/office/drawing/2014/main" val="4229395417"/>
                    </a:ext>
                  </a:extLst>
                </a:gridCol>
                <a:gridCol w="523838">
                  <a:extLst>
                    <a:ext uri="{9D8B030D-6E8A-4147-A177-3AD203B41FA5}">
                      <a16:colId xmlns:a16="http://schemas.microsoft.com/office/drawing/2014/main" val="3656913660"/>
                    </a:ext>
                  </a:extLst>
                </a:gridCol>
                <a:gridCol w="523838">
                  <a:extLst>
                    <a:ext uri="{9D8B030D-6E8A-4147-A177-3AD203B41FA5}">
                      <a16:colId xmlns:a16="http://schemas.microsoft.com/office/drawing/2014/main" val="2138765146"/>
                    </a:ext>
                  </a:extLst>
                </a:gridCol>
                <a:gridCol w="523838">
                  <a:extLst>
                    <a:ext uri="{9D8B030D-6E8A-4147-A177-3AD203B41FA5}">
                      <a16:colId xmlns:a16="http://schemas.microsoft.com/office/drawing/2014/main" val="2844435715"/>
                    </a:ext>
                  </a:extLst>
                </a:gridCol>
                <a:gridCol w="523838">
                  <a:extLst>
                    <a:ext uri="{9D8B030D-6E8A-4147-A177-3AD203B41FA5}">
                      <a16:colId xmlns:a16="http://schemas.microsoft.com/office/drawing/2014/main" val="4127284437"/>
                    </a:ext>
                  </a:extLst>
                </a:gridCol>
                <a:gridCol w="523838">
                  <a:extLst>
                    <a:ext uri="{9D8B030D-6E8A-4147-A177-3AD203B41FA5}">
                      <a16:colId xmlns:a16="http://schemas.microsoft.com/office/drawing/2014/main" val="1179319404"/>
                    </a:ext>
                  </a:extLst>
                </a:gridCol>
                <a:gridCol w="523838">
                  <a:extLst>
                    <a:ext uri="{9D8B030D-6E8A-4147-A177-3AD203B41FA5}">
                      <a16:colId xmlns:a16="http://schemas.microsoft.com/office/drawing/2014/main" val="4234356423"/>
                    </a:ext>
                  </a:extLst>
                </a:gridCol>
                <a:gridCol w="523838">
                  <a:extLst>
                    <a:ext uri="{9D8B030D-6E8A-4147-A177-3AD203B41FA5}">
                      <a16:colId xmlns:a16="http://schemas.microsoft.com/office/drawing/2014/main" val="1583443899"/>
                    </a:ext>
                  </a:extLst>
                </a:gridCol>
                <a:gridCol w="523838">
                  <a:extLst>
                    <a:ext uri="{9D8B030D-6E8A-4147-A177-3AD203B41FA5}">
                      <a16:colId xmlns:a16="http://schemas.microsoft.com/office/drawing/2014/main" val="2844845167"/>
                    </a:ext>
                  </a:extLst>
                </a:gridCol>
                <a:gridCol w="523838">
                  <a:extLst>
                    <a:ext uri="{9D8B030D-6E8A-4147-A177-3AD203B41FA5}">
                      <a16:colId xmlns:a16="http://schemas.microsoft.com/office/drawing/2014/main" val="3907872060"/>
                    </a:ext>
                  </a:extLst>
                </a:gridCol>
              </a:tblGrid>
              <a:tr h="192485">
                <a:tc>
                  <a:txBody>
                    <a:bodyPr/>
                    <a:lstStyle/>
                    <a:p>
                      <a:pPr algn="ctr" fontAlgn="t"/>
                      <a:r>
                        <a:rPr lang="en-GB" sz="1100" b="1" i="0" u="none" strike="noStrike">
                          <a:solidFill>
                            <a:srgbClr val="000000"/>
                          </a:solidFill>
                          <a:effectLst/>
                          <a:latin typeface="Calibri"/>
                        </a:rPr>
                        <a:t>Activity</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A0</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A1</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A2</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A3</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B0</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B1</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B2</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B3</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C0</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C1</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C2</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C3</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D0</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D1</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D2</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D3</a:t>
                      </a:r>
                    </a:p>
                  </a:txBody>
                  <a:tcPr marL="8185" marR="8185" marT="81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660017423"/>
                  </a:ext>
                </a:extLst>
              </a:tr>
              <a:tr h="192485">
                <a:tc>
                  <a:txBody>
                    <a:bodyPr/>
                    <a:lstStyle/>
                    <a:p>
                      <a:pPr algn="l" fontAlgn="ctr"/>
                      <a:r>
                        <a:rPr lang="en-GB" sz="1100" b="0" i="0" u="none" strike="noStrike">
                          <a:solidFill>
                            <a:srgbClr val="000000"/>
                          </a:solidFill>
                          <a:effectLst/>
                          <a:latin typeface="Calibri"/>
                        </a:rPr>
                        <a:t>ARMS element of initial assessment completed</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51514907"/>
                  </a:ext>
                </a:extLst>
              </a:tr>
              <a:tr h="192485">
                <a:tc>
                  <a:txBody>
                    <a:bodyPr/>
                    <a:lstStyle/>
                    <a:p>
                      <a:pPr algn="l" fontAlgn="ctr"/>
                      <a:r>
                        <a:rPr lang="en-GB" sz="1100" b="0" i="0" u="none" strike="noStrike">
                          <a:solidFill>
                            <a:srgbClr val="000000"/>
                          </a:solidFill>
                          <a:effectLst/>
                          <a:latin typeface="Calibri"/>
                        </a:rPr>
                        <a:t>ARMS element of review assessment completed</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496706993"/>
                  </a:ext>
                </a:extLst>
              </a:tr>
              <a:tr h="192485">
                <a:tc>
                  <a:txBody>
                    <a:bodyPr/>
                    <a:lstStyle/>
                    <a:p>
                      <a:pPr algn="l" fontAlgn="ctr"/>
                      <a:r>
                        <a:rPr lang="en-GB" sz="1100" b="0" i="0" u="none" strike="noStrike">
                          <a:solidFill>
                            <a:srgbClr val="000000"/>
                          </a:solidFill>
                          <a:effectLst/>
                          <a:latin typeface="Calibri"/>
                        </a:rPr>
                        <a:t>Complete home visit risk assessment</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602080286"/>
                  </a:ext>
                </a:extLst>
              </a:tr>
              <a:tr h="192485">
                <a:tc>
                  <a:txBody>
                    <a:bodyPr/>
                    <a:lstStyle/>
                    <a:p>
                      <a:pPr algn="l" fontAlgn="ctr"/>
                      <a:r>
                        <a:rPr lang="en-GB" sz="1100" b="0" i="0" u="none" strike="noStrike">
                          <a:solidFill>
                            <a:srgbClr val="000000"/>
                          </a:solidFill>
                          <a:effectLst/>
                          <a:latin typeface="Calibri"/>
                        </a:rPr>
                        <a:t>Complete UPW assessment at induction</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459428797"/>
                  </a:ext>
                </a:extLst>
              </a:tr>
              <a:tr h="192485">
                <a:tc>
                  <a:txBody>
                    <a:bodyPr/>
                    <a:lstStyle/>
                    <a:p>
                      <a:pPr algn="l" fontAlgn="ctr"/>
                      <a:r>
                        <a:rPr lang="en-GB" sz="1100" b="0" i="0" u="none" strike="noStrike">
                          <a:solidFill>
                            <a:srgbClr val="000000"/>
                          </a:solidFill>
                          <a:effectLst/>
                          <a:latin typeface="Calibri"/>
                        </a:rPr>
                        <a:t>Diversity &amp; inclusion (DIF) information recorded</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528613048"/>
                  </a:ext>
                </a:extLst>
              </a:tr>
              <a:tr h="192485">
                <a:tc>
                  <a:txBody>
                    <a:bodyPr/>
                    <a:lstStyle/>
                    <a:p>
                      <a:pPr algn="l" fontAlgn="ctr"/>
                      <a:r>
                        <a:rPr lang="en-GB" sz="1100" b="0" i="0" u="none" strike="noStrike">
                          <a:solidFill>
                            <a:srgbClr val="000000"/>
                          </a:solidFill>
                          <a:effectLst/>
                          <a:latin typeface="Calibri"/>
                        </a:rPr>
                        <a:t>Initial assessment and sentence plan completed</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027387882"/>
                  </a:ext>
                </a:extLst>
              </a:tr>
              <a:tr h="192485">
                <a:tc>
                  <a:txBody>
                    <a:bodyPr/>
                    <a:lstStyle/>
                    <a:p>
                      <a:pPr algn="l" fontAlgn="ctr"/>
                      <a:r>
                        <a:rPr lang="en-GB" sz="1100" b="0" i="0" u="none" strike="noStrike">
                          <a:solidFill>
                            <a:srgbClr val="000000"/>
                          </a:solidFill>
                          <a:effectLst/>
                          <a:latin typeface="Calibri"/>
                        </a:rPr>
                        <a:t>Prepare, reflect record HV</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562010620"/>
                  </a:ext>
                </a:extLst>
              </a:tr>
              <a:tr h="192485">
                <a:tc>
                  <a:txBody>
                    <a:bodyPr/>
                    <a:lstStyle/>
                    <a:p>
                      <a:pPr algn="l" fontAlgn="ctr"/>
                      <a:r>
                        <a:rPr lang="en-GB" sz="1100" b="0" i="0" u="none" strike="noStrike">
                          <a:solidFill>
                            <a:srgbClr val="000000"/>
                          </a:solidFill>
                          <a:effectLst/>
                          <a:latin typeface="Calibri"/>
                        </a:rPr>
                        <a:t>Prepare, reflect, record additional HV</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836187159"/>
                  </a:ext>
                </a:extLst>
              </a:tr>
              <a:tr h="192485">
                <a:tc>
                  <a:txBody>
                    <a:bodyPr/>
                    <a:lstStyle/>
                    <a:p>
                      <a:pPr algn="l" fontAlgn="ctr"/>
                      <a:r>
                        <a:rPr lang="en-GB" sz="1100" b="0" i="0" u="none" strike="noStrike">
                          <a:solidFill>
                            <a:srgbClr val="000000"/>
                          </a:solidFill>
                          <a:effectLst/>
                          <a:latin typeface="Calibri"/>
                        </a:rPr>
                        <a:t>Prepare, reflect, record arms HV</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330777487"/>
                  </a:ext>
                </a:extLst>
              </a:tr>
              <a:tr h="192485">
                <a:tc>
                  <a:txBody>
                    <a:bodyPr/>
                    <a:lstStyle/>
                    <a:p>
                      <a:pPr algn="l" fontAlgn="ctr"/>
                      <a:r>
                        <a:rPr lang="en-GB" sz="1100" b="0" i="0" u="none" strike="noStrike">
                          <a:solidFill>
                            <a:srgbClr val="000000"/>
                          </a:solidFill>
                          <a:effectLst/>
                          <a:latin typeface="Calibri"/>
                        </a:rPr>
                        <a:t>Prepare, reflect, record HV</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198844244"/>
                  </a:ext>
                </a:extLst>
              </a:tr>
              <a:tr h="192485">
                <a:tc>
                  <a:txBody>
                    <a:bodyPr/>
                    <a:lstStyle/>
                    <a:p>
                      <a:pPr algn="l" fontAlgn="ctr"/>
                      <a:r>
                        <a:rPr lang="en-GB" sz="1100" b="0" i="0" u="none" strike="noStrike">
                          <a:solidFill>
                            <a:srgbClr val="000000"/>
                          </a:solidFill>
                          <a:effectLst/>
                          <a:latin typeface="Calibri"/>
                        </a:rPr>
                        <a:t>Prepare, reflect, record induction</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284867727"/>
                  </a:ext>
                </a:extLst>
              </a:tr>
              <a:tr h="376009">
                <a:tc>
                  <a:txBody>
                    <a:bodyPr/>
                    <a:lstStyle/>
                    <a:p>
                      <a:pPr algn="l" fontAlgn="ctr"/>
                      <a:r>
                        <a:rPr lang="en-GB" sz="1100" b="0" i="0" u="none" strike="noStrike">
                          <a:solidFill>
                            <a:srgbClr val="000000"/>
                          </a:solidFill>
                          <a:effectLst/>
                          <a:latin typeface="Calibri"/>
                        </a:rPr>
                        <a:t>Review of assessment and sentence plan completed</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101631746"/>
                  </a:ext>
                </a:extLst>
              </a:tr>
              <a:tr h="192485">
                <a:tc>
                  <a:txBody>
                    <a:bodyPr/>
                    <a:lstStyle/>
                    <a:p>
                      <a:pPr algn="l" fontAlgn="ctr"/>
                      <a:r>
                        <a:rPr lang="en-GB" sz="1100" b="0" i="0" u="none" strike="noStrike">
                          <a:solidFill>
                            <a:srgbClr val="000000"/>
                          </a:solidFill>
                          <a:effectLst/>
                          <a:latin typeface="Calibri"/>
                        </a:rPr>
                        <a:t>SARA element of initial assessment completed</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43166725"/>
                  </a:ext>
                </a:extLst>
              </a:tr>
              <a:tr h="192485">
                <a:tc>
                  <a:txBody>
                    <a:bodyPr/>
                    <a:lstStyle/>
                    <a:p>
                      <a:pPr algn="l" fontAlgn="ctr"/>
                      <a:r>
                        <a:rPr lang="en-GB" sz="1100" b="0" i="0" u="none" strike="noStrike">
                          <a:solidFill>
                            <a:srgbClr val="000000"/>
                          </a:solidFill>
                          <a:effectLst/>
                          <a:latin typeface="Calibri"/>
                        </a:rPr>
                        <a:t>SARA element of review assessment completed</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04712646"/>
                  </a:ext>
                </a:extLst>
              </a:tr>
              <a:tr h="192485">
                <a:tc>
                  <a:txBody>
                    <a:bodyPr/>
                    <a:lstStyle/>
                    <a:p>
                      <a:pPr algn="l" fontAlgn="ctr"/>
                      <a:r>
                        <a:rPr lang="en-GB" sz="1100" b="0" i="0" u="none" strike="noStrike">
                          <a:solidFill>
                            <a:srgbClr val="000000"/>
                          </a:solidFill>
                          <a:effectLst/>
                          <a:latin typeface="Calibri"/>
                        </a:rPr>
                        <a:t>Social worker liaison for care leavers</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06452988"/>
                  </a:ext>
                </a:extLst>
              </a:tr>
              <a:tr h="192485">
                <a:tc>
                  <a:txBody>
                    <a:bodyPr/>
                    <a:lstStyle/>
                    <a:p>
                      <a:pPr algn="l" fontAlgn="ctr"/>
                      <a:r>
                        <a:rPr lang="en-GB" sz="1100" b="0" i="0" u="none" strike="noStrike">
                          <a:solidFill>
                            <a:srgbClr val="000000"/>
                          </a:solidFill>
                          <a:effectLst/>
                          <a:latin typeface="Calibri"/>
                        </a:rPr>
                        <a:t>Termination of assessment and sentence plan</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845174583"/>
                  </a:ext>
                </a:extLst>
              </a:tr>
              <a:tr h="192485">
                <a:tc>
                  <a:txBody>
                    <a:bodyPr/>
                    <a:lstStyle/>
                    <a:p>
                      <a:pPr algn="l" fontAlgn="ctr"/>
                      <a:r>
                        <a:rPr lang="en-GB" sz="1100" b="0" i="0" u="none" strike="noStrike">
                          <a:solidFill>
                            <a:srgbClr val="000000"/>
                          </a:solidFill>
                          <a:effectLst/>
                          <a:latin typeface="Calibri"/>
                        </a:rPr>
                        <a:t>Transfer case out of area</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465</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250222003"/>
                  </a:ext>
                </a:extLst>
              </a:tr>
              <a:tr h="192485">
                <a:tc>
                  <a:txBody>
                    <a:bodyPr/>
                    <a:lstStyle/>
                    <a:p>
                      <a:pPr algn="l" fontAlgn="ctr"/>
                      <a:r>
                        <a:rPr lang="en-GB" sz="1100" b="0" i="0" u="none" strike="noStrike">
                          <a:solidFill>
                            <a:srgbClr val="000000"/>
                          </a:solidFill>
                          <a:effectLst/>
                          <a:latin typeface="Calibri"/>
                        </a:rPr>
                        <a:t>Travel for additional HV</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891727055"/>
                  </a:ext>
                </a:extLst>
              </a:tr>
              <a:tr h="192485">
                <a:tc>
                  <a:txBody>
                    <a:bodyPr/>
                    <a:lstStyle/>
                    <a:p>
                      <a:pPr algn="l" fontAlgn="ctr"/>
                      <a:r>
                        <a:rPr lang="en-GB" sz="1100" b="0" i="0" u="none" strike="noStrike">
                          <a:solidFill>
                            <a:srgbClr val="000000"/>
                          </a:solidFill>
                          <a:effectLst/>
                          <a:latin typeface="Calibri"/>
                        </a:rPr>
                        <a:t>Travel to HV</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821023475"/>
                  </a:ext>
                </a:extLst>
              </a:tr>
              <a:tr h="192485">
                <a:tc>
                  <a:txBody>
                    <a:bodyPr/>
                    <a:lstStyle/>
                    <a:p>
                      <a:pPr algn="l" fontAlgn="ctr"/>
                      <a:r>
                        <a:rPr lang="en-GB" sz="1100" b="0" i="0" u="none" strike="noStrike">
                          <a:solidFill>
                            <a:srgbClr val="000000"/>
                          </a:solidFill>
                          <a:effectLst/>
                          <a:latin typeface="Calibri"/>
                        </a:rPr>
                        <a:t>Undertake 1st ARMS informed home visit</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962918042"/>
                  </a:ext>
                </a:extLst>
              </a:tr>
              <a:tr h="192485">
                <a:tc>
                  <a:txBody>
                    <a:bodyPr/>
                    <a:lstStyle/>
                    <a:p>
                      <a:pPr algn="l" fontAlgn="ctr"/>
                      <a:r>
                        <a:rPr lang="en-GB" sz="1100" b="0" i="0" u="none" strike="noStrike">
                          <a:solidFill>
                            <a:srgbClr val="000000"/>
                          </a:solidFill>
                          <a:effectLst/>
                          <a:latin typeface="Calibri"/>
                        </a:rPr>
                        <a:t>Undertake 1st home visit</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691110636"/>
                  </a:ext>
                </a:extLst>
              </a:tr>
              <a:tr h="192485">
                <a:tc>
                  <a:txBody>
                    <a:bodyPr/>
                    <a:lstStyle/>
                    <a:p>
                      <a:pPr algn="l" fontAlgn="ctr"/>
                      <a:r>
                        <a:rPr lang="en-GB" sz="1100" b="0" i="0" u="none" strike="noStrike">
                          <a:solidFill>
                            <a:srgbClr val="000000"/>
                          </a:solidFill>
                          <a:effectLst/>
                          <a:latin typeface="Calibri"/>
                        </a:rPr>
                        <a:t>Undertake additional home visit</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896733949"/>
                  </a:ext>
                </a:extLst>
              </a:tr>
              <a:tr h="192485">
                <a:tc>
                  <a:txBody>
                    <a:bodyPr/>
                    <a:lstStyle/>
                    <a:p>
                      <a:pPr algn="l" fontAlgn="ctr"/>
                      <a:r>
                        <a:rPr lang="en-GB" sz="1100" b="0" i="0" u="none" strike="noStrike">
                          <a:solidFill>
                            <a:srgbClr val="000000"/>
                          </a:solidFill>
                          <a:effectLst/>
                          <a:latin typeface="Calibri"/>
                        </a:rPr>
                        <a:t>Update risk registers in nDelius</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8185" marR="8185" marT="8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736395510"/>
                  </a:ext>
                </a:extLst>
              </a:tr>
            </a:tbl>
          </a:graphicData>
        </a:graphic>
      </p:graphicFrame>
      <p:pic>
        <p:nvPicPr>
          <p:cNvPr id="4" name="Picture 3">
            <a:extLst>
              <a:ext uri="{FF2B5EF4-FFF2-40B4-BE49-F238E27FC236}">
                <a16:creationId xmlns:a16="http://schemas.microsoft.com/office/drawing/2014/main" id="{28707BBB-C717-4DE8-8F93-8EC7B8D72D3E}"/>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534925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AC74-96C3-476E-8A97-4AE384861CF6}"/>
              </a:ext>
            </a:extLst>
          </p:cNvPr>
          <p:cNvSpPr>
            <a:spLocks noGrp="1"/>
          </p:cNvSpPr>
          <p:nvPr>
            <p:ph type="title"/>
          </p:nvPr>
        </p:nvSpPr>
        <p:spPr>
          <a:xfrm>
            <a:off x="358963" y="103869"/>
            <a:ext cx="11306750" cy="429532"/>
          </a:xfrm>
        </p:spPr>
        <p:txBody>
          <a:bodyPr/>
          <a:lstStyle/>
          <a:p>
            <a:r>
              <a:rPr lang="en-GB"/>
              <a:t>Mandated activity list and timings - Protect</a:t>
            </a:r>
          </a:p>
        </p:txBody>
      </p:sp>
      <p:graphicFrame>
        <p:nvGraphicFramePr>
          <p:cNvPr id="10" name="Content Placeholder 9">
            <a:extLst>
              <a:ext uri="{FF2B5EF4-FFF2-40B4-BE49-F238E27FC236}">
                <a16:creationId xmlns:a16="http://schemas.microsoft.com/office/drawing/2014/main" id="{18205C12-8D46-4FA7-96FC-4CA2239D997E}"/>
              </a:ext>
            </a:extLst>
          </p:cNvPr>
          <p:cNvGraphicFramePr>
            <a:graphicFrameLocks noGrp="1"/>
          </p:cNvGraphicFramePr>
          <p:nvPr>
            <p:ph sz="half" idx="1"/>
            <p:extLst>
              <p:ext uri="{D42A27DB-BD31-4B8C-83A1-F6EECF244321}">
                <p14:modId xmlns:p14="http://schemas.microsoft.com/office/powerpoint/2010/main" val="222341282"/>
              </p:ext>
            </p:extLst>
          </p:nvPr>
        </p:nvGraphicFramePr>
        <p:xfrm>
          <a:off x="475320" y="1278120"/>
          <a:ext cx="11241359" cy="4301760"/>
        </p:xfrm>
        <a:graphic>
          <a:graphicData uri="http://schemas.openxmlformats.org/drawingml/2006/table">
            <a:tbl>
              <a:tblPr/>
              <a:tblGrid>
                <a:gridCol w="4589555">
                  <a:extLst>
                    <a:ext uri="{9D8B030D-6E8A-4147-A177-3AD203B41FA5}">
                      <a16:colId xmlns:a16="http://schemas.microsoft.com/office/drawing/2014/main" val="3426892518"/>
                    </a:ext>
                  </a:extLst>
                </a:gridCol>
                <a:gridCol w="313764">
                  <a:extLst>
                    <a:ext uri="{9D8B030D-6E8A-4147-A177-3AD203B41FA5}">
                      <a16:colId xmlns:a16="http://schemas.microsoft.com/office/drawing/2014/main" val="2815827491"/>
                    </a:ext>
                  </a:extLst>
                </a:gridCol>
                <a:gridCol w="448236">
                  <a:extLst>
                    <a:ext uri="{9D8B030D-6E8A-4147-A177-3AD203B41FA5}">
                      <a16:colId xmlns:a16="http://schemas.microsoft.com/office/drawing/2014/main" val="650207211"/>
                    </a:ext>
                  </a:extLst>
                </a:gridCol>
                <a:gridCol w="403411">
                  <a:extLst>
                    <a:ext uri="{9D8B030D-6E8A-4147-A177-3AD203B41FA5}">
                      <a16:colId xmlns:a16="http://schemas.microsoft.com/office/drawing/2014/main" val="2468406875"/>
                    </a:ext>
                  </a:extLst>
                </a:gridCol>
                <a:gridCol w="502024">
                  <a:extLst>
                    <a:ext uri="{9D8B030D-6E8A-4147-A177-3AD203B41FA5}">
                      <a16:colId xmlns:a16="http://schemas.microsoft.com/office/drawing/2014/main" val="1668135131"/>
                    </a:ext>
                  </a:extLst>
                </a:gridCol>
                <a:gridCol w="331694">
                  <a:extLst>
                    <a:ext uri="{9D8B030D-6E8A-4147-A177-3AD203B41FA5}">
                      <a16:colId xmlns:a16="http://schemas.microsoft.com/office/drawing/2014/main" val="405693491"/>
                    </a:ext>
                  </a:extLst>
                </a:gridCol>
                <a:gridCol w="457200">
                  <a:extLst>
                    <a:ext uri="{9D8B030D-6E8A-4147-A177-3AD203B41FA5}">
                      <a16:colId xmlns:a16="http://schemas.microsoft.com/office/drawing/2014/main" val="1986499470"/>
                    </a:ext>
                  </a:extLst>
                </a:gridCol>
                <a:gridCol w="484094">
                  <a:extLst>
                    <a:ext uri="{9D8B030D-6E8A-4147-A177-3AD203B41FA5}">
                      <a16:colId xmlns:a16="http://schemas.microsoft.com/office/drawing/2014/main" val="2773673892"/>
                    </a:ext>
                  </a:extLst>
                </a:gridCol>
                <a:gridCol w="475130">
                  <a:extLst>
                    <a:ext uri="{9D8B030D-6E8A-4147-A177-3AD203B41FA5}">
                      <a16:colId xmlns:a16="http://schemas.microsoft.com/office/drawing/2014/main" val="150826379"/>
                    </a:ext>
                  </a:extLst>
                </a:gridCol>
                <a:gridCol w="448235">
                  <a:extLst>
                    <a:ext uri="{9D8B030D-6E8A-4147-A177-3AD203B41FA5}">
                      <a16:colId xmlns:a16="http://schemas.microsoft.com/office/drawing/2014/main" val="2908410640"/>
                    </a:ext>
                  </a:extLst>
                </a:gridCol>
                <a:gridCol w="412376">
                  <a:extLst>
                    <a:ext uri="{9D8B030D-6E8A-4147-A177-3AD203B41FA5}">
                      <a16:colId xmlns:a16="http://schemas.microsoft.com/office/drawing/2014/main" val="3061706623"/>
                    </a:ext>
                  </a:extLst>
                </a:gridCol>
                <a:gridCol w="484094">
                  <a:extLst>
                    <a:ext uri="{9D8B030D-6E8A-4147-A177-3AD203B41FA5}">
                      <a16:colId xmlns:a16="http://schemas.microsoft.com/office/drawing/2014/main" val="2386571685"/>
                    </a:ext>
                  </a:extLst>
                </a:gridCol>
                <a:gridCol w="403412">
                  <a:extLst>
                    <a:ext uri="{9D8B030D-6E8A-4147-A177-3AD203B41FA5}">
                      <a16:colId xmlns:a16="http://schemas.microsoft.com/office/drawing/2014/main" val="1364328831"/>
                    </a:ext>
                  </a:extLst>
                </a:gridCol>
                <a:gridCol w="367553">
                  <a:extLst>
                    <a:ext uri="{9D8B030D-6E8A-4147-A177-3AD203B41FA5}">
                      <a16:colId xmlns:a16="http://schemas.microsoft.com/office/drawing/2014/main" val="3170385415"/>
                    </a:ext>
                  </a:extLst>
                </a:gridCol>
                <a:gridCol w="376518">
                  <a:extLst>
                    <a:ext uri="{9D8B030D-6E8A-4147-A177-3AD203B41FA5}">
                      <a16:colId xmlns:a16="http://schemas.microsoft.com/office/drawing/2014/main" val="4125361051"/>
                    </a:ext>
                  </a:extLst>
                </a:gridCol>
                <a:gridCol w="394447">
                  <a:extLst>
                    <a:ext uri="{9D8B030D-6E8A-4147-A177-3AD203B41FA5}">
                      <a16:colId xmlns:a16="http://schemas.microsoft.com/office/drawing/2014/main" val="1070924354"/>
                    </a:ext>
                  </a:extLst>
                </a:gridCol>
                <a:gridCol w="349616">
                  <a:extLst>
                    <a:ext uri="{9D8B030D-6E8A-4147-A177-3AD203B41FA5}">
                      <a16:colId xmlns:a16="http://schemas.microsoft.com/office/drawing/2014/main" val="1853899332"/>
                    </a:ext>
                  </a:extLst>
                </a:gridCol>
              </a:tblGrid>
              <a:tr h="375134">
                <a:tc>
                  <a:txBody>
                    <a:bodyPr/>
                    <a:lstStyle/>
                    <a:p>
                      <a:pPr algn="ctr" fontAlgn="t"/>
                      <a:r>
                        <a:rPr lang="en-GB" sz="1100" b="1" i="0" u="none" strike="noStrike">
                          <a:solidFill>
                            <a:srgbClr val="000000"/>
                          </a:solidFill>
                          <a:effectLst/>
                          <a:latin typeface="Calibri" panose="020F0502020204030204" pitchFamily="34" charset="0"/>
                        </a:rPr>
                        <a:t>Activity</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A0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B3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C0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C2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C3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D0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D1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D2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D3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3889806612"/>
                  </a:ext>
                </a:extLst>
              </a:tr>
              <a:tr h="204252">
                <a:tc>
                  <a:txBody>
                    <a:bodyPr/>
                    <a:lstStyle/>
                    <a:p>
                      <a:pPr algn="l" fontAlgn="ctr"/>
                      <a:r>
                        <a:rPr lang="en-GB" sz="1100" b="0" i="0" u="none" strike="noStrike">
                          <a:solidFill>
                            <a:srgbClr val="000000"/>
                          </a:solidFill>
                          <a:effectLst/>
                          <a:latin typeface="Calibri"/>
                        </a:rPr>
                        <a:t>Application to suspend supervision of lifer/IPP licence</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460478362"/>
                  </a:ext>
                </a:extLst>
              </a:tr>
              <a:tr h="204252">
                <a:tc>
                  <a:txBody>
                    <a:bodyPr/>
                    <a:lstStyle/>
                    <a:p>
                      <a:pPr algn="l" fontAlgn="ctr"/>
                      <a:r>
                        <a:rPr lang="en-GB" sz="1100" b="0" i="0" u="none" strike="noStrike">
                          <a:solidFill>
                            <a:srgbClr val="000000"/>
                          </a:solidFill>
                          <a:effectLst/>
                          <a:latin typeface="Calibri"/>
                        </a:rPr>
                        <a:t>Assess MAPPA Eligibility - complete MAPPA Q screening form</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757357689"/>
                  </a:ext>
                </a:extLst>
              </a:tr>
              <a:tr h="204252">
                <a:tc>
                  <a:txBody>
                    <a:bodyPr/>
                    <a:lstStyle/>
                    <a:p>
                      <a:pPr algn="l" fontAlgn="ctr"/>
                      <a:r>
                        <a:rPr lang="en-GB" sz="1100" b="0" i="0" u="none" strike="noStrike">
                          <a:solidFill>
                            <a:srgbClr val="000000"/>
                          </a:solidFill>
                          <a:effectLst/>
                          <a:latin typeface="Calibri"/>
                        </a:rPr>
                        <a:t>Attend child safeguarding case conference</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180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915422024"/>
                  </a:ext>
                </a:extLst>
              </a:tr>
              <a:tr h="204252">
                <a:tc>
                  <a:txBody>
                    <a:bodyPr/>
                    <a:lstStyle/>
                    <a:p>
                      <a:pPr algn="l" fontAlgn="ctr"/>
                      <a:r>
                        <a:rPr lang="en-GB" sz="1100" b="0" i="0" u="none" strike="noStrike">
                          <a:solidFill>
                            <a:srgbClr val="000000"/>
                          </a:solidFill>
                          <a:effectLst/>
                          <a:latin typeface="Calibri"/>
                        </a:rPr>
                        <a:t>Attend child safeguarding core group</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618225130"/>
                  </a:ext>
                </a:extLst>
              </a:tr>
              <a:tr h="204252">
                <a:tc>
                  <a:txBody>
                    <a:bodyPr/>
                    <a:lstStyle/>
                    <a:p>
                      <a:pPr algn="l" fontAlgn="ctr"/>
                      <a:r>
                        <a:rPr lang="en-GB" sz="1100" b="0" i="0" u="none" strike="noStrike">
                          <a:solidFill>
                            <a:srgbClr val="000000"/>
                          </a:solidFill>
                          <a:effectLst/>
                          <a:latin typeface="Calibri"/>
                        </a:rPr>
                        <a:t>Attend child safeguarding strategy meeting</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335814633"/>
                  </a:ext>
                </a:extLst>
              </a:tr>
              <a:tr h="204252">
                <a:tc>
                  <a:txBody>
                    <a:bodyPr/>
                    <a:lstStyle/>
                    <a:p>
                      <a:pPr algn="l" fontAlgn="ctr"/>
                      <a:r>
                        <a:rPr lang="en-GB" sz="1100" b="0" i="0" u="none" strike="noStrike">
                          <a:solidFill>
                            <a:srgbClr val="000000"/>
                          </a:solidFill>
                          <a:effectLst/>
                          <a:latin typeface="Calibri"/>
                        </a:rPr>
                        <a:t>Attend lifer/IPP annual panel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561622205"/>
                  </a:ext>
                </a:extLst>
              </a:tr>
              <a:tr h="204252">
                <a:tc>
                  <a:txBody>
                    <a:bodyPr/>
                    <a:lstStyle/>
                    <a:p>
                      <a:pPr algn="l" fontAlgn="ctr"/>
                      <a:r>
                        <a:rPr lang="en-GB" sz="1100" b="0" i="0" u="none" strike="noStrike">
                          <a:solidFill>
                            <a:srgbClr val="000000"/>
                          </a:solidFill>
                          <a:effectLst/>
                          <a:latin typeface="Calibri"/>
                        </a:rPr>
                        <a:t>Attend MAPPA panel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783562090"/>
                  </a:ext>
                </a:extLst>
              </a:tr>
              <a:tr h="204252">
                <a:tc>
                  <a:txBody>
                    <a:bodyPr/>
                    <a:lstStyle/>
                    <a:p>
                      <a:pPr algn="l" fontAlgn="ctr"/>
                      <a:r>
                        <a:rPr lang="en-GB" sz="1100" b="0" i="0" u="none" strike="noStrike">
                          <a:solidFill>
                            <a:srgbClr val="000000"/>
                          </a:solidFill>
                          <a:effectLst/>
                          <a:latin typeface="Calibri"/>
                        </a:rPr>
                        <a:t>Complete adult safeguarding referral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431469405"/>
                  </a:ext>
                </a:extLst>
              </a:tr>
              <a:tr h="204252">
                <a:tc>
                  <a:txBody>
                    <a:bodyPr/>
                    <a:lstStyle/>
                    <a:p>
                      <a:pPr algn="l" fontAlgn="ctr"/>
                      <a:r>
                        <a:rPr lang="en-GB" sz="1100" b="0" i="0" u="none" strike="noStrike">
                          <a:solidFill>
                            <a:srgbClr val="000000"/>
                          </a:solidFill>
                          <a:effectLst/>
                          <a:latin typeface="Calibri"/>
                        </a:rPr>
                        <a:t>Complete AP 3-way meeting with keyworker and PoP </a:t>
                      </a:r>
                      <a:endParaRPr lang="en-GB" sz="1100" b="0" i="0" u="none" strike="noStrike">
                        <a:solidFill>
                          <a:srgbClr val="000000"/>
                        </a:solidFill>
                        <a:effectLst/>
                        <a:latin typeface="Calibri" panose="020F0502020204030204" pitchFamily="34" charset="0"/>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543091565"/>
                  </a:ext>
                </a:extLst>
              </a:tr>
              <a:tr h="250090">
                <a:tc>
                  <a:txBody>
                    <a:bodyPr/>
                    <a:lstStyle/>
                    <a:p>
                      <a:pPr algn="l" fontAlgn="ctr"/>
                      <a:r>
                        <a:rPr lang="en-GB" sz="1100" b="0" i="0" u="none" strike="noStrike">
                          <a:solidFill>
                            <a:srgbClr val="000000"/>
                          </a:solidFill>
                          <a:effectLst/>
                          <a:latin typeface="Calibri"/>
                        </a:rPr>
                        <a:t>Complete AP move on plan and update assessment and sentence plan</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240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635724350"/>
                  </a:ext>
                </a:extLst>
              </a:tr>
              <a:tr h="204252">
                <a:tc>
                  <a:txBody>
                    <a:bodyPr/>
                    <a:lstStyle/>
                    <a:p>
                      <a:pPr algn="l" fontAlgn="ctr"/>
                      <a:r>
                        <a:rPr lang="en-GB" sz="1100" b="0" i="0" u="none" strike="noStrike">
                          <a:solidFill>
                            <a:srgbClr val="000000"/>
                          </a:solidFill>
                          <a:effectLst/>
                          <a:latin typeface="Calibri"/>
                        </a:rPr>
                        <a:t>Complete Approved Premises referral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141406854"/>
                  </a:ext>
                </a:extLst>
              </a:tr>
              <a:tr h="204252">
                <a:tc>
                  <a:txBody>
                    <a:bodyPr/>
                    <a:lstStyle/>
                    <a:p>
                      <a:pPr algn="l" fontAlgn="ctr"/>
                      <a:r>
                        <a:rPr lang="en-GB" sz="1100" b="0" i="0" u="none" strike="noStrike">
                          <a:solidFill>
                            <a:srgbClr val="000000"/>
                          </a:solidFill>
                          <a:effectLst/>
                          <a:latin typeface="Calibri"/>
                        </a:rPr>
                        <a:t>Complete breach pack</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498027244"/>
                  </a:ext>
                </a:extLst>
              </a:tr>
              <a:tr h="204252">
                <a:tc>
                  <a:txBody>
                    <a:bodyPr/>
                    <a:lstStyle/>
                    <a:p>
                      <a:pPr algn="l" fontAlgn="ctr"/>
                      <a:r>
                        <a:rPr lang="en-GB" sz="1100" b="0" i="0" u="none" strike="noStrike">
                          <a:solidFill>
                            <a:srgbClr val="000000"/>
                          </a:solidFill>
                          <a:effectLst/>
                          <a:latin typeface="Calibri"/>
                        </a:rPr>
                        <a:t>Complete child safeguarding referral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97245226"/>
                  </a:ext>
                </a:extLst>
              </a:tr>
              <a:tr h="204252">
                <a:tc>
                  <a:txBody>
                    <a:bodyPr/>
                    <a:lstStyle/>
                    <a:p>
                      <a:pPr algn="l" fontAlgn="ctr"/>
                      <a:r>
                        <a:rPr lang="en-GB" sz="1100" b="0" i="0" u="none" strike="noStrike">
                          <a:solidFill>
                            <a:srgbClr val="000000"/>
                          </a:solidFill>
                          <a:effectLst/>
                          <a:latin typeface="Calibri"/>
                        </a:rPr>
                        <a:t>Complete IOM referral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02375666"/>
                  </a:ext>
                </a:extLst>
              </a:tr>
              <a:tr h="204252">
                <a:tc>
                  <a:txBody>
                    <a:bodyPr/>
                    <a:lstStyle/>
                    <a:p>
                      <a:pPr algn="l" fontAlgn="ctr"/>
                      <a:r>
                        <a:rPr lang="en-GB" sz="1100" b="0" i="0" u="none" strike="noStrike">
                          <a:solidFill>
                            <a:srgbClr val="000000"/>
                          </a:solidFill>
                          <a:effectLst/>
                          <a:latin typeface="Calibri"/>
                        </a:rPr>
                        <a:t>Complete licence variation request</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90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005178526"/>
                  </a:ext>
                </a:extLst>
              </a:tr>
              <a:tr h="204252">
                <a:tc>
                  <a:txBody>
                    <a:bodyPr/>
                    <a:lstStyle/>
                    <a:p>
                      <a:pPr algn="l" fontAlgn="ctr"/>
                      <a:r>
                        <a:rPr lang="en-GB" sz="1100" b="0" i="0" u="none" strike="noStrike">
                          <a:solidFill>
                            <a:srgbClr val="000000"/>
                          </a:solidFill>
                          <a:effectLst/>
                          <a:latin typeface="Calibri" panose="020F0502020204030204" pitchFamily="34" charset="0"/>
                        </a:rPr>
                        <a:t>Complete MAPPA A form for L2/3</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588426747"/>
                  </a:ext>
                </a:extLst>
              </a:tr>
              <a:tr h="204252">
                <a:tc>
                  <a:txBody>
                    <a:bodyPr/>
                    <a:lstStyle/>
                    <a:p>
                      <a:pPr algn="l" fontAlgn="ctr"/>
                      <a:r>
                        <a:rPr lang="en-GB" sz="1100" b="0" i="0" u="none" strike="noStrike">
                          <a:solidFill>
                            <a:srgbClr val="000000"/>
                          </a:solidFill>
                          <a:effectLst/>
                          <a:latin typeface="Calibri" panose="020F0502020204030204" pitchFamily="34" charset="0"/>
                        </a:rPr>
                        <a:t>Complete MAPPA Q screening form</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435909915"/>
                  </a:ext>
                </a:extLst>
              </a:tr>
              <a:tr h="204252">
                <a:tc>
                  <a:txBody>
                    <a:bodyPr/>
                    <a:lstStyle/>
                    <a:p>
                      <a:pPr algn="l" fontAlgn="ctr"/>
                      <a:r>
                        <a:rPr lang="en-GB" sz="1100" b="0" i="0" u="none" strike="noStrike">
                          <a:solidFill>
                            <a:srgbClr val="000000"/>
                          </a:solidFill>
                          <a:effectLst/>
                          <a:latin typeface="Calibri"/>
                        </a:rPr>
                        <a:t>Complete MARAC referral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626812237"/>
                  </a:ext>
                </a:extLst>
              </a:tr>
              <a:tr h="204252">
                <a:tc>
                  <a:txBody>
                    <a:bodyPr/>
                    <a:lstStyle/>
                    <a:p>
                      <a:pPr algn="l" fontAlgn="ctr"/>
                      <a:r>
                        <a:rPr lang="en-GB" sz="1100" b="0" i="0" u="none" strike="noStrike">
                          <a:solidFill>
                            <a:srgbClr val="000000"/>
                          </a:solidFill>
                          <a:effectLst/>
                          <a:latin typeface="Calibri"/>
                        </a:rPr>
                        <a:t>Complete Partner Link Worker referral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498352667"/>
                  </a:ext>
                </a:extLst>
              </a:tr>
            </a:tbl>
          </a:graphicData>
        </a:graphic>
      </p:graphicFrame>
      <p:pic>
        <p:nvPicPr>
          <p:cNvPr id="4" name="Picture 3">
            <a:extLst>
              <a:ext uri="{FF2B5EF4-FFF2-40B4-BE49-F238E27FC236}">
                <a16:creationId xmlns:a16="http://schemas.microsoft.com/office/drawing/2014/main" id="{3C533554-991B-4C6E-B115-681B39568934}"/>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96141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AC74-96C3-476E-8A97-4AE384861CF6}"/>
              </a:ext>
            </a:extLst>
          </p:cNvPr>
          <p:cNvSpPr>
            <a:spLocks noGrp="1"/>
          </p:cNvSpPr>
          <p:nvPr>
            <p:ph type="title"/>
          </p:nvPr>
        </p:nvSpPr>
        <p:spPr>
          <a:xfrm>
            <a:off x="358963" y="103869"/>
            <a:ext cx="11306750" cy="429532"/>
          </a:xfrm>
        </p:spPr>
        <p:txBody>
          <a:bodyPr/>
          <a:lstStyle/>
          <a:p>
            <a:r>
              <a:rPr lang="en-GB"/>
              <a:t>Mandated activity list and timings – Protect continued</a:t>
            </a:r>
          </a:p>
        </p:txBody>
      </p:sp>
      <p:graphicFrame>
        <p:nvGraphicFramePr>
          <p:cNvPr id="9" name="Content Placeholder 8">
            <a:extLst>
              <a:ext uri="{FF2B5EF4-FFF2-40B4-BE49-F238E27FC236}">
                <a16:creationId xmlns:a16="http://schemas.microsoft.com/office/drawing/2014/main" id="{01BB8CBB-B1DE-4C26-BAE5-42D2E188E2C1}"/>
              </a:ext>
            </a:extLst>
          </p:cNvPr>
          <p:cNvGraphicFramePr>
            <a:graphicFrameLocks noGrp="1"/>
          </p:cNvGraphicFramePr>
          <p:nvPr>
            <p:ph sz="half" idx="1"/>
            <p:extLst>
              <p:ext uri="{D42A27DB-BD31-4B8C-83A1-F6EECF244321}">
                <p14:modId xmlns:p14="http://schemas.microsoft.com/office/powerpoint/2010/main" val="4018490455"/>
              </p:ext>
            </p:extLst>
          </p:nvPr>
        </p:nvGraphicFramePr>
        <p:xfrm>
          <a:off x="475320" y="1438780"/>
          <a:ext cx="11241359" cy="3980439"/>
        </p:xfrm>
        <a:graphic>
          <a:graphicData uri="http://schemas.openxmlformats.org/drawingml/2006/table">
            <a:tbl>
              <a:tblPr/>
              <a:tblGrid>
                <a:gridCol w="4589555">
                  <a:extLst>
                    <a:ext uri="{9D8B030D-6E8A-4147-A177-3AD203B41FA5}">
                      <a16:colId xmlns:a16="http://schemas.microsoft.com/office/drawing/2014/main" val="2486395014"/>
                    </a:ext>
                  </a:extLst>
                </a:gridCol>
                <a:gridCol w="313764">
                  <a:extLst>
                    <a:ext uri="{9D8B030D-6E8A-4147-A177-3AD203B41FA5}">
                      <a16:colId xmlns:a16="http://schemas.microsoft.com/office/drawing/2014/main" val="666708989"/>
                    </a:ext>
                  </a:extLst>
                </a:gridCol>
                <a:gridCol w="448236">
                  <a:extLst>
                    <a:ext uri="{9D8B030D-6E8A-4147-A177-3AD203B41FA5}">
                      <a16:colId xmlns:a16="http://schemas.microsoft.com/office/drawing/2014/main" val="1729180374"/>
                    </a:ext>
                  </a:extLst>
                </a:gridCol>
                <a:gridCol w="403411">
                  <a:extLst>
                    <a:ext uri="{9D8B030D-6E8A-4147-A177-3AD203B41FA5}">
                      <a16:colId xmlns:a16="http://schemas.microsoft.com/office/drawing/2014/main" val="523593675"/>
                    </a:ext>
                  </a:extLst>
                </a:gridCol>
                <a:gridCol w="502024">
                  <a:extLst>
                    <a:ext uri="{9D8B030D-6E8A-4147-A177-3AD203B41FA5}">
                      <a16:colId xmlns:a16="http://schemas.microsoft.com/office/drawing/2014/main" val="2490493107"/>
                    </a:ext>
                  </a:extLst>
                </a:gridCol>
                <a:gridCol w="331694">
                  <a:extLst>
                    <a:ext uri="{9D8B030D-6E8A-4147-A177-3AD203B41FA5}">
                      <a16:colId xmlns:a16="http://schemas.microsoft.com/office/drawing/2014/main" val="4176474777"/>
                    </a:ext>
                  </a:extLst>
                </a:gridCol>
                <a:gridCol w="457200">
                  <a:extLst>
                    <a:ext uri="{9D8B030D-6E8A-4147-A177-3AD203B41FA5}">
                      <a16:colId xmlns:a16="http://schemas.microsoft.com/office/drawing/2014/main" val="3546619611"/>
                    </a:ext>
                  </a:extLst>
                </a:gridCol>
                <a:gridCol w="484094">
                  <a:extLst>
                    <a:ext uri="{9D8B030D-6E8A-4147-A177-3AD203B41FA5}">
                      <a16:colId xmlns:a16="http://schemas.microsoft.com/office/drawing/2014/main" val="2512854631"/>
                    </a:ext>
                  </a:extLst>
                </a:gridCol>
                <a:gridCol w="475130">
                  <a:extLst>
                    <a:ext uri="{9D8B030D-6E8A-4147-A177-3AD203B41FA5}">
                      <a16:colId xmlns:a16="http://schemas.microsoft.com/office/drawing/2014/main" val="1191918686"/>
                    </a:ext>
                  </a:extLst>
                </a:gridCol>
                <a:gridCol w="448235">
                  <a:extLst>
                    <a:ext uri="{9D8B030D-6E8A-4147-A177-3AD203B41FA5}">
                      <a16:colId xmlns:a16="http://schemas.microsoft.com/office/drawing/2014/main" val="1759410420"/>
                    </a:ext>
                  </a:extLst>
                </a:gridCol>
                <a:gridCol w="412376">
                  <a:extLst>
                    <a:ext uri="{9D8B030D-6E8A-4147-A177-3AD203B41FA5}">
                      <a16:colId xmlns:a16="http://schemas.microsoft.com/office/drawing/2014/main" val="1311705324"/>
                    </a:ext>
                  </a:extLst>
                </a:gridCol>
                <a:gridCol w="484094">
                  <a:extLst>
                    <a:ext uri="{9D8B030D-6E8A-4147-A177-3AD203B41FA5}">
                      <a16:colId xmlns:a16="http://schemas.microsoft.com/office/drawing/2014/main" val="2339983360"/>
                    </a:ext>
                  </a:extLst>
                </a:gridCol>
                <a:gridCol w="403412">
                  <a:extLst>
                    <a:ext uri="{9D8B030D-6E8A-4147-A177-3AD203B41FA5}">
                      <a16:colId xmlns:a16="http://schemas.microsoft.com/office/drawing/2014/main" val="3187709713"/>
                    </a:ext>
                  </a:extLst>
                </a:gridCol>
                <a:gridCol w="367553">
                  <a:extLst>
                    <a:ext uri="{9D8B030D-6E8A-4147-A177-3AD203B41FA5}">
                      <a16:colId xmlns:a16="http://schemas.microsoft.com/office/drawing/2014/main" val="1646105595"/>
                    </a:ext>
                  </a:extLst>
                </a:gridCol>
                <a:gridCol w="376518">
                  <a:extLst>
                    <a:ext uri="{9D8B030D-6E8A-4147-A177-3AD203B41FA5}">
                      <a16:colId xmlns:a16="http://schemas.microsoft.com/office/drawing/2014/main" val="632583532"/>
                    </a:ext>
                  </a:extLst>
                </a:gridCol>
                <a:gridCol w="394447">
                  <a:extLst>
                    <a:ext uri="{9D8B030D-6E8A-4147-A177-3AD203B41FA5}">
                      <a16:colId xmlns:a16="http://schemas.microsoft.com/office/drawing/2014/main" val="1557230216"/>
                    </a:ext>
                  </a:extLst>
                </a:gridCol>
                <a:gridCol w="349616">
                  <a:extLst>
                    <a:ext uri="{9D8B030D-6E8A-4147-A177-3AD203B41FA5}">
                      <a16:colId xmlns:a16="http://schemas.microsoft.com/office/drawing/2014/main" val="1189122092"/>
                    </a:ext>
                  </a:extLst>
                </a:gridCol>
              </a:tblGrid>
              <a:tr h="349623">
                <a:tc>
                  <a:txBody>
                    <a:bodyPr/>
                    <a:lstStyle/>
                    <a:p>
                      <a:pPr algn="ctr" fontAlgn="t"/>
                      <a:r>
                        <a:rPr lang="en-GB" sz="1100" b="1" i="0" u="none" strike="noStrike">
                          <a:solidFill>
                            <a:srgbClr val="000000"/>
                          </a:solidFill>
                          <a:effectLst/>
                          <a:latin typeface="Calibri" panose="020F0502020204030204" pitchFamily="34" charset="0"/>
                        </a:rPr>
                        <a:t>Activity</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A0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A1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a:rPr>
                        <a:t>A2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a:rPr>
                        <a:t>A3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a:rPr>
                        <a:t>B0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B1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a:rPr>
                        <a:t>B2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B3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C0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C1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C2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C3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D0</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D1</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D2</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GB" sz="1100" b="1" i="0" u="none" strike="noStrike">
                          <a:solidFill>
                            <a:srgbClr val="000000"/>
                          </a:solidFill>
                          <a:effectLst/>
                          <a:latin typeface="Calibri" panose="020F0502020204030204" pitchFamily="34" charset="0"/>
                        </a:rPr>
                        <a:t>D3</a:t>
                      </a:r>
                    </a:p>
                  </a:txBody>
                  <a:tcPr marL="5294" marR="5294" marT="5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77429783"/>
                  </a:ext>
                </a:extLst>
              </a:tr>
              <a:tr h="201712">
                <a:tc>
                  <a:txBody>
                    <a:bodyPr/>
                    <a:lstStyle/>
                    <a:p>
                      <a:pPr algn="l" fontAlgn="ctr"/>
                      <a:r>
                        <a:rPr lang="en-GB" sz="1100" b="0" i="0" u="none" strike="noStrike">
                          <a:solidFill>
                            <a:srgbClr val="000000"/>
                          </a:solidFill>
                          <a:effectLst/>
                          <a:latin typeface="Calibri" panose="020F0502020204030204" pitchFamily="34" charset="0"/>
                        </a:rPr>
                        <a:t>Drug testing</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761582426"/>
                  </a:ext>
                </a:extLst>
              </a:tr>
              <a:tr h="201712">
                <a:tc>
                  <a:txBody>
                    <a:bodyPr/>
                    <a:lstStyle/>
                    <a:p>
                      <a:pPr algn="l" fontAlgn="ctr"/>
                      <a:r>
                        <a:rPr lang="en-GB" sz="1100" b="0" i="0" u="none" strike="noStrike">
                          <a:solidFill>
                            <a:srgbClr val="000000"/>
                          </a:solidFill>
                          <a:effectLst/>
                          <a:latin typeface="Calibri" panose="020F0502020204030204" pitchFamily="34" charset="0"/>
                        </a:rPr>
                        <a:t>Fixed term recall Part A completion</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770647303"/>
                  </a:ext>
                </a:extLst>
              </a:tr>
              <a:tr h="201712">
                <a:tc>
                  <a:txBody>
                    <a:bodyPr/>
                    <a:lstStyle/>
                    <a:p>
                      <a:pPr algn="l" fontAlgn="ctr"/>
                      <a:r>
                        <a:rPr lang="en-GB" sz="1100" b="0" i="0" u="none" strike="noStrike">
                          <a:solidFill>
                            <a:srgbClr val="000000"/>
                          </a:solidFill>
                          <a:effectLst/>
                          <a:latin typeface="Calibri"/>
                        </a:rPr>
                        <a:t>Issue 2nd compliance letter</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486402603"/>
                  </a:ext>
                </a:extLst>
              </a:tr>
              <a:tr h="201712">
                <a:tc>
                  <a:txBody>
                    <a:bodyPr/>
                    <a:lstStyle/>
                    <a:p>
                      <a:pPr algn="l" fontAlgn="ctr"/>
                      <a:r>
                        <a:rPr lang="en-GB" sz="1100" b="0" i="0" u="none" strike="noStrike">
                          <a:solidFill>
                            <a:srgbClr val="000000"/>
                          </a:solidFill>
                          <a:effectLst/>
                          <a:latin typeface="Calibri"/>
                        </a:rPr>
                        <a:t>Issue first compliance letter</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 </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387559565"/>
                  </a:ext>
                </a:extLst>
              </a:tr>
              <a:tr h="201712">
                <a:tc>
                  <a:txBody>
                    <a:bodyPr/>
                    <a:lstStyle/>
                    <a:p>
                      <a:pPr algn="l" fontAlgn="ctr"/>
                      <a:r>
                        <a:rPr lang="en-GB" sz="1100" b="0" i="0" u="none" strike="noStrike">
                          <a:solidFill>
                            <a:srgbClr val="000000"/>
                          </a:solidFill>
                          <a:effectLst/>
                          <a:latin typeface="Calibri"/>
                        </a:rPr>
                        <a:t>Liaison with EM provider</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4083259484"/>
                  </a:ext>
                </a:extLst>
              </a:tr>
              <a:tr h="201712">
                <a:tc>
                  <a:txBody>
                    <a:bodyPr/>
                    <a:lstStyle/>
                    <a:p>
                      <a:pPr algn="l" fontAlgn="ctr"/>
                      <a:r>
                        <a:rPr lang="en-GB" sz="1100" b="0" i="0" u="none" strike="noStrike">
                          <a:solidFill>
                            <a:srgbClr val="000000"/>
                          </a:solidFill>
                          <a:effectLst/>
                          <a:latin typeface="Calibri"/>
                        </a:rPr>
                        <a:t>Notify electronic monitoring provider of breach</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529538844"/>
                  </a:ext>
                </a:extLst>
              </a:tr>
              <a:tr h="201712">
                <a:tc>
                  <a:txBody>
                    <a:bodyPr/>
                    <a:lstStyle/>
                    <a:p>
                      <a:pPr algn="l" fontAlgn="ctr"/>
                      <a:r>
                        <a:rPr lang="en-GB" sz="1100" b="0" i="0" u="none" strike="noStrike">
                          <a:solidFill>
                            <a:srgbClr val="000000"/>
                          </a:solidFill>
                          <a:effectLst/>
                          <a:latin typeface="Calibri" panose="020F0502020204030204" pitchFamily="34" charset="0"/>
                        </a:rPr>
                        <a:t>Ongoing liaison with VLO</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694413870"/>
                  </a:ext>
                </a:extLst>
              </a:tr>
              <a:tr h="201712">
                <a:tc>
                  <a:txBody>
                    <a:bodyPr/>
                    <a:lstStyle/>
                    <a:p>
                      <a:pPr algn="l" fontAlgn="ctr"/>
                      <a:r>
                        <a:rPr lang="en-GB" sz="1100" b="0" i="0" u="none" strike="noStrike">
                          <a:solidFill>
                            <a:srgbClr val="000000"/>
                          </a:solidFill>
                          <a:effectLst/>
                          <a:latin typeface="Calibri"/>
                        </a:rPr>
                        <a:t>Partner link worker liaison during programme</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4011472034"/>
                  </a:ext>
                </a:extLst>
              </a:tr>
              <a:tr h="201712">
                <a:tc>
                  <a:txBody>
                    <a:bodyPr/>
                    <a:lstStyle/>
                    <a:p>
                      <a:pPr algn="l" fontAlgn="ctr"/>
                      <a:r>
                        <a:rPr lang="en-GB" sz="1100" b="0" i="0" u="none" strike="noStrike">
                          <a:solidFill>
                            <a:srgbClr val="000000"/>
                          </a:solidFill>
                          <a:effectLst/>
                          <a:latin typeface="Calibri"/>
                        </a:rPr>
                        <a:t>Police intelligence check</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272889622"/>
                  </a:ext>
                </a:extLst>
              </a:tr>
              <a:tr h="201712">
                <a:tc>
                  <a:txBody>
                    <a:bodyPr/>
                    <a:lstStyle/>
                    <a:p>
                      <a:pPr algn="l" fontAlgn="ctr"/>
                      <a:r>
                        <a:rPr lang="en-GB" sz="1100" b="0" i="0" u="none" strike="noStrike">
                          <a:solidFill>
                            <a:srgbClr val="000000"/>
                          </a:solidFill>
                          <a:effectLst/>
                          <a:latin typeface="Calibri"/>
                        </a:rPr>
                        <a:t>Prepare, reflect, record 3-way meeting</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13152340"/>
                  </a:ext>
                </a:extLst>
              </a:tr>
              <a:tr h="201712">
                <a:tc>
                  <a:txBody>
                    <a:bodyPr/>
                    <a:lstStyle/>
                    <a:p>
                      <a:pPr algn="l" fontAlgn="ctr"/>
                      <a:r>
                        <a:rPr lang="en-GB" sz="1100" b="0" i="0" u="none" strike="noStrike">
                          <a:solidFill>
                            <a:srgbClr val="000000"/>
                          </a:solidFill>
                          <a:effectLst/>
                          <a:latin typeface="Calibri"/>
                        </a:rPr>
                        <a:t>Social services general safeguarding check</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308848187"/>
                  </a:ext>
                </a:extLst>
              </a:tr>
              <a:tr h="201712">
                <a:tc>
                  <a:txBody>
                    <a:bodyPr/>
                    <a:lstStyle/>
                    <a:p>
                      <a:pPr algn="l" fontAlgn="ctr"/>
                      <a:r>
                        <a:rPr lang="en-GB" sz="1100" b="0" i="0" u="none" strike="noStrike">
                          <a:solidFill>
                            <a:srgbClr val="000000"/>
                          </a:solidFill>
                          <a:effectLst/>
                          <a:latin typeface="Calibri"/>
                        </a:rPr>
                        <a:t>Standard recall Part A completion</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551687404"/>
                  </a:ext>
                </a:extLst>
              </a:tr>
              <a:tr h="201712">
                <a:tc>
                  <a:txBody>
                    <a:bodyPr/>
                    <a:lstStyle/>
                    <a:p>
                      <a:pPr algn="l" fontAlgn="ctr"/>
                      <a:r>
                        <a:rPr lang="en-GB" sz="1100" b="0" i="0" u="none" strike="noStrike">
                          <a:solidFill>
                            <a:srgbClr val="000000"/>
                          </a:solidFill>
                          <a:effectLst/>
                          <a:latin typeface="Calibri"/>
                        </a:rPr>
                        <a:t>Travel to AP</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976890310"/>
                  </a:ext>
                </a:extLst>
              </a:tr>
              <a:tr h="201712">
                <a:tc>
                  <a:txBody>
                    <a:bodyPr/>
                    <a:lstStyle/>
                    <a:p>
                      <a:pPr algn="l" fontAlgn="ctr"/>
                      <a:r>
                        <a:rPr lang="en-GB" sz="1100" b="0" i="0" u="none" strike="noStrike">
                          <a:solidFill>
                            <a:srgbClr val="000000"/>
                          </a:solidFill>
                          <a:effectLst/>
                          <a:latin typeface="Calibri"/>
                        </a:rPr>
                        <a:t>Travel to MAPPA panel</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448220029"/>
                  </a:ext>
                </a:extLst>
              </a:tr>
              <a:tr h="201712">
                <a:tc>
                  <a:txBody>
                    <a:bodyPr/>
                    <a:lstStyle/>
                    <a:p>
                      <a:pPr algn="l" fontAlgn="ctr"/>
                      <a:r>
                        <a:rPr lang="en-GB" sz="1100" b="0" i="0" u="none" strike="noStrike">
                          <a:solidFill>
                            <a:srgbClr val="000000"/>
                          </a:solidFill>
                          <a:effectLst/>
                          <a:latin typeface="Calibri"/>
                        </a:rPr>
                        <a:t>Travel to case conference</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4197254114"/>
                  </a:ext>
                </a:extLst>
              </a:tr>
              <a:tr h="201712">
                <a:tc>
                  <a:txBody>
                    <a:bodyPr/>
                    <a:lstStyle/>
                    <a:p>
                      <a:pPr algn="l" fontAlgn="ctr"/>
                      <a:r>
                        <a:rPr lang="en-GB" sz="1100" b="0" i="0" u="none" strike="noStrike">
                          <a:solidFill>
                            <a:srgbClr val="000000"/>
                          </a:solidFill>
                          <a:effectLst/>
                          <a:latin typeface="Calibri"/>
                        </a:rPr>
                        <a:t>Travel to core group</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179131037"/>
                  </a:ext>
                </a:extLst>
              </a:tr>
              <a:tr h="201712">
                <a:tc>
                  <a:txBody>
                    <a:bodyPr/>
                    <a:lstStyle/>
                    <a:p>
                      <a:pPr algn="l" fontAlgn="ctr"/>
                      <a:r>
                        <a:rPr lang="en-GB" sz="1100" b="0" i="0" u="none" strike="noStrike">
                          <a:solidFill>
                            <a:srgbClr val="000000"/>
                          </a:solidFill>
                          <a:effectLst/>
                          <a:latin typeface="Calibri"/>
                        </a:rPr>
                        <a:t>Travel to safeguarding strategy meeting</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389338549"/>
                  </a:ext>
                </a:extLst>
              </a:tr>
              <a:tr h="201712">
                <a:tc>
                  <a:txBody>
                    <a:bodyPr/>
                    <a:lstStyle/>
                    <a:p>
                      <a:pPr algn="l" fontAlgn="ctr"/>
                      <a:r>
                        <a:rPr lang="en-GB" sz="1100" b="0" i="0" u="none" strike="noStrike">
                          <a:solidFill>
                            <a:srgbClr val="000000"/>
                          </a:solidFill>
                          <a:effectLst/>
                          <a:latin typeface="Calibri" panose="020F0502020204030204" pitchFamily="34" charset="0"/>
                        </a:rPr>
                        <a:t>Undertake referral to victim liaison team</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15</a:t>
                      </a:r>
                    </a:p>
                  </a:txBody>
                  <a:tcPr marL="5294" marR="5294" marT="52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451877938"/>
                  </a:ext>
                </a:extLst>
              </a:tr>
            </a:tbl>
          </a:graphicData>
        </a:graphic>
      </p:graphicFrame>
      <p:pic>
        <p:nvPicPr>
          <p:cNvPr id="4" name="Picture 3">
            <a:extLst>
              <a:ext uri="{FF2B5EF4-FFF2-40B4-BE49-F238E27FC236}">
                <a16:creationId xmlns:a16="http://schemas.microsoft.com/office/drawing/2014/main" id="{FF141ADC-C275-40E1-AC80-70B6B3629FD9}"/>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8893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AC74-96C3-476E-8A97-4AE384861CF6}"/>
              </a:ext>
            </a:extLst>
          </p:cNvPr>
          <p:cNvSpPr>
            <a:spLocks noGrp="1"/>
          </p:cNvSpPr>
          <p:nvPr>
            <p:ph type="title"/>
          </p:nvPr>
        </p:nvSpPr>
        <p:spPr>
          <a:xfrm>
            <a:off x="358963" y="103869"/>
            <a:ext cx="11306750" cy="429532"/>
          </a:xfrm>
        </p:spPr>
        <p:txBody>
          <a:bodyPr/>
          <a:lstStyle/>
          <a:p>
            <a:r>
              <a:rPr lang="en-GB"/>
              <a:t>Mandated activity list and timings – Change</a:t>
            </a:r>
          </a:p>
        </p:txBody>
      </p:sp>
      <p:graphicFrame>
        <p:nvGraphicFramePr>
          <p:cNvPr id="5" name="Content Placeholder 4">
            <a:extLst>
              <a:ext uri="{FF2B5EF4-FFF2-40B4-BE49-F238E27FC236}">
                <a16:creationId xmlns:a16="http://schemas.microsoft.com/office/drawing/2014/main" id="{0394D90C-654B-432F-AEA3-8EF5C561B98B}"/>
              </a:ext>
            </a:extLst>
          </p:cNvPr>
          <p:cNvGraphicFramePr>
            <a:graphicFrameLocks noGrp="1"/>
          </p:cNvGraphicFramePr>
          <p:nvPr>
            <p:ph sz="half" idx="1"/>
            <p:extLst>
              <p:ext uri="{D42A27DB-BD31-4B8C-83A1-F6EECF244321}">
                <p14:modId xmlns:p14="http://schemas.microsoft.com/office/powerpoint/2010/main" val="2454731627"/>
              </p:ext>
            </p:extLst>
          </p:nvPr>
        </p:nvGraphicFramePr>
        <p:xfrm>
          <a:off x="446088" y="1382670"/>
          <a:ext cx="11306174" cy="3886548"/>
        </p:xfrm>
        <a:graphic>
          <a:graphicData uri="http://schemas.openxmlformats.org/drawingml/2006/table">
            <a:tbl>
              <a:tblPr/>
              <a:tblGrid>
                <a:gridCol w="3152990">
                  <a:extLst>
                    <a:ext uri="{9D8B030D-6E8A-4147-A177-3AD203B41FA5}">
                      <a16:colId xmlns:a16="http://schemas.microsoft.com/office/drawing/2014/main" val="2994807259"/>
                    </a:ext>
                  </a:extLst>
                </a:gridCol>
                <a:gridCol w="509574">
                  <a:extLst>
                    <a:ext uri="{9D8B030D-6E8A-4147-A177-3AD203B41FA5}">
                      <a16:colId xmlns:a16="http://schemas.microsoft.com/office/drawing/2014/main" val="2268001481"/>
                    </a:ext>
                  </a:extLst>
                </a:gridCol>
                <a:gridCol w="509574">
                  <a:extLst>
                    <a:ext uri="{9D8B030D-6E8A-4147-A177-3AD203B41FA5}">
                      <a16:colId xmlns:a16="http://schemas.microsoft.com/office/drawing/2014/main" val="1907241771"/>
                    </a:ext>
                  </a:extLst>
                </a:gridCol>
                <a:gridCol w="509574">
                  <a:extLst>
                    <a:ext uri="{9D8B030D-6E8A-4147-A177-3AD203B41FA5}">
                      <a16:colId xmlns:a16="http://schemas.microsoft.com/office/drawing/2014/main" val="3728502532"/>
                    </a:ext>
                  </a:extLst>
                </a:gridCol>
                <a:gridCol w="509574">
                  <a:extLst>
                    <a:ext uri="{9D8B030D-6E8A-4147-A177-3AD203B41FA5}">
                      <a16:colId xmlns:a16="http://schemas.microsoft.com/office/drawing/2014/main" val="574855941"/>
                    </a:ext>
                  </a:extLst>
                </a:gridCol>
                <a:gridCol w="509574">
                  <a:extLst>
                    <a:ext uri="{9D8B030D-6E8A-4147-A177-3AD203B41FA5}">
                      <a16:colId xmlns:a16="http://schemas.microsoft.com/office/drawing/2014/main" val="1412107374"/>
                    </a:ext>
                  </a:extLst>
                </a:gridCol>
                <a:gridCol w="509574">
                  <a:extLst>
                    <a:ext uri="{9D8B030D-6E8A-4147-A177-3AD203B41FA5}">
                      <a16:colId xmlns:a16="http://schemas.microsoft.com/office/drawing/2014/main" val="2438542886"/>
                    </a:ext>
                  </a:extLst>
                </a:gridCol>
                <a:gridCol w="509574">
                  <a:extLst>
                    <a:ext uri="{9D8B030D-6E8A-4147-A177-3AD203B41FA5}">
                      <a16:colId xmlns:a16="http://schemas.microsoft.com/office/drawing/2014/main" val="4215730011"/>
                    </a:ext>
                  </a:extLst>
                </a:gridCol>
                <a:gridCol w="509574">
                  <a:extLst>
                    <a:ext uri="{9D8B030D-6E8A-4147-A177-3AD203B41FA5}">
                      <a16:colId xmlns:a16="http://schemas.microsoft.com/office/drawing/2014/main" val="2757030788"/>
                    </a:ext>
                  </a:extLst>
                </a:gridCol>
                <a:gridCol w="509574">
                  <a:extLst>
                    <a:ext uri="{9D8B030D-6E8A-4147-A177-3AD203B41FA5}">
                      <a16:colId xmlns:a16="http://schemas.microsoft.com/office/drawing/2014/main" val="207904231"/>
                    </a:ext>
                  </a:extLst>
                </a:gridCol>
                <a:gridCol w="509574">
                  <a:extLst>
                    <a:ext uri="{9D8B030D-6E8A-4147-A177-3AD203B41FA5}">
                      <a16:colId xmlns:a16="http://schemas.microsoft.com/office/drawing/2014/main" val="2461741974"/>
                    </a:ext>
                  </a:extLst>
                </a:gridCol>
                <a:gridCol w="509574">
                  <a:extLst>
                    <a:ext uri="{9D8B030D-6E8A-4147-A177-3AD203B41FA5}">
                      <a16:colId xmlns:a16="http://schemas.microsoft.com/office/drawing/2014/main" val="324614128"/>
                    </a:ext>
                  </a:extLst>
                </a:gridCol>
                <a:gridCol w="509574">
                  <a:extLst>
                    <a:ext uri="{9D8B030D-6E8A-4147-A177-3AD203B41FA5}">
                      <a16:colId xmlns:a16="http://schemas.microsoft.com/office/drawing/2014/main" val="3534842358"/>
                    </a:ext>
                  </a:extLst>
                </a:gridCol>
                <a:gridCol w="509574">
                  <a:extLst>
                    <a:ext uri="{9D8B030D-6E8A-4147-A177-3AD203B41FA5}">
                      <a16:colId xmlns:a16="http://schemas.microsoft.com/office/drawing/2014/main" val="1678493805"/>
                    </a:ext>
                  </a:extLst>
                </a:gridCol>
                <a:gridCol w="509574">
                  <a:extLst>
                    <a:ext uri="{9D8B030D-6E8A-4147-A177-3AD203B41FA5}">
                      <a16:colId xmlns:a16="http://schemas.microsoft.com/office/drawing/2014/main" val="3117050588"/>
                    </a:ext>
                  </a:extLst>
                </a:gridCol>
                <a:gridCol w="509574">
                  <a:extLst>
                    <a:ext uri="{9D8B030D-6E8A-4147-A177-3AD203B41FA5}">
                      <a16:colId xmlns:a16="http://schemas.microsoft.com/office/drawing/2014/main" val="1320554203"/>
                    </a:ext>
                  </a:extLst>
                </a:gridCol>
                <a:gridCol w="509574">
                  <a:extLst>
                    <a:ext uri="{9D8B030D-6E8A-4147-A177-3AD203B41FA5}">
                      <a16:colId xmlns:a16="http://schemas.microsoft.com/office/drawing/2014/main" val="3516978972"/>
                    </a:ext>
                  </a:extLst>
                </a:gridCol>
              </a:tblGrid>
              <a:tr h="596198">
                <a:tc>
                  <a:txBody>
                    <a:bodyPr/>
                    <a:lstStyle/>
                    <a:p>
                      <a:pPr algn="ctr" fontAlgn="t"/>
                      <a:r>
                        <a:rPr lang="en-GB" sz="1100" b="1" i="0" u="none" strike="noStrike">
                          <a:solidFill>
                            <a:srgbClr val="000000"/>
                          </a:solidFill>
                          <a:effectLst/>
                          <a:latin typeface="Calibri" panose="020F0502020204030204" pitchFamily="34" charset="0"/>
                        </a:rPr>
                        <a:t>Activity</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A0</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A1</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A2</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A3</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B0</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panose="020F0502020204030204" pitchFamily="34" charset="0"/>
                        </a:rPr>
                        <a:t>B1</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B2</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B3</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C0</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C1</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C2</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C3</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D0</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D1</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D2</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t"/>
                      <a:r>
                        <a:rPr lang="en-GB" sz="1100" b="1" i="0" u="none" strike="noStrike">
                          <a:solidFill>
                            <a:srgbClr val="000000"/>
                          </a:solidFill>
                          <a:effectLst/>
                          <a:latin typeface="Calibri"/>
                        </a:rPr>
                        <a:t>D3</a:t>
                      </a:r>
                    </a:p>
                  </a:txBody>
                  <a:tcPr marL="7962" marR="7962" marT="79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2060380699"/>
                  </a:ext>
                </a:extLst>
              </a:tr>
              <a:tr h="219150">
                <a:tc>
                  <a:txBody>
                    <a:bodyPr/>
                    <a:lstStyle/>
                    <a:p>
                      <a:pPr algn="l" fontAlgn="ctr"/>
                      <a:r>
                        <a:rPr lang="en-GB" sz="1100" b="0" i="0" u="none" strike="noStrike">
                          <a:solidFill>
                            <a:srgbClr val="000000"/>
                          </a:solidFill>
                          <a:effectLst/>
                          <a:latin typeface="Calibri"/>
                        </a:rPr>
                        <a:t>Complete housing referral under duty to refer</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863417421"/>
                  </a:ext>
                </a:extLst>
              </a:tr>
              <a:tr h="219150">
                <a:tc>
                  <a:txBody>
                    <a:bodyPr/>
                    <a:lstStyle/>
                    <a:p>
                      <a:pPr algn="l" fontAlgn="ctr"/>
                      <a:r>
                        <a:rPr lang="en-GB" sz="1100" b="0" i="0" u="none" strike="noStrike">
                          <a:solidFill>
                            <a:srgbClr val="000000"/>
                          </a:solidFill>
                          <a:effectLst/>
                          <a:latin typeface="Calibri"/>
                        </a:rPr>
                        <a:t>Complete induction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60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693651203"/>
                  </a:ext>
                </a:extLst>
              </a:tr>
              <a:tr h="219150">
                <a:tc>
                  <a:txBody>
                    <a:bodyPr/>
                    <a:lstStyle/>
                    <a:p>
                      <a:pPr algn="l" fontAlgn="ctr"/>
                      <a:r>
                        <a:rPr lang="en-GB" sz="1100" b="0" i="0" u="none" strike="noStrike">
                          <a:solidFill>
                            <a:srgbClr val="000000"/>
                          </a:solidFill>
                          <a:effectLst/>
                          <a:latin typeface="Calibri"/>
                        </a:rPr>
                        <a:t>Complete pre programme work for BBR</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790388101"/>
                  </a:ext>
                </a:extLst>
              </a:tr>
              <a:tr h="219150">
                <a:tc>
                  <a:txBody>
                    <a:bodyPr/>
                    <a:lstStyle/>
                    <a:p>
                      <a:pPr algn="l" fontAlgn="ctr"/>
                      <a:r>
                        <a:rPr lang="en-GB" sz="1100" b="0" i="0" u="none" strike="noStrike">
                          <a:solidFill>
                            <a:srgbClr val="000000"/>
                          </a:solidFill>
                          <a:effectLst/>
                          <a:latin typeface="Calibri"/>
                        </a:rPr>
                        <a:t>Complete referral to accredited programme</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77710411"/>
                  </a:ext>
                </a:extLst>
              </a:tr>
              <a:tr h="219150">
                <a:tc>
                  <a:txBody>
                    <a:bodyPr/>
                    <a:lstStyle/>
                    <a:p>
                      <a:pPr algn="l" fontAlgn="ctr"/>
                      <a:r>
                        <a:rPr lang="en-GB" sz="1100" b="0" i="0" u="none" strike="noStrike">
                          <a:solidFill>
                            <a:srgbClr val="000000"/>
                          </a:solidFill>
                          <a:effectLst/>
                          <a:latin typeface="Calibri"/>
                        </a:rPr>
                        <a:t>Complete referral to CRS provider</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18672220"/>
                  </a:ext>
                </a:extLst>
              </a:tr>
              <a:tr h="219150">
                <a:tc>
                  <a:txBody>
                    <a:bodyPr/>
                    <a:lstStyle/>
                    <a:p>
                      <a:pPr algn="l" fontAlgn="ctr"/>
                      <a:r>
                        <a:rPr lang="it-IT" sz="1100" b="0" i="0" u="none" strike="noStrike">
                          <a:solidFill>
                            <a:srgbClr val="000000"/>
                          </a:solidFill>
                          <a:effectLst/>
                          <a:latin typeface="Calibri"/>
                        </a:rPr>
                        <a:t>Complete referral to SI provider</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25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792868109"/>
                  </a:ext>
                </a:extLst>
              </a:tr>
              <a:tr h="219150">
                <a:tc>
                  <a:txBody>
                    <a:bodyPr/>
                    <a:lstStyle/>
                    <a:p>
                      <a:pPr algn="l" fontAlgn="ctr"/>
                      <a:r>
                        <a:rPr lang="en-GB" sz="1100" b="0" i="0" u="none" strike="noStrike">
                          <a:solidFill>
                            <a:srgbClr val="000000"/>
                          </a:solidFill>
                          <a:effectLst/>
                          <a:latin typeface="Calibri"/>
                        </a:rPr>
                        <a:t>IOM supervision session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351726077"/>
                  </a:ext>
                </a:extLst>
              </a:tr>
              <a:tr h="219150">
                <a:tc>
                  <a:txBody>
                    <a:bodyPr/>
                    <a:lstStyle/>
                    <a:p>
                      <a:pPr algn="l" fontAlgn="ctr"/>
                      <a:r>
                        <a:rPr lang="en-GB" sz="1100" b="0" i="0" u="none" strike="noStrike">
                          <a:solidFill>
                            <a:srgbClr val="000000"/>
                          </a:solidFill>
                          <a:effectLst/>
                          <a:latin typeface="Calibri" panose="020F0502020204030204" pitchFamily="34" charset="0"/>
                        </a:rPr>
                        <a:t>Mandatory monthly supervision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790113003"/>
                  </a:ext>
                </a:extLst>
              </a:tr>
              <a:tr h="222250">
                <a:tc>
                  <a:txBody>
                    <a:bodyPr/>
                    <a:lstStyle/>
                    <a:p>
                      <a:pPr algn="l" fontAlgn="ctr"/>
                      <a:r>
                        <a:rPr lang="en-GB" sz="1100" b="0" i="0" u="none" strike="noStrike">
                          <a:solidFill>
                            <a:srgbClr val="000000"/>
                          </a:solidFill>
                          <a:effectLst/>
                          <a:latin typeface="Calibri"/>
                        </a:rPr>
                        <a:t>Prepare, reflect, record additional  supervision session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958311432"/>
                  </a:ext>
                </a:extLst>
              </a:tr>
              <a:tr h="219150">
                <a:tc>
                  <a:txBody>
                    <a:bodyPr/>
                    <a:lstStyle/>
                    <a:p>
                      <a:pPr algn="l" fontAlgn="ctr"/>
                      <a:r>
                        <a:rPr lang="en-GB" sz="1100" b="0" i="0" u="none" strike="noStrike">
                          <a:solidFill>
                            <a:srgbClr val="000000"/>
                          </a:solidFill>
                          <a:effectLst/>
                          <a:latin typeface="Calibri"/>
                        </a:rPr>
                        <a:t>Prepare, reflect and record IOM supervision session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767965498"/>
                  </a:ext>
                </a:extLst>
              </a:tr>
              <a:tr h="219150">
                <a:tc>
                  <a:txBody>
                    <a:bodyPr/>
                    <a:lstStyle/>
                    <a:p>
                      <a:pPr algn="l" fontAlgn="ctr"/>
                      <a:r>
                        <a:rPr lang="en-GB" sz="1100" b="0" i="0" u="none" strike="noStrike">
                          <a:solidFill>
                            <a:srgbClr val="000000"/>
                          </a:solidFill>
                          <a:effectLst/>
                          <a:latin typeface="Calibri"/>
                        </a:rPr>
                        <a:t>Prepare, reflect, record 1-1 session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353909836"/>
                  </a:ext>
                </a:extLst>
              </a:tr>
              <a:tr h="219150">
                <a:tc>
                  <a:txBody>
                    <a:bodyPr/>
                    <a:lstStyle/>
                    <a:p>
                      <a:pPr algn="l" fontAlgn="ctr"/>
                      <a:r>
                        <a:rPr lang="en-GB" sz="1100" b="0" i="0" u="none" strike="noStrike">
                          <a:solidFill>
                            <a:srgbClr val="000000"/>
                          </a:solidFill>
                          <a:effectLst/>
                          <a:latin typeface="Calibri" panose="020F0502020204030204" pitchFamily="34" charset="0"/>
                        </a:rPr>
                        <a:t>Prepare, reflect, record BBR pre prog work</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88676458"/>
                  </a:ext>
                </a:extLst>
              </a:tr>
              <a:tr h="219150">
                <a:tc>
                  <a:txBody>
                    <a:bodyPr/>
                    <a:lstStyle/>
                    <a:p>
                      <a:pPr algn="l" fontAlgn="ctr"/>
                      <a:r>
                        <a:rPr lang="en-GB" sz="1100" b="0" i="0" u="none" strike="noStrike">
                          <a:solidFill>
                            <a:srgbClr val="000000"/>
                          </a:solidFill>
                          <a:effectLst/>
                          <a:latin typeface="Calibri"/>
                        </a:rPr>
                        <a:t>Prepare, reflect, record mandatory supervision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786285997"/>
                  </a:ext>
                </a:extLst>
              </a:tr>
              <a:tr h="219150">
                <a:tc>
                  <a:txBody>
                    <a:bodyPr/>
                    <a:lstStyle/>
                    <a:p>
                      <a:pPr algn="l" fontAlgn="ctr"/>
                      <a:r>
                        <a:rPr lang="en-GB" sz="1100" b="0" i="0" u="none" strike="noStrike">
                          <a:solidFill>
                            <a:srgbClr val="000000"/>
                          </a:solidFill>
                          <a:effectLst/>
                          <a:latin typeface="Calibri"/>
                        </a:rPr>
                        <a:t>RAR 1-1 toolkit session</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endParaRPr lang="en-GB" sz="1100" b="0" i="0" u="none" strike="noStrike">
                        <a:solidFill>
                          <a:srgbClr val="000000"/>
                        </a:solidFill>
                        <a:effectLst/>
                        <a:latin typeface="Calibri"/>
                      </a:endParaRP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45</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907025276"/>
                  </a:ext>
                </a:extLst>
              </a:tr>
              <a:tr h="219150">
                <a:tc>
                  <a:txBody>
                    <a:bodyPr/>
                    <a:lstStyle/>
                    <a:p>
                      <a:pPr algn="l" fontAlgn="ctr"/>
                      <a:r>
                        <a:rPr lang="en-GB" sz="1100" b="0" i="0" u="none" strike="noStrike">
                          <a:solidFill>
                            <a:srgbClr val="000000"/>
                          </a:solidFill>
                          <a:effectLst/>
                          <a:latin typeface="Calibri"/>
                        </a:rPr>
                        <a:t>SM appointments above mandatory monthly contact</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n-GB" sz="1100" b="0" i="0" u="none" strike="noStrike">
                          <a:solidFill>
                            <a:srgbClr val="000000"/>
                          </a:solidFill>
                          <a:effectLst/>
                          <a:latin typeface="Calibri" panose="020F0502020204030204" pitchFamily="34" charset="0"/>
                        </a:rPr>
                        <a:t>30</a:t>
                      </a:r>
                    </a:p>
                  </a:txBody>
                  <a:tcPr marL="7962" marR="7962" marT="79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661892643"/>
                  </a:ext>
                </a:extLst>
              </a:tr>
            </a:tbl>
          </a:graphicData>
        </a:graphic>
      </p:graphicFrame>
      <p:pic>
        <p:nvPicPr>
          <p:cNvPr id="4" name="Picture 3">
            <a:extLst>
              <a:ext uri="{FF2B5EF4-FFF2-40B4-BE49-F238E27FC236}">
                <a16:creationId xmlns:a16="http://schemas.microsoft.com/office/drawing/2014/main" id="{933A2E6C-837A-40DC-AE76-2C4B2BEC077B}"/>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864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63153"/>
            <a:ext cx="11306750" cy="980950"/>
          </a:xfrm>
        </p:spPr>
        <p:txBody>
          <a:bodyPr/>
          <a:lstStyle/>
          <a:p>
            <a:r>
              <a:rPr lang="en-GB"/>
              <a:t>Executive Summary of the WMT changes</a:t>
            </a:r>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790472"/>
            <a:ext cx="10742400" cy="5277056"/>
          </a:xfrm>
        </p:spPr>
        <p:txBody>
          <a:bodyPr vert="horz" lIns="0" tIns="0" rIns="0" bIns="0" rtlCol="0" anchor="t">
            <a:normAutofit fontScale="92500" lnSpcReduction="20000"/>
          </a:bodyPr>
          <a:lstStyle/>
          <a:p>
            <a:pPr lvl="0"/>
            <a:r>
              <a:rPr lang="en-GB" sz="1400" b="1" dirty="0">
                <a:solidFill>
                  <a:schemeClr val="accent1"/>
                </a:solidFill>
                <a:latin typeface="Arial"/>
                <a:cs typeface="Arial"/>
              </a:rPr>
              <a:t>Why were updates to WMT needed?</a:t>
            </a:r>
          </a:p>
          <a:p>
            <a:pPr marL="285750" lvl="0" indent="-285750">
              <a:buFont typeface="Arial" panose="020B0604020202020204" pitchFamily="34" charset="0"/>
              <a:buChar char="•"/>
            </a:pPr>
            <a:r>
              <a:rPr lang="en-GB" sz="1400" dirty="0">
                <a:effectLst/>
                <a:latin typeface="Arial"/>
                <a:ea typeface="Times New Roman" panose="02020603050405020304" pitchFamily="18" charset="0"/>
                <a:cs typeface="Arial"/>
              </a:rPr>
              <a:t>The WMT </a:t>
            </a:r>
            <a:r>
              <a:rPr lang="en-GB" sz="1400" dirty="0">
                <a:latin typeface="Arial"/>
                <a:ea typeface="Times New Roman" panose="02020603050405020304" pitchFamily="18" charset="0"/>
                <a:cs typeface="Arial"/>
              </a:rPr>
              <a:t>needs to be made simpler to use and understand, it needs to more accurately reflect workload, and the measure of workload needs to be more reliable and valid to practitioner experiences </a:t>
            </a:r>
          </a:p>
          <a:p>
            <a:pPr marL="285750" lvl="0" indent="-285750">
              <a:buFont typeface="Arial" panose="020B0604020202020204" pitchFamily="34" charset="0"/>
              <a:buChar char="•"/>
            </a:pPr>
            <a:r>
              <a:rPr lang="en-GB" sz="1400" dirty="0">
                <a:effectLst/>
                <a:latin typeface="Arial"/>
                <a:ea typeface="Times New Roman" panose="02020603050405020304" pitchFamily="18" charset="0"/>
                <a:cs typeface="Arial"/>
              </a:rPr>
              <a:t>The WMT is out of date and reflects outdated assumptions and models from back to 2011. It does not accurately reflect current practice or ways of working</a:t>
            </a:r>
          </a:p>
          <a:p>
            <a:pPr marL="285750" lvl="0" indent="-285750">
              <a:buFont typeface="Arial" panose="020B0604020202020204" pitchFamily="34" charset="0"/>
              <a:buChar char="•"/>
            </a:pPr>
            <a:r>
              <a:rPr lang="en-GB" sz="1400" dirty="0">
                <a:latin typeface="Arial"/>
                <a:ea typeface="Times New Roman" panose="02020603050405020304" pitchFamily="18" charset="0"/>
                <a:cs typeface="Arial"/>
              </a:rPr>
              <a:t>The points system is too complicated, and points do not reflect defined activities</a:t>
            </a:r>
          </a:p>
          <a:p>
            <a:pPr marL="285750" lvl="0" indent="-285750">
              <a:buFont typeface="Arial" panose="020B0604020202020204" pitchFamily="34" charset="0"/>
              <a:buChar char="•"/>
            </a:pPr>
            <a:r>
              <a:rPr lang="en-GB" sz="1400" dirty="0">
                <a:effectLst/>
                <a:latin typeface="Arial"/>
                <a:ea typeface="Times New Roman" panose="02020603050405020304" pitchFamily="18" charset="0"/>
                <a:cs typeface="Arial"/>
              </a:rPr>
              <a:t>Some activities (such as Parole Reports/ARMS) are ‘bolt </a:t>
            </a:r>
            <a:r>
              <a:rPr lang="en-GB" sz="1400" dirty="0" err="1">
                <a:effectLst/>
                <a:latin typeface="Arial"/>
                <a:ea typeface="Times New Roman" panose="02020603050405020304" pitchFamily="18" charset="0"/>
                <a:cs typeface="Arial"/>
              </a:rPr>
              <a:t>ons’</a:t>
            </a:r>
            <a:r>
              <a:rPr lang="en-GB" sz="1400" dirty="0">
                <a:effectLst/>
                <a:latin typeface="Arial"/>
                <a:ea typeface="Times New Roman" panose="02020603050405020304" pitchFamily="18" charset="0"/>
                <a:cs typeface="Arial"/>
              </a:rPr>
              <a:t> to the WMT. This means workload is recognised retrospectively. In addition points allocated for a Parole report are below the time commonly experienced by staff. </a:t>
            </a:r>
          </a:p>
          <a:p>
            <a:pPr marL="285750" lvl="0" indent="-285750">
              <a:buFont typeface="Arial" panose="020B0604020202020204" pitchFamily="34" charset="0"/>
              <a:buChar char="•"/>
            </a:pPr>
            <a:r>
              <a:rPr lang="en-GB" sz="1400" dirty="0">
                <a:effectLst/>
                <a:latin typeface="Arial"/>
                <a:ea typeface="Times New Roman" panose="02020603050405020304" pitchFamily="18" charset="0"/>
                <a:cs typeface="Arial"/>
              </a:rPr>
              <a:t>In addition, Parole Hearings are not reflected in workload points, and WMT does not capture any practitioner reflection, planning or recording time</a:t>
            </a:r>
          </a:p>
          <a:p>
            <a:pPr marL="285750" lvl="0" indent="-285750">
              <a:buFont typeface="Arial" panose="020B0604020202020204" pitchFamily="34" charset="0"/>
              <a:buChar char="•"/>
            </a:pPr>
            <a:r>
              <a:rPr lang="en-GB" sz="1400" dirty="0">
                <a:latin typeface="Arial"/>
                <a:ea typeface="Times New Roman" panose="02020603050405020304" pitchFamily="18" charset="0"/>
                <a:cs typeface="Arial"/>
              </a:rPr>
              <a:t>The Unified Tiering Model (implemented at the point of unification, July 2021) was based on untested and unverified assumptions. This created a ‘bulge or inflation’ of cases at Tier C and did not address the ‘top heavy’ points allocation to Tiers A and B</a:t>
            </a:r>
          </a:p>
          <a:p>
            <a:pPr marL="285750" lvl="0" indent="-285750">
              <a:buFont typeface="Arial" panose="020B0604020202020204" pitchFamily="34" charset="0"/>
              <a:buChar char="•"/>
            </a:pPr>
            <a:r>
              <a:rPr lang="en-GB" sz="1400" dirty="0">
                <a:latin typeface="Arial"/>
                <a:cs typeface="Arial"/>
              </a:rPr>
              <a:t>Case Management Support (CMS) distorts the WMT workload measurements, and is applied in practice with varying levels of accuracy</a:t>
            </a:r>
          </a:p>
          <a:p>
            <a:pPr marL="285750" lvl="0" indent="-285750">
              <a:buFont typeface="Arial" panose="020B0604020202020204" pitchFamily="34" charset="0"/>
              <a:buChar char="•"/>
            </a:pPr>
            <a:r>
              <a:rPr lang="en-GB" sz="1400" dirty="0">
                <a:latin typeface="Arial"/>
                <a:cs typeface="Arial"/>
              </a:rPr>
              <a:t>Prior to July 2022, co-working  was not accounted for in the protected learning time for PQiPs, resulting in the use of CMS – contributing to the distortion effect. This was changed in July 2022. PQiPs should not use CMS to record co-working commitments which is now included in learning time reductions</a:t>
            </a:r>
          </a:p>
          <a:p>
            <a:pPr lvl="0"/>
            <a:endParaRPr lang="en-GB" sz="1400" dirty="0">
              <a:solidFill>
                <a:schemeClr val="accent1"/>
              </a:solidFill>
              <a:latin typeface="Arial"/>
              <a:cs typeface="Arial"/>
            </a:endParaRPr>
          </a:p>
          <a:p>
            <a:pPr lvl="0"/>
            <a:r>
              <a:rPr lang="en-GB" sz="1400" b="1" dirty="0">
                <a:solidFill>
                  <a:schemeClr val="accent1"/>
                </a:solidFill>
                <a:latin typeface="Arial"/>
                <a:cs typeface="Arial"/>
              </a:rPr>
              <a:t>How have the WMT updates been developed? </a:t>
            </a:r>
          </a:p>
          <a:p>
            <a:pPr marL="285750" lvl="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rPr>
              <a:t>The </a:t>
            </a:r>
            <a:r>
              <a:rPr lang="en-GB" sz="1400" dirty="0">
                <a:ea typeface="Times New Roman" panose="02020603050405020304" pitchFamily="18" charset="0"/>
              </a:rPr>
              <a:t>WMT Team (within the Probation Workforce Programme) have worked in</a:t>
            </a:r>
            <a:r>
              <a:rPr lang="en-GB" sz="1400" dirty="0">
                <a:effectLst/>
                <a:latin typeface="Arial" panose="020B0604020202020204" pitchFamily="34" charset="0"/>
                <a:ea typeface="Times New Roman" panose="02020603050405020304" pitchFamily="18" charset="0"/>
              </a:rPr>
              <a:t> </a:t>
            </a:r>
            <a:r>
              <a:rPr lang="en-GB" sz="1400" dirty="0">
                <a:ea typeface="Times New Roman" panose="02020603050405020304" pitchFamily="18" charset="0"/>
              </a:rPr>
              <a:t>collaboration with the Probation Reform Programme and MoJ digital. This work has included engagement with 150+ staff, policy leads, subject matter experts (SMEs) and Trade Unions (TUs). This allowed feedback on activities, activity timings, frequencies and challenges to the current models. These were cross-referenced with available data and verified</a:t>
            </a:r>
            <a:r>
              <a:rPr lang="en-GB" sz="1400" dirty="0">
                <a:effectLst/>
                <a:latin typeface="Arial" panose="020B0604020202020204" pitchFamily="34" charset="0"/>
                <a:ea typeface="Times New Roman" panose="02020603050405020304" pitchFamily="18" charset="0"/>
              </a:rPr>
              <a:t> </a:t>
            </a:r>
          </a:p>
          <a:p>
            <a:pPr lvl="0"/>
            <a:endParaRPr lang="en-GB" sz="1400" dirty="0">
              <a:ea typeface="Times New Roman" panose="02020603050405020304" pitchFamily="18" charset="0"/>
            </a:endParaRPr>
          </a:p>
          <a:p>
            <a:pPr lvl="0"/>
            <a:r>
              <a:rPr lang="en-GB" sz="1400" b="1" dirty="0">
                <a:solidFill>
                  <a:srgbClr val="7030A0"/>
                </a:solidFill>
                <a:ea typeface="Times New Roman" panose="02020603050405020304" pitchFamily="18" charset="0"/>
              </a:rPr>
              <a:t>When did this review take place and when will we see changes? </a:t>
            </a:r>
          </a:p>
          <a:p>
            <a:pPr marL="285750" lvl="0" indent="-285750">
              <a:buFont typeface="Arial" panose="020B0604020202020204" pitchFamily="34" charset="0"/>
              <a:buChar char="•"/>
            </a:pPr>
            <a:r>
              <a:rPr lang="en-GB" sz="1400" dirty="0">
                <a:effectLst/>
                <a:latin typeface="Arial"/>
                <a:ea typeface="Times New Roman" panose="02020603050405020304" pitchFamily="18" charset="0"/>
                <a:cs typeface="Arial"/>
              </a:rPr>
              <a:t>The review took place at th</a:t>
            </a:r>
            <a:r>
              <a:rPr lang="en-GB" sz="1400" dirty="0">
                <a:latin typeface="Arial"/>
                <a:ea typeface="Times New Roman" panose="02020603050405020304" pitchFamily="18" charset="0"/>
                <a:cs typeface="Arial"/>
              </a:rPr>
              <a:t>e end of 2021, and Probation senior leaders endorsed the new model in Spring of 2022. Trade Unions were consulted with through the Autumn of 2022 and </a:t>
            </a:r>
            <a:r>
              <a:rPr lang="en-GB" sz="1400" b="1" dirty="0">
                <a:latin typeface="Arial"/>
                <a:ea typeface="Times New Roman" panose="02020603050405020304" pitchFamily="18" charset="0"/>
                <a:cs typeface="Arial"/>
              </a:rPr>
              <a:t>we will launch the changes to WMT overnight on 6</a:t>
            </a:r>
            <a:r>
              <a:rPr lang="en-GB" sz="1400" b="1" baseline="30000" dirty="0">
                <a:latin typeface="Arial"/>
                <a:ea typeface="Times New Roman" panose="02020603050405020304" pitchFamily="18" charset="0"/>
                <a:cs typeface="Arial"/>
              </a:rPr>
              <a:t>th</a:t>
            </a:r>
            <a:r>
              <a:rPr lang="en-GB" sz="1400" b="1" dirty="0">
                <a:latin typeface="Arial"/>
                <a:ea typeface="Times New Roman" panose="02020603050405020304" pitchFamily="18" charset="0"/>
                <a:cs typeface="Arial"/>
              </a:rPr>
              <a:t> Jan 2023</a:t>
            </a:r>
            <a:r>
              <a:rPr lang="en-GB" sz="1400" dirty="0">
                <a:latin typeface="Arial"/>
                <a:ea typeface="Times New Roman" panose="02020603050405020304" pitchFamily="18" charset="0"/>
                <a:cs typeface="Arial"/>
              </a:rPr>
              <a:t>. </a:t>
            </a:r>
            <a:endParaRPr lang="en-GB" sz="1400" dirty="0">
              <a:solidFill>
                <a:schemeClr val="accent1"/>
              </a:solidFill>
            </a:endParaRPr>
          </a:p>
        </p:txBody>
      </p:sp>
      <p:pic>
        <p:nvPicPr>
          <p:cNvPr id="4" name="Picture 3">
            <a:extLst>
              <a:ext uri="{FF2B5EF4-FFF2-40B4-BE49-F238E27FC236}">
                <a16:creationId xmlns:a16="http://schemas.microsoft.com/office/drawing/2014/main" id="{CF649DEA-0E1B-4862-B961-FF8C59FB1A6A}"/>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70902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a:t>Executive Summary of the WMT changes</a:t>
            </a:r>
            <a:br>
              <a:rPr lang="en-GB"/>
            </a:br>
            <a:endParaRPr lang="en-GB"/>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903249"/>
            <a:ext cx="10742400" cy="5367849"/>
          </a:xfrm>
        </p:spPr>
        <p:txBody>
          <a:bodyPr vert="horz" lIns="0" tIns="0" rIns="0" bIns="0" rtlCol="0" anchor="t">
            <a:noAutofit/>
          </a:bodyPr>
          <a:lstStyle/>
          <a:p>
            <a:r>
              <a:rPr lang="en-GB" sz="1300" b="1" dirty="0">
                <a:solidFill>
                  <a:schemeClr val="accent1"/>
                </a:solidFill>
                <a:latin typeface="+mn-lt"/>
                <a:cs typeface="Arial"/>
              </a:rPr>
              <a:t>What WMT changes will be made in January 2023? </a:t>
            </a:r>
          </a:p>
          <a:p>
            <a:pPr marL="285750" lvl="0" indent="-285750">
              <a:buFont typeface="Arial" panose="020B0604020202020204" pitchFamily="34" charset="0"/>
              <a:buChar char="•"/>
            </a:pPr>
            <a:r>
              <a:rPr lang="en-GB" sz="1300" dirty="0">
                <a:effectLst/>
                <a:latin typeface="+mn-lt"/>
                <a:ea typeface="Times New Roman" panose="02020603050405020304" pitchFamily="18" charset="0"/>
                <a:cs typeface="Arial"/>
              </a:rPr>
              <a:t>We have developed a practitioner verified list of mandatory activities (from policy, legislation and national standards), and included up to 30% responsive activity time for activity not captured in these areas (e.g. crisis management, bespoke 1:1 engagement)</a:t>
            </a:r>
          </a:p>
          <a:p>
            <a:pPr marL="285750" indent="-285750">
              <a:buFont typeface="Arial" panose="020B0604020202020204" pitchFamily="34" charset="0"/>
              <a:buChar char="•"/>
            </a:pPr>
            <a:r>
              <a:rPr lang="en-GB" sz="1300" dirty="0">
                <a:effectLst/>
                <a:latin typeface="+mn-lt"/>
                <a:ea typeface="Times New Roman" panose="02020603050405020304" pitchFamily="18" charset="0"/>
                <a:cs typeface="Arial"/>
              </a:rPr>
              <a:t>We have changed the Points weighting of tiers based on the activities, timings of activity and frequency of activity. This review has recalculated points required to manage cases, most notably to Tier A, B and C. These tiers have been based on </a:t>
            </a:r>
            <a:r>
              <a:rPr lang="en-GB" sz="1300" dirty="0">
                <a:latin typeface="+mn-lt"/>
                <a:ea typeface="Times New Roman" panose="02020603050405020304" pitchFamily="18" charset="0"/>
                <a:cs typeface="Arial"/>
              </a:rPr>
              <a:t>out of date assumptions and the new points reflect a model which is data-led, with activities and timings verified with practitioners. This increases points to Tier C, and decreases points to Tier A &amp; B. </a:t>
            </a:r>
            <a:endParaRPr lang="en-GB" sz="1300" dirty="0">
              <a:effectLst/>
              <a:latin typeface="+mn-lt"/>
              <a:ea typeface="Times New Roman" panose="02020603050405020304" pitchFamily="18" charset="0"/>
              <a:cs typeface="Arial"/>
            </a:endParaRPr>
          </a:p>
          <a:p>
            <a:pPr marL="285750" lvl="0" indent="-285750">
              <a:buFont typeface="Arial" panose="020B0604020202020204" pitchFamily="34" charset="0"/>
              <a:buChar char="•"/>
            </a:pPr>
            <a:r>
              <a:rPr lang="en-GB" sz="1300" dirty="0">
                <a:latin typeface="+mn-lt"/>
                <a:ea typeface="Times New Roman" panose="02020603050405020304" pitchFamily="18" charset="0"/>
                <a:cs typeface="Arial"/>
              </a:rPr>
              <a:t>We have increased the activity time where practitioners stated that WMT did not allow for enough time. These include for an initial OASys assessment, Parole Reports, and Parole Addendums, and we have now included time in WMT specifically for Parole Hearings. We have included reflection time and planning time, and also added additional travel time to key multi-agency meetings and home visits</a:t>
            </a:r>
          </a:p>
          <a:p>
            <a:pPr marL="285750" lvl="0" indent="-285750">
              <a:buFont typeface="Arial" panose="020B0604020202020204" pitchFamily="34" charset="0"/>
              <a:buChar char="•"/>
            </a:pPr>
            <a:r>
              <a:rPr lang="en-GB" sz="1300" dirty="0">
                <a:effectLst/>
                <a:latin typeface="+mn-lt"/>
                <a:ea typeface="Times New Roman" panose="02020603050405020304" pitchFamily="18" charset="0"/>
                <a:cs typeface="Arial"/>
              </a:rPr>
              <a:t>We have made changes to CMS to simplify and streamline the tool and to improve operational practice and reduce the distortion effect on the WMT</a:t>
            </a:r>
          </a:p>
          <a:p>
            <a:pPr lvl="0"/>
            <a:endParaRPr lang="en-GB" sz="1300" dirty="0">
              <a:effectLst/>
              <a:latin typeface="+mn-lt"/>
              <a:ea typeface="Calibri" panose="020F0502020204030204" pitchFamily="34" charset="0"/>
              <a:cs typeface="Arial"/>
            </a:endParaRPr>
          </a:p>
          <a:p>
            <a:r>
              <a:rPr lang="en-GB" sz="1300" b="1" dirty="0">
                <a:solidFill>
                  <a:srgbClr val="7030A0"/>
                </a:solidFill>
                <a:latin typeface="+mn-lt"/>
                <a:ea typeface="Calibri" panose="020F0502020204030204" pitchFamily="34" charset="0"/>
                <a:cs typeface="Arial"/>
              </a:rPr>
              <a:t>Who will be affected? </a:t>
            </a:r>
            <a:endParaRPr lang="en-GB" sz="1300" b="1" dirty="0">
              <a:solidFill>
                <a:srgbClr val="7030A0"/>
              </a:solidFill>
              <a:effectLst/>
              <a:latin typeface="+mn-lt"/>
              <a:ea typeface="Times New Roman" panose="02020603050405020304" pitchFamily="18" charset="0"/>
            </a:endParaRPr>
          </a:p>
          <a:p>
            <a:pPr marL="285750" lvl="0" indent="-285750">
              <a:buFont typeface="Arial" panose="020B0604020202020204" pitchFamily="34" charset="0"/>
              <a:buChar char="•"/>
            </a:pPr>
            <a:r>
              <a:rPr lang="en-GB" sz="1300" dirty="0">
                <a:effectLst/>
                <a:latin typeface="+mn-lt"/>
                <a:ea typeface="Times New Roman" panose="02020603050405020304" pitchFamily="18" charset="0"/>
                <a:cs typeface="Arial"/>
              </a:rPr>
              <a:t>Sentence management practitioners who hold a caseload as a result of change in WMT points and changes to CMS</a:t>
            </a:r>
          </a:p>
          <a:p>
            <a:pPr marL="285750" lvl="0" indent="-285750">
              <a:buFont typeface="Arial" panose="020B0604020202020204" pitchFamily="34" charset="0"/>
              <a:buChar char="•"/>
            </a:pPr>
            <a:r>
              <a:rPr lang="en-GB" sz="1300" dirty="0" err="1">
                <a:effectLst/>
                <a:latin typeface="+mn-lt"/>
                <a:ea typeface="Times New Roman" panose="02020603050405020304" pitchFamily="18" charset="0"/>
                <a:cs typeface="Arial"/>
              </a:rPr>
              <a:t>PQiP</a:t>
            </a:r>
            <a:r>
              <a:rPr lang="en-GB" sz="1300" dirty="0">
                <a:effectLst/>
                <a:latin typeface="+mn-lt"/>
                <a:ea typeface="Times New Roman" panose="02020603050405020304" pitchFamily="18" charset="0"/>
                <a:cs typeface="Arial"/>
              </a:rPr>
              <a:t> changes have already been implemented (July 2022)</a:t>
            </a:r>
          </a:p>
          <a:p>
            <a:pPr lvl="0"/>
            <a:endParaRPr lang="en-GB" sz="1300" dirty="0">
              <a:latin typeface="+mn-lt"/>
              <a:ea typeface="Calibri" panose="020F0502020204030204" pitchFamily="34" charset="0"/>
            </a:endParaRPr>
          </a:p>
          <a:p>
            <a:r>
              <a:rPr lang="en-GB" sz="1300" b="1" dirty="0">
                <a:solidFill>
                  <a:srgbClr val="7030A0"/>
                </a:solidFill>
                <a:effectLst/>
                <a:latin typeface="+mn-lt"/>
                <a:ea typeface="Calibri" panose="020F0502020204030204" pitchFamily="34" charset="0"/>
                <a:cs typeface="Arial"/>
              </a:rPr>
              <a:t>What does this mean for Probation Practitioners (PPs)?</a:t>
            </a:r>
            <a:r>
              <a:rPr lang="en-GB" sz="1300" b="1" dirty="0">
                <a:solidFill>
                  <a:srgbClr val="7030A0"/>
                </a:solidFill>
                <a:latin typeface="+mn-lt"/>
                <a:ea typeface="Calibri" panose="020F0502020204030204" pitchFamily="34" charset="0"/>
                <a:cs typeface="Arial"/>
              </a:rPr>
              <a:t> </a:t>
            </a:r>
            <a:endParaRPr lang="en-GB" sz="1300" b="1" dirty="0">
              <a:solidFill>
                <a:srgbClr val="7030A0"/>
              </a:solidFill>
              <a:effectLst/>
              <a:latin typeface="+mn-lt"/>
              <a:ea typeface="Times New Roman" panose="02020603050405020304" pitchFamily="18" charset="0"/>
              <a:cs typeface="Arial"/>
            </a:endParaRPr>
          </a:p>
          <a:p>
            <a:pPr marL="171450" lvl="0" indent="-171450">
              <a:buFont typeface="Arial" panose="020B0604020202020204" pitchFamily="34" charset="0"/>
              <a:buChar char="•"/>
            </a:pPr>
            <a:r>
              <a:rPr lang="en-GB" sz="1300" dirty="0">
                <a:effectLst/>
                <a:latin typeface="+mn-lt"/>
                <a:ea typeface="Times New Roman" panose="02020603050405020304" pitchFamily="18" charset="0"/>
                <a:cs typeface="Arial"/>
              </a:rPr>
              <a:t>Some practitioners may see a </a:t>
            </a:r>
            <a:r>
              <a:rPr lang="en-GB" sz="1300" dirty="0">
                <a:latin typeface="+mn-lt"/>
                <a:ea typeface="Times New Roman" panose="02020603050405020304" pitchFamily="18" charset="0"/>
                <a:cs typeface="Arial"/>
              </a:rPr>
              <a:t>change</a:t>
            </a:r>
            <a:r>
              <a:rPr lang="en-GB" sz="1300" dirty="0">
                <a:effectLst/>
                <a:latin typeface="+mn-lt"/>
                <a:ea typeface="Times New Roman" panose="02020603050405020304" pitchFamily="18" charset="0"/>
                <a:cs typeface="Arial"/>
              </a:rPr>
              <a:t> to their workload % as a result of the changes. Whilst this may change, the review work undertaken shows that this is a more reliable, accurat</a:t>
            </a:r>
            <a:r>
              <a:rPr lang="en-GB" sz="1300" dirty="0">
                <a:latin typeface="+mn-lt"/>
                <a:ea typeface="Times New Roman" panose="02020603050405020304" pitchFamily="18" charset="0"/>
                <a:cs typeface="Arial"/>
              </a:rPr>
              <a:t>e and valid measure of workload compared to the outdated models used previously</a:t>
            </a:r>
          </a:p>
          <a:p>
            <a:pPr marL="171450" lvl="0" indent="-171450">
              <a:buFont typeface="Arial" panose="020B0604020202020204" pitchFamily="34" charset="0"/>
              <a:buChar char="•"/>
            </a:pPr>
            <a:r>
              <a:rPr lang="en-GB" sz="1300" dirty="0">
                <a:effectLst/>
                <a:latin typeface="+mn-lt"/>
                <a:ea typeface="Times New Roman" panose="02020603050405020304" pitchFamily="18" charset="0"/>
                <a:cs typeface="Arial"/>
              </a:rPr>
              <a:t>As part of these communications, Regions have received </a:t>
            </a:r>
            <a:r>
              <a:rPr lang="en-GB" sz="1300" dirty="0">
                <a:latin typeface="+mn-lt"/>
                <a:ea typeface="Times New Roman" panose="02020603050405020304" pitchFamily="18" charset="0"/>
                <a:cs typeface="Arial"/>
              </a:rPr>
              <a:t>an assessment of the impact of the WMT changes to their region, PDU, Team and individual practitioner levels</a:t>
            </a:r>
          </a:p>
          <a:p>
            <a:pPr marL="171450" lvl="0" indent="-171450">
              <a:buFont typeface="Arial" panose="020B0604020202020204" pitchFamily="34" charset="0"/>
              <a:buChar char="•"/>
            </a:pPr>
            <a:endParaRPr lang="en-GB" sz="1300" dirty="0">
              <a:effectLst/>
              <a:latin typeface="+mn-lt"/>
              <a:ea typeface="Times New Roman" panose="02020603050405020304" pitchFamily="18" charset="0"/>
              <a:cs typeface="Arial"/>
            </a:endParaRPr>
          </a:p>
        </p:txBody>
      </p:sp>
      <p:pic>
        <p:nvPicPr>
          <p:cNvPr id="4" name="Picture 3">
            <a:extLst>
              <a:ext uri="{FF2B5EF4-FFF2-40B4-BE49-F238E27FC236}">
                <a16:creationId xmlns:a16="http://schemas.microsoft.com/office/drawing/2014/main" id="{7A5C62ED-3F24-4E18-A793-C27D18C3BB6C}"/>
              </a:ext>
            </a:extLst>
          </p:cNvPr>
          <p:cNvPicPr>
            <a:picLocks noChangeAspect="1"/>
          </p:cNvPicPr>
          <p:nvPr/>
        </p:nvPicPr>
        <p:blipFill>
          <a:blip r:embed="rId3"/>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201256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a:t>Executive Summary of the WMT changes</a:t>
            </a:r>
            <a:br>
              <a:rPr lang="en-GB"/>
            </a:br>
            <a:endParaRPr lang="en-GB"/>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903249"/>
            <a:ext cx="10742400" cy="4900921"/>
          </a:xfrm>
        </p:spPr>
        <p:txBody>
          <a:bodyPr vert="horz" lIns="0" tIns="0" rIns="0" bIns="0" rtlCol="0" anchor="t">
            <a:noAutofit/>
          </a:bodyPr>
          <a:lstStyle/>
          <a:p>
            <a:pPr lvl="0"/>
            <a:r>
              <a:rPr lang="en-GB" sz="1400" b="1" dirty="0">
                <a:solidFill>
                  <a:srgbClr val="7030A0"/>
                </a:solidFill>
                <a:latin typeface="+mn-lt"/>
                <a:ea typeface="Times New Roman" panose="02020603050405020304" pitchFamily="18" charset="0"/>
                <a:cs typeface="Arial"/>
              </a:rPr>
              <a:t>Key WMT messages</a:t>
            </a:r>
          </a:p>
          <a:p>
            <a:pPr marL="285750" lvl="0" indent="-285750">
              <a:buFont typeface="Arial" panose="020B0604020202020204" pitchFamily="34" charset="0"/>
              <a:buChar char="•"/>
            </a:pPr>
            <a:r>
              <a:rPr lang="en-GB" sz="1400" dirty="0">
                <a:effectLst/>
                <a:latin typeface="+mn-lt"/>
                <a:ea typeface="Times New Roman" panose="02020603050405020304" pitchFamily="18" charset="0"/>
                <a:cs typeface="Arial"/>
              </a:rPr>
              <a:t>The WMT is not an actuarial tool. It is a single point indicator. As a result, it does not reflect all of the day to day issues/crises that PPs may need to respond to and manage. It does not reflect the case to case variation that is seen, where the same piece of work may take longer </a:t>
            </a:r>
            <a:r>
              <a:rPr lang="en-GB" sz="1400" dirty="0">
                <a:latin typeface="+mn-lt"/>
                <a:ea typeface="Times New Roman" panose="02020603050405020304" pitchFamily="18" charset="0"/>
                <a:cs typeface="Arial"/>
              </a:rPr>
              <a:t>for one Person on Probation (PoP) compared to another. It also does not reflect the natural variation in experience, capability and naturally different ways of working and strengths of PPs – some PPs will invariably complete some tasks quicker or slower than others</a:t>
            </a:r>
          </a:p>
          <a:p>
            <a:pPr marL="285750" lvl="0" indent="-285750">
              <a:buFont typeface="Arial" panose="020B0604020202020204" pitchFamily="34" charset="0"/>
              <a:buChar char="•"/>
            </a:pPr>
            <a:r>
              <a:rPr lang="en-GB" sz="1400" dirty="0">
                <a:latin typeface="+mn-lt"/>
                <a:ea typeface="Times New Roman" panose="02020603050405020304" pitchFamily="18" charset="0"/>
                <a:cs typeface="Arial"/>
              </a:rPr>
              <a:t>It is based on averages from these variations - and is referred to as a ‘proxy’ measure to represent the workload experienced by staff</a:t>
            </a:r>
          </a:p>
          <a:p>
            <a:pPr marL="285750" lvl="0" indent="-285750">
              <a:buFont typeface="Arial" panose="020B0604020202020204" pitchFamily="34" charset="0"/>
              <a:buChar char="•"/>
            </a:pPr>
            <a:r>
              <a:rPr lang="en-GB" sz="1400" dirty="0">
                <a:latin typeface="+mn-lt"/>
                <a:ea typeface="Times New Roman" panose="02020603050405020304" pitchFamily="18" charset="0"/>
                <a:cs typeface="Arial"/>
              </a:rPr>
              <a:t>The WMT is not ‘live’ and is updated overnight</a:t>
            </a:r>
          </a:p>
          <a:p>
            <a:pPr marL="285750" lvl="0" indent="-285750">
              <a:buFont typeface="Arial" panose="020B0604020202020204" pitchFamily="34" charset="0"/>
              <a:buChar char="•"/>
            </a:pPr>
            <a:r>
              <a:rPr lang="en-GB" sz="1400" dirty="0">
                <a:latin typeface="+mn-lt"/>
                <a:ea typeface="Times New Roman" panose="02020603050405020304" pitchFamily="18" charset="0"/>
                <a:cs typeface="Arial"/>
              </a:rPr>
              <a:t>The WMT tool will be subject to continual improvement and re-design through collaboration between the WMT team and the MoJ digital team. Changes will be based on user feedback and meeting user needs to enhance functionality as well as making improvements to the efficiency and effectiveness of the WMT for users</a:t>
            </a:r>
          </a:p>
          <a:p>
            <a:pPr marL="285750" lvl="0" indent="-285750">
              <a:buFont typeface="Arial" panose="020B0604020202020204" pitchFamily="34" charset="0"/>
              <a:buChar char="•"/>
            </a:pPr>
            <a:r>
              <a:rPr lang="en-GB" sz="1400" dirty="0">
                <a:latin typeface="+mn-lt"/>
                <a:ea typeface="Times New Roman" panose="02020603050405020304" pitchFamily="18" charset="0"/>
                <a:cs typeface="Arial"/>
              </a:rPr>
              <a:t>An example of this development is the Case Allocation Tool. This is being rolled-out to pilot locations already (Sept 2022) and is expected for wider roll-out early in 2023. Further information will be provided. </a:t>
            </a:r>
          </a:p>
          <a:p>
            <a:pPr marL="285750" lvl="0" indent="-285750">
              <a:buFont typeface="Arial" panose="020B0604020202020204" pitchFamily="34" charset="0"/>
              <a:buChar char="•"/>
            </a:pPr>
            <a:endParaRPr lang="en-GB" sz="1400" dirty="0">
              <a:latin typeface="+mn-lt"/>
              <a:ea typeface="Times New Roman" panose="02020603050405020304" pitchFamily="18" charset="0"/>
              <a:cs typeface="Arial"/>
            </a:endParaRPr>
          </a:p>
          <a:p>
            <a:pPr lvl="0"/>
            <a:r>
              <a:rPr lang="en-GB" sz="1400" dirty="0">
                <a:latin typeface="+mn-lt"/>
                <a:ea typeface="Times New Roman" panose="02020603050405020304" pitchFamily="18" charset="0"/>
                <a:cs typeface="Arial"/>
              </a:rPr>
              <a:t>We want to improve the level of awareness of WMT with staff generally and we are developing small bite-size videos for various aspects of WMT. These will be available on the </a:t>
            </a:r>
            <a:r>
              <a:rPr lang="en-GB" sz="1400" dirty="0">
                <a:latin typeface="+mn-lt"/>
                <a:ea typeface="Times New Roman" panose="02020603050405020304" pitchFamily="18" charset="0"/>
                <a:cs typeface="Arial"/>
                <a:hlinkClick r:id="rId3" tooltip="Click to go to the Probation Hub"/>
              </a:rPr>
              <a:t>Probation Hub</a:t>
            </a:r>
            <a:r>
              <a:rPr lang="en-GB" sz="1400" dirty="0">
                <a:latin typeface="+mn-lt"/>
                <a:ea typeface="Times New Roman" panose="02020603050405020304" pitchFamily="18" charset="0"/>
                <a:cs typeface="Arial"/>
              </a:rPr>
              <a:t>, and also the </a:t>
            </a:r>
            <a:r>
              <a:rPr lang="en-GB" sz="1400" dirty="0">
                <a:latin typeface="+mn-lt"/>
                <a:ea typeface="Times New Roman" panose="02020603050405020304" pitchFamily="18" charset="0"/>
                <a:cs typeface="Arial"/>
                <a:hlinkClick r:id="rId4" tooltip="Click for EQuiP WMT page"/>
              </a:rPr>
              <a:t>WMT EQuiP page</a:t>
            </a:r>
            <a:r>
              <a:rPr lang="en-GB" sz="1400" dirty="0">
                <a:latin typeface="+mn-lt"/>
                <a:ea typeface="Times New Roman" panose="02020603050405020304" pitchFamily="18" charset="0"/>
                <a:cs typeface="Arial"/>
              </a:rPr>
              <a:t> when available. </a:t>
            </a:r>
          </a:p>
          <a:p>
            <a:pPr lvl="0"/>
            <a:endParaRPr lang="en-GB" sz="1400" dirty="0">
              <a:latin typeface="+mn-lt"/>
              <a:ea typeface="Times New Roman" panose="02020603050405020304" pitchFamily="18" charset="0"/>
              <a:cs typeface="Arial"/>
            </a:endParaRPr>
          </a:p>
          <a:p>
            <a:pPr lvl="0"/>
            <a:r>
              <a:rPr lang="en-GB" sz="1400" dirty="0">
                <a:latin typeface="+mn-lt"/>
                <a:ea typeface="Times New Roman" panose="02020603050405020304" pitchFamily="18" charset="0"/>
                <a:cs typeface="Arial"/>
              </a:rPr>
              <a:t>We also want to hear from staff directly, or through their regional WMT leads. Contact points for the WMT Team are provided at the end of this document. </a:t>
            </a:r>
          </a:p>
          <a:p>
            <a:pPr lvl="0"/>
            <a:endParaRPr lang="en-GB" sz="1400" dirty="0">
              <a:latin typeface="+mn-lt"/>
              <a:ea typeface="Times New Roman" panose="02020603050405020304" pitchFamily="18" charset="0"/>
              <a:cs typeface="Arial"/>
            </a:endParaRPr>
          </a:p>
          <a:p>
            <a:pPr lvl="0"/>
            <a:endParaRPr lang="en-GB" sz="1400" dirty="0">
              <a:latin typeface="+mn-lt"/>
              <a:ea typeface="Times New Roman" panose="02020603050405020304" pitchFamily="18" charset="0"/>
              <a:cs typeface="Arial"/>
            </a:endParaRPr>
          </a:p>
          <a:p>
            <a:pPr marL="285750" lvl="0" indent="-285750">
              <a:buFont typeface="Arial" panose="020B0604020202020204" pitchFamily="34" charset="0"/>
              <a:buChar char="•"/>
            </a:pPr>
            <a:endParaRPr lang="en-GB" sz="1400" dirty="0">
              <a:effectLst/>
              <a:latin typeface="+mn-lt"/>
              <a:ea typeface="Times New Roman" panose="02020603050405020304" pitchFamily="18" charset="0"/>
              <a:cs typeface="Arial"/>
            </a:endParaRPr>
          </a:p>
          <a:p>
            <a:pPr lvl="0"/>
            <a:endParaRPr lang="en-GB" sz="1400" dirty="0">
              <a:latin typeface="+mn-lt"/>
              <a:ea typeface="Calibri" panose="020F0502020204030204" pitchFamily="34" charset="0"/>
              <a:cs typeface="Arial"/>
            </a:endParaRPr>
          </a:p>
          <a:p>
            <a:pPr lvl="0"/>
            <a:endParaRPr lang="en-GB" sz="1400" dirty="0">
              <a:latin typeface="+mn-lt"/>
              <a:ea typeface="Calibri" panose="020F0502020204030204" pitchFamily="34" charset="0"/>
            </a:endParaRPr>
          </a:p>
          <a:p>
            <a:pPr lvl="0"/>
            <a:endParaRPr lang="en-GB" sz="1400" dirty="0">
              <a:solidFill>
                <a:schemeClr val="accent1"/>
              </a:solidFill>
              <a:latin typeface="+mn-lt"/>
            </a:endParaRPr>
          </a:p>
        </p:txBody>
      </p:sp>
      <p:sp>
        <p:nvSpPr>
          <p:cNvPr id="3" name="Arrow: U-Turn 2">
            <a:hlinkClick r:id="rId5" action="ppaction://hlinksldjump" tooltip="Click to return to contents"/>
            <a:extLst>
              <a:ext uri="{FF2B5EF4-FFF2-40B4-BE49-F238E27FC236}">
                <a16:creationId xmlns:a16="http://schemas.microsoft.com/office/drawing/2014/main" id="{F5A7774F-849C-4092-958F-A7F025C1ED18}"/>
              </a:ext>
            </a:extLst>
          </p:cNvPr>
          <p:cNvSpPr/>
          <p:nvPr/>
        </p:nvSpPr>
        <p:spPr>
          <a:xfrm rot="16200000" flipV="1">
            <a:off x="11183034" y="5475536"/>
            <a:ext cx="503186" cy="506053"/>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A9803400-B0FD-4896-BC21-4458C0917A9A}"/>
              </a:ext>
            </a:extLst>
          </p:cNvPr>
          <p:cNvSpPr txBox="1"/>
          <p:nvPr/>
        </p:nvSpPr>
        <p:spPr>
          <a:xfrm>
            <a:off x="10381059" y="5586884"/>
            <a:ext cx="871064" cy="461665"/>
          </a:xfrm>
          <a:prstGeom prst="rect">
            <a:avLst/>
          </a:prstGeom>
          <a:noFill/>
        </p:spPr>
        <p:txBody>
          <a:bodyPr wrap="square" rtlCol="0">
            <a:spAutoFit/>
          </a:bodyPr>
          <a:lstStyle/>
          <a:p>
            <a:r>
              <a:rPr lang="en-GB" sz="1200"/>
              <a:t>Return to contents</a:t>
            </a:r>
          </a:p>
        </p:txBody>
      </p:sp>
      <p:pic>
        <p:nvPicPr>
          <p:cNvPr id="7" name="Picture 6">
            <a:extLst>
              <a:ext uri="{FF2B5EF4-FFF2-40B4-BE49-F238E27FC236}">
                <a16:creationId xmlns:a16="http://schemas.microsoft.com/office/drawing/2014/main" id="{5CE56F26-38EE-49BF-A01A-09E396B98588}"/>
              </a:ext>
            </a:extLst>
          </p:cNvPr>
          <p:cNvPicPr>
            <a:picLocks noChangeAspect="1"/>
          </p:cNvPicPr>
          <p:nvPr/>
        </p:nvPicPr>
        <p:blipFill>
          <a:blip r:embed="rId6"/>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355691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C4CA-5399-4067-8EC5-9D689FC331D3}"/>
              </a:ext>
            </a:extLst>
          </p:cNvPr>
          <p:cNvSpPr>
            <a:spLocks noGrp="1"/>
          </p:cNvSpPr>
          <p:nvPr>
            <p:ph type="title"/>
          </p:nvPr>
        </p:nvSpPr>
        <p:spPr>
          <a:xfrm>
            <a:off x="716756" y="219701"/>
            <a:ext cx="10743406" cy="630470"/>
          </a:xfrm>
        </p:spPr>
        <p:txBody>
          <a:bodyPr/>
          <a:lstStyle/>
          <a:p>
            <a:r>
              <a:rPr lang="en-GB"/>
              <a:t>The WMT – What needs to change</a:t>
            </a:r>
          </a:p>
        </p:txBody>
      </p:sp>
      <p:sp>
        <p:nvSpPr>
          <p:cNvPr id="3" name="Content Placeholder 2">
            <a:extLst>
              <a:ext uri="{FF2B5EF4-FFF2-40B4-BE49-F238E27FC236}">
                <a16:creationId xmlns:a16="http://schemas.microsoft.com/office/drawing/2014/main" id="{CEA910BB-1BA1-4C9A-8536-742A365F3FE0}"/>
              </a:ext>
            </a:extLst>
          </p:cNvPr>
          <p:cNvSpPr>
            <a:spLocks noGrp="1"/>
          </p:cNvSpPr>
          <p:nvPr>
            <p:ph idx="1"/>
          </p:nvPr>
        </p:nvSpPr>
        <p:spPr>
          <a:xfrm>
            <a:off x="716756" y="1712068"/>
            <a:ext cx="10879931" cy="4424850"/>
          </a:xfrm>
        </p:spPr>
        <p:txBody>
          <a:bodyPr vert="horz" lIns="0" tIns="0" rIns="0" bIns="0" rtlCol="0" anchor="t">
            <a:noAutofit/>
          </a:bodyPr>
          <a:lstStyle/>
          <a:p>
            <a:pPr marL="342900" indent="-342900">
              <a:buFont typeface="Arial" panose="020B0604020202020204" pitchFamily="34" charset="0"/>
              <a:buChar char="•"/>
            </a:pPr>
            <a:r>
              <a:rPr lang="en-GB" sz="1600" dirty="0">
                <a:latin typeface="Arial"/>
                <a:cs typeface="Arial"/>
              </a:rPr>
              <a:t>WMT is based on outdated information and has not been updated or adjusted for many years to accurately to reflect the </a:t>
            </a:r>
            <a:r>
              <a:rPr lang="en-GB" sz="1600" b="1" dirty="0">
                <a:latin typeface="Arial"/>
                <a:cs typeface="Arial"/>
              </a:rPr>
              <a:t>changes in practice and/or policy</a:t>
            </a:r>
            <a:r>
              <a:rPr lang="en-GB" sz="1600" dirty="0">
                <a:latin typeface="Arial"/>
                <a:cs typeface="Arial"/>
              </a:rPr>
              <a:t> requirements and expectations. It does </a:t>
            </a:r>
            <a:r>
              <a:rPr lang="en-GB" sz="1600" b="1" dirty="0">
                <a:latin typeface="Arial"/>
                <a:cs typeface="Arial"/>
              </a:rPr>
              <a:t>not accurately reflect the current expected practice </a:t>
            </a:r>
            <a:r>
              <a:rPr lang="en-GB" sz="1600" dirty="0">
                <a:latin typeface="Arial"/>
                <a:cs typeface="Arial"/>
              </a:rPr>
              <a:t>in sentence management</a:t>
            </a:r>
          </a:p>
          <a:p>
            <a:pPr marL="342900" indent="-342900">
              <a:buFont typeface="Arial" panose="020B0604020202020204" pitchFamily="34" charset="0"/>
              <a:buChar char="•"/>
            </a:pPr>
            <a:r>
              <a:rPr lang="en-GB" sz="1600" dirty="0">
                <a:latin typeface="Arial"/>
                <a:cs typeface="Arial"/>
              </a:rPr>
              <a:t>The </a:t>
            </a:r>
            <a:r>
              <a:rPr lang="en-GB" sz="1600" b="1" dirty="0">
                <a:latin typeface="Arial"/>
                <a:cs typeface="Arial"/>
              </a:rPr>
              <a:t>points system </a:t>
            </a:r>
            <a:r>
              <a:rPr lang="en-GB" sz="1600" dirty="0">
                <a:latin typeface="Arial"/>
                <a:cs typeface="Arial"/>
              </a:rPr>
              <a:t>used in the WMT is </a:t>
            </a:r>
            <a:r>
              <a:rPr lang="en-GB" sz="1600" b="1" dirty="0">
                <a:latin typeface="Arial"/>
                <a:cs typeface="Arial"/>
              </a:rPr>
              <a:t>complicated</a:t>
            </a:r>
            <a:r>
              <a:rPr lang="en-GB" sz="1600" dirty="0">
                <a:latin typeface="Arial"/>
                <a:cs typeface="Arial"/>
              </a:rPr>
              <a:t> and is often the cause of </a:t>
            </a:r>
            <a:r>
              <a:rPr lang="en-GB" sz="1600" b="1" dirty="0">
                <a:latin typeface="Arial"/>
                <a:cs typeface="Arial"/>
              </a:rPr>
              <a:t>confusion</a:t>
            </a:r>
            <a:r>
              <a:rPr lang="en-GB" sz="1600" dirty="0">
                <a:latin typeface="Arial"/>
                <a:cs typeface="Arial"/>
              </a:rPr>
              <a:t> as it is </a:t>
            </a:r>
            <a:r>
              <a:rPr lang="en-GB" sz="1600" b="1" dirty="0">
                <a:latin typeface="Arial"/>
                <a:cs typeface="Arial"/>
              </a:rPr>
              <a:t>unclear what points actually mean</a:t>
            </a:r>
            <a:r>
              <a:rPr lang="en-GB" sz="1600" dirty="0">
                <a:latin typeface="Arial"/>
                <a:cs typeface="Arial"/>
              </a:rPr>
              <a:t>, how they are </a:t>
            </a:r>
            <a:r>
              <a:rPr lang="en-GB" sz="1600" b="1" dirty="0">
                <a:latin typeface="Arial"/>
                <a:cs typeface="Arial"/>
              </a:rPr>
              <a:t>calculated, </a:t>
            </a:r>
            <a:r>
              <a:rPr lang="en-GB" sz="1600" dirty="0">
                <a:latin typeface="Arial"/>
                <a:cs typeface="Arial"/>
              </a:rPr>
              <a:t>how points are </a:t>
            </a:r>
            <a:r>
              <a:rPr lang="en-GB" sz="1600" b="1" dirty="0">
                <a:latin typeface="Arial"/>
                <a:cs typeface="Arial"/>
              </a:rPr>
              <a:t>allocated</a:t>
            </a:r>
            <a:r>
              <a:rPr lang="en-GB" sz="1600" dirty="0">
                <a:latin typeface="Arial"/>
                <a:cs typeface="Arial"/>
              </a:rPr>
              <a:t> to a particular case, and there is no full definition of the activities the points cover</a:t>
            </a:r>
          </a:p>
          <a:p>
            <a:pPr marL="342900" lvl="0" indent="-342900">
              <a:buFont typeface="Arial" panose="020B0604020202020204" pitchFamily="34" charset="0"/>
              <a:buChar char="•"/>
            </a:pPr>
            <a:r>
              <a:rPr lang="en-GB" sz="1600" dirty="0">
                <a:latin typeface="Arial"/>
                <a:cs typeface="Arial"/>
              </a:rPr>
              <a:t>Practitioners currently receive points for </a:t>
            </a:r>
            <a:r>
              <a:rPr lang="en-GB" sz="1600" b="1" dirty="0">
                <a:latin typeface="Arial"/>
                <a:cs typeface="Arial"/>
              </a:rPr>
              <a:t>Parole reports/ARMS </a:t>
            </a:r>
            <a:r>
              <a:rPr lang="en-GB" sz="1600" dirty="0">
                <a:latin typeface="Arial"/>
                <a:cs typeface="Arial"/>
              </a:rPr>
              <a:t>only </a:t>
            </a:r>
            <a:r>
              <a:rPr lang="en-GB" sz="1600" b="1" dirty="0">
                <a:latin typeface="Arial"/>
                <a:cs typeface="Arial"/>
              </a:rPr>
              <a:t>after this work is completed</a:t>
            </a:r>
            <a:r>
              <a:rPr lang="en-GB" sz="1600" dirty="0">
                <a:latin typeface="Arial"/>
                <a:cs typeface="Arial"/>
              </a:rPr>
              <a:t>. This means workload measurements are </a:t>
            </a:r>
            <a:r>
              <a:rPr lang="en-GB" sz="1600" b="1" dirty="0">
                <a:latin typeface="Arial"/>
                <a:cs typeface="Arial"/>
              </a:rPr>
              <a:t>not accurate </a:t>
            </a:r>
            <a:r>
              <a:rPr lang="en-GB" sz="1600" dirty="0">
                <a:latin typeface="Arial"/>
                <a:cs typeface="Arial"/>
              </a:rPr>
              <a:t>while the work is being completed. In addition, the time allocated in the WMT for a Parole report is </a:t>
            </a:r>
            <a:r>
              <a:rPr lang="en-GB" sz="1600" b="1" dirty="0">
                <a:latin typeface="Arial"/>
                <a:cs typeface="Arial"/>
              </a:rPr>
              <a:t>significantly below that experienced </a:t>
            </a:r>
            <a:r>
              <a:rPr lang="en-GB" sz="1600" dirty="0">
                <a:latin typeface="Arial"/>
                <a:cs typeface="Arial"/>
              </a:rPr>
              <a:t>by practitioners</a:t>
            </a:r>
          </a:p>
          <a:p>
            <a:pPr marL="342900" lvl="0" indent="-342900">
              <a:buFont typeface="Arial" panose="020B0604020202020204" pitchFamily="34" charset="0"/>
              <a:buChar char="•"/>
            </a:pPr>
            <a:r>
              <a:rPr lang="en-GB" sz="1600" dirty="0">
                <a:latin typeface="Arial"/>
                <a:cs typeface="Arial"/>
              </a:rPr>
              <a:t>WMT does </a:t>
            </a:r>
            <a:r>
              <a:rPr lang="en-GB" sz="1600" b="1" dirty="0">
                <a:latin typeface="Arial"/>
                <a:cs typeface="Arial"/>
              </a:rPr>
              <a:t>not include any practitioner planning time or reflection time</a:t>
            </a:r>
          </a:p>
          <a:p>
            <a:pPr marL="342900" lvl="0" indent="-342900">
              <a:buFont typeface="Arial" panose="020B0604020202020204" pitchFamily="34" charset="0"/>
              <a:buChar char="•"/>
            </a:pPr>
            <a:r>
              <a:rPr lang="en-GB" sz="1600" dirty="0">
                <a:latin typeface="Arial"/>
                <a:cs typeface="Arial"/>
              </a:rPr>
              <a:t>The </a:t>
            </a:r>
            <a:r>
              <a:rPr lang="en-GB" sz="1600" b="1" dirty="0">
                <a:latin typeface="Arial"/>
                <a:cs typeface="Arial"/>
              </a:rPr>
              <a:t>Unified Tiering Model (UTM) </a:t>
            </a:r>
            <a:r>
              <a:rPr lang="en-GB" sz="1600" dirty="0">
                <a:latin typeface="Arial"/>
                <a:cs typeface="Arial"/>
              </a:rPr>
              <a:t>implemented at the point of unification represented a move to a method of tiering for a unified caseload, but </a:t>
            </a:r>
            <a:r>
              <a:rPr lang="en-GB" sz="1600" b="1" dirty="0">
                <a:latin typeface="Arial"/>
                <a:cs typeface="Arial"/>
              </a:rPr>
              <a:t>did not allocate sufficient workload points to Tier C cases </a:t>
            </a:r>
            <a:r>
              <a:rPr lang="en-GB" sz="1600" dirty="0">
                <a:latin typeface="Arial"/>
                <a:cs typeface="Arial"/>
              </a:rPr>
              <a:t>which are often complex and include significant risk management activity, and did not address the ‘top heavy’ Tier A and B points</a:t>
            </a:r>
          </a:p>
          <a:p>
            <a:pPr marL="342900" lvl="0" indent="-342900">
              <a:buFont typeface="Arial" panose="020B0604020202020204" pitchFamily="34" charset="0"/>
              <a:buChar char="•"/>
            </a:pPr>
            <a:r>
              <a:rPr lang="en-GB" sz="1600" dirty="0">
                <a:latin typeface="Arial"/>
                <a:cs typeface="Arial"/>
              </a:rPr>
              <a:t>Case Management Support </a:t>
            </a:r>
            <a:r>
              <a:rPr lang="en-GB" sz="1600" b="1" dirty="0">
                <a:latin typeface="Arial"/>
                <a:cs typeface="Arial"/>
              </a:rPr>
              <a:t>(CMS) </a:t>
            </a:r>
            <a:r>
              <a:rPr lang="en-GB" sz="1600" dirty="0">
                <a:latin typeface="Arial"/>
                <a:cs typeface="Arial"/>
              </a:rPr>
              <a:t>is used with </a:t>
            </a:r>
            <a:r>
              <a:rPr lang="en-GB" sz="1600" b="1" dirty="0">
                <a:latin typeface="Arial"/>
                <a:cs typeface="Arial"/>
              </a:rPr>
              <a:t>varying levels of accuracy. </a:t>
            </a:r>
            <a:r>
              <a:rPr lang="en-GB" sz="1600" dirty="0">
                <a:latin typeface="Arial"/>
                <a:cs typeface="Arial"/>
              </a:rPr>
              <a:t>CMS itself also creates a </a:t>
            </a:r>
            <a:r>
              <a:rPr lang="en-GB" sz="1600" b="1" dirty="0">
                <a:latin typeface="Arial"/>
                <a:cs typeface="Arial"/>
              </a:rPr>
              <a:t>skewed workload measure </a:t>
            </a:r>
            <a:r>
              <a:rPr lang="en-GB" sz="1600" dirty="0">
                <a:latin typeface="Arial"/>
                <a:cs typeface="Arial"/>
              </a:rPr>
              <a:t>within WMT</a:t>
            </a:r>
            <a:endParaRPr lang="en-GB" sz="1600" b="1" dirty="0">
              <a:latin typeface="Arial"/>
              <a:cs typeface="Arial"/>
            </a:endParaRPr>
          </a:p>
          <a:p>
            <a:pPr marL="342900" indent="-342900">
              <a:buFont typeface="Arial" panose="020B0604020202020204" pitchFamily="34" charset="0"/>
              <a:buChar char="•"/>
            </a:pPr>
            <a:r>
              <a:rPr lang="en-GB" sz="1600" b="1" dirty="0">
                <a:latin typeface="Arial"/>
                <a:cs typeface="Arial"/>
              </a:rPr>
              <a:t>Co-working was not accounted for</a:t>
            </a:r>
            <a:r>
              <a:rPr lang="en-GB" sz="1600" dirty="0">
                <a:latin typeface="Arial"/>
                <a:cs typeface="Arial"/>
              </a:rPr>
              <a:t> in the previous protected learning time of PQiP learners </a:t>
            </a:r>
            <a:endParaRPr lang="en-GB" sz="1600" dirty="0"/>
          </a:p>
        </p:txBody>
      </p:sp>
      <p:sp>
        <p:nvSpPr>
          <p:cNvPr id="5" name="Slide Number Placeholder 4">
            <a:extLst>
              <a:ext uri="{FF2B5EF4-FFF2-40B4-BE49-F238E27FC236}">
                <a16:creationId xmlns:a16="http://schemas.microsoft.com/office/drawing/2014/main" id="{4BD1B365-7FAA-4F1F-B302-0ECF0AB47813}"/>
              </a:ext>
            </a:extLst>
          </p:cNvPr>
          <p:cNvSpPr>
            <a:spLocks noGrp="1"/>
          </p:cNvSpPr>
          <p:nvPr>
            <p:ph type="sldNum" sz="quarter" idx="12"/>
          </p:nvPr>
        </p:nvSpPr>
        <p:spPr/>
        <p:txBody>
          <a:bodyPr/>
          <a:lstStyle/>
          <a:p>
            <a:fld id="{6BA6D896-E1CD-4198-B852-D6590D56DF76}" type="slidenum">
              <a:rPr lang="en-GB" smtClean="0"/>
              <a:pPr/>
              <a:t>8</a:t>
            </a:fld>
            <a:endParaRPr lang="en-GB"/>
          </a:p>
        </p:txBody>
      </p:sp>
      <p:sp>
        <p:nvSpPr>
          <p:cNvPr id="4" name="TextBox 3">
            <a:extLst>
              <a:ext uri="{FF2B5EF4-FFF2-40B4-BE49-F238E27FC236}">
                <a16:creationId xmlns:a16="http://schemas.microsoft.com/office/drawing/2014/main" id="{B0134EAD-51A8-4CF7-AFCD-785E67A7C7D1}"/>
              </a:ext>
            </a:extLst>
          </p:cNvPr>
          <p:cNvSpPr txBox="1"/>
          <p:nvPr/>
        </p:nvSpPr>
        <p:spPr>
          <a:xfrm>
            <a:off x="570689" y="850171"/>
            <a:ext cx="11025998" cy="646331"/>
          </a:xfrm>
          <a:prstGeom prst="rect">
            <a:avLst/>
          </a:prstGeom>
          <a:solidFill>
            <a:schemeClr val="accent3">
              <a:lumMod val="20000"/>
              <a:lumOff val="80000"/>
            </a:schemeClr>
          </a:solidFill>
        </p:spPr>
        <p:txBody>
          <a:bodyPr wrap="square" rtlCol="0">
            <a:spAutoFit/>
          </a:bodyPr>
          <a:lstStyle/>
          <a:p>
            <a:r>
              <a:rPr lang="en-GB" sz="1800">
                <a:latin typeface="Arial"/>
                <a:cs typeface="Arial"/>
              </a:rPr>
              <a:t>Following engagement with </a:t>
            </a:r>
            <a:r>
              <a:rPr lang="en-GB" sz="1800" b="1">
                <a:latin typeface="Arial"/>
                <a:cs typeface="Arial"/>
              </a:rPr>
              <a:t>150+</a:t>
            </a:r>
            <a:r>
              <a:rPr lang="en-GB" sz="1800">
                <a:latin typeface="Arial"/>
                <a:cs typeface="Arial"/>
              </a:rPr>
              <a:t> operational practitioners across all regions, Policy leads and Subject Matter Experts, we recognised the need to </a:t>
            </a:r>
            <a:r>
              <a:rPr lang="en-GB" sz="1800" b="1">
                <a:latin typeface="Arial"/>
                <a:cs typeface="Arial"/>
              </a:rPr>
              <a:t>change the below </a:t>
            </a:r>
            <a:r>
              <a:rPr lang="en-GB" sz="1800">
                <a:latin typeface="Arial"/>
                <a:cs typeface="Arial"/>
              </a:rPr>
              <a:t>in WMT:</a:t>
            </a:r>
          </a:p>
        </p:txBody>
      </p:sp>
      <p:pic>
        <p:nvPicPr>
          <p:cNvPr id="6" name="Picture 5">
            <a:extLst>
              <a:ext uri="{FF2B5EF4-FFF2-40B4-BE49-F238E27FC236}">
                <a16:creationId xmlns:a16="http://schemas.microsoft.com/office/drawing/2014/main" id="{D39AC504-93D9-4996-A41B-5E439DF38E97}"/>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63042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C4CA-5399-4067-8EC5-9D689FC331D3}"/>
              </a:ext>
            </a:extLst>
          </p:cNvPr>
          <p:cNvSpPr>
            <a:spLocks noGrp="1"/>
          </p:cNvSpPr>
          <p:nvPr>
            <p:ph type="title"/>
          </p:nvPr>
        </p:nvSpPr>
        <p:spPr>
          <a:xfrm>
            <a:off x="716757" y="226186"/>
            <a:ext cx="10743406" cy="630470"/>
          </a:xfrm>
        </p:spPr>
        <p:txBody>
          <a:bodyPr/>
          <a:lstStyle/>
          <a:p>
            <a:r>
              <a:rPr lang="en-GB"/>
              <a:t>The WMT - What’s changing at a glance</a:t>
            </a:r>
          </a:p>
        </p:txBody>
      </p:sp>
      <p:sp>
        <p:nvSpPr>
          <p:cNvPr id="3" name="Content Placeholder 2">
            <a:extLst>
              <a:ext uri="{FF2B5EF4-FFF2-40B4-BE49-F238E27FC236}">
                <a16:creationId xmlns:a16="http://schemas.microsoft.com/office/drawing/2014/main" id="{CEA910BB-1BA1-4C9A-8536-742A365F3FE0}"/>
              </a:ext>
            </a:extLst>
          </p:cNvPr>
          <p:cNvSpPr>
            <a:spLocks noGrp="1"/>
          </p:cNvSpPr>
          <p:nvPr>
            <p:ph idx="1"/>
          </p:nvPr>
        </p:nvSpPr>
        <p:spPr>
          <a:xfrm>
            <a:off x="597159" y="1699098"/>
            <a:ext cx="10863004" cy="4394860"/>
          </a:xfrm>
        </p:spPr>
        <p:txBody>
          <a:bodyPr vert="horz" lIns="0" tIns="0" rIns="0" bIns="0" rtlCol="0" anchor="t">
            <a:noAutofit/>
          </a:bodyPr>
          <a:lstStyle/>
          <a:p>
            <a:pPr marL="342900" lvl="0" indent="-342900">
              <a:buFont typeface="Arial" panose="020B0604020202020204" pitchFamily="34" charset="0"/>
              <a:buChar char="•"/>
            </a:pPr>
            <a:r>
              <a:rPr lang="en-GB" sz="1600" b="1" dirty="0">
                <a:latin typeface="Arial"/>
                <a:cs typeface="Arial"/>
              </a:rPr>
              <a:t>Simplified calculations </a:t>
            </a:r>
            <a:r>
              <a:rPr lang="en-GB" sz="1600" dirty="0">
                <a:latin typeface="Arial"/>
                <a:cs typeface="Arial"/>
              </a:rPr>
              <a:t>for how WMT Points are calculated from available practitioner time</a:t>
            </a:r>
          </a:p>
          <a:p>
            <a:pPr marL="342900" lvl="0" indent="-342900">
              <a:buFont typeface="Arial" panose="020B0604020202020204" pitchFamily="34" charset="0"/>
              <a:buChar char="•"/>
            </a:pPr>
            <a:r>
              <a:rPr lang="en-GB" sz="1600" dirty="0">
                <a:latin typeface="Arial"/>
                <a:cs typeface="Arial"/>
              </a:rPr>
              <a:t>WMT points for each case have been updated to reflect </a:t>
            </a:r>
            <a:r>
              <a:rPr lang="en-GB" sz="1600" b="1" dirty="0">
                <a:latin typeface="Arial"/>
                <a:cs typeface="Arial"/>
              </a:rPr>
              <a:t>up to date practice requirements</a:t>
            </a:r>
            <a:r>
              <a:rPr lang="en-GB" sz="1600" dirty="0">
                <a:latin typeface="Arial"/>
                <a:cs typeface="Arial"/>
              </a:rPr>
              <a:t>. Pre-release cases were not included in the current refresh and will be reviewed in the future</a:t>
            </a:r>
          </a:p>
          <a:p>
            <a:pPr marL="342900" indent="-342900">
              <a:buFont typeface="Arial" panose="020B0604020202020204" pitchFamily="34" charset="0"/>
              <a:buChar char="•"/>
            </a:pPr>
            <a:r>
              <a:rPr lang="en-GB" sz="1600" dirty="0">
                <a:latin typeface="Arial"/>
                <a:cs typeface="Arial"/>
              </a:rPr>
              <a:t>WMT points are formed from a list of </a:t>
            </a:r>
            <a:r>
              <a:rPr lang="en-GB" sz="1600" b="1" dirty="0">
                <a:latin typeface="Arial"/>
                <a:cs typeface="Arial"/>
              </a:rPr>
              <a:t>practitioner verified mandatory activities and timings</a:t>
            </a:r>
            <a:r>
              <a:rPr lang="en-GB" sz="1600" dirty="0">
                <a:latin typeface="Arial"/>
                <a:cs typeface="Arial"/>
              </a:rPr>
              <a:t> with up to </a:t>
            </a:r>
            <a:r>
              <a:rPr lang="en-GB" sz="1600" b="1" dirty="0">
                <a:latin typeface="Arial"/>
                <a:cs typeface="Arial"/>
              </a:rPr>
              <a:t>30% additional time for responsive activity</a:t>
            </a:r>
            <a:r>
              <a:rPr lang="en-GB" sz="1600" dirty="0">
                <a:latin typeface="Arial"/>
                <a:cs typeface="Arial"/>
              </a:rPr>
              <a:t>. </a:t>
            </a:r>
            <a:endParaRPr lang="en-GB" sz="1600" dirty="0"/>
          </a:p>
          <a:p>
            <a:pPr marL="342900" lvl="0" indent="-342900">
              <a:buFont typeface="Arial" panose="020B0604020202020204" pitchFamily="34" charset="0"/>
              <a:buChar char="•"/>
            </a:pPr>
            <a:r>
              <a:rPr lang="en-GB" sz="1600" dirty="0">
                <a:latin typeface="Arial"/>
                <a:cs typeface="Arial"/>
              </a:rPr>
              <a:t>The result of this work has provided detailed information for </a:t>
            </a:r>
            <a:r>
              <a:rPr lang="en-GB" sz="1600" b="1" dirty="0">
                <a:latin typeface="Arial"/>
                <a:cs typeface="Arial"/>
              </a:rPr>
              <a:t>a review of the points allocated to each tier </a:t>
            </a:r>
            <a:r>
              <a:rPr lang="en-GB" sz="1600" dirty="0">
                <a:latin typeface="Arial"/>
                <a:cs typeface="Arial"/>
              </a:rPr>
              <a:t>based on the activity, activity time and activity frequency expectations. This has shown that </a:t>
            </a:r>
            <a:r>
              <a:rPr lang="en-GB" sz="1600" b="1" dirty="0">
                <a:latin typeface="Arial"/>
                <a:cs typeface="Arial"/>
              </a:rPr>
              <a:t>greater time is needed to manage Tier C caseloads</a:t>
            </a:r>
            <a:r>
              <a:rPr lang="en-GB" sz="1600" dirty="0">
                <a:latin typeface="Arial"/>
                <a:cs typeface="Arial"/>
              </a:rPr>
              <a:t> to reflect complexity and risk management demand on Probation Practitioners (PPs)</a:t>
            </a:r>
          </a:p>
          <a:p>
            <a:pPr marL="342900" lvl="0" indent="-342900">
              <a:buFont typeface="Arial" panose="020B0604020202020204" pitchFamily="34" charset="0"/>
              <a:buChar char="•"/>
            </a:pPr>
            <a:r>
              <a:rPr lang="en-GB" sz="1600" dirty="0">
                <a:latin typeface="Arial"/>
                <a:cs typeface="Arial"/>
              </a:rPr>
              <a:t>The review of points allocated to each tier also identified that the old WMT was </a:t>
            </a:r>
            <a:r>
              <a:rPr lang="en-GB" sz="1600" b="1" dirty="0">
                <a:latin typeface="Arial"/>
                <a:cs typeface="Arial"/>
              </a:rPr>
              <a:t>‘top heavy’ </a:t>
            </a:r>
            <a:r>
              <a:rPr lang="en-GB" sz="1600" dirty="0">
                <a:latin typeface="Arial"/>
                <a:cs typeface="Arial"/>
              </a:rPr>
              <a:t>in allocating points to Tier A and B cases, which did not reflect current ways of working and practice expectations</a:t>
            </a:r>
          </a:p>
          <a:p>
            <a:pPr marL="342900" lvl="0" indent="-342900">
              <a:buFont typeface="Arial" panose="020B0604020202020204" pitchFamily="34" charset="0"/>
              <a:buChar char="•"/>
            </a:pPr>
            <a:r>
              <a:rPr lang="en-GB" sz="1600" dirty="0">
                <a:latin typeface="Arial"/>
                <a:cs typeface="Arial"/>
              </a:rPr>
              <a:t>Target Staffing Figures for regional Sentence Management have been </a:t>
            </a:r>
            <a:r>
              <a:rPr lang="en-GB" sz="1600" b="1" dirty="0">
                <a:latin typeface="Arial"/>
                <a:cs typeface="Arial"/>
              </a:rPr>
              <a:t>updated to include SPOC roles</a:t>
            </a:r>
            <a:endParaRPr lang="en-GB" sz="1600" dirty="0">
              <a:latin typeface="Arial"/>
              <a:cs typeface="Arial"/>
            </a:endParaRPr>
          </a:p>
          <a:p>
            <a:pPr marL="342900" indent="-342900">
              <a:buFont typeface="Arial" panose="020B0604020202020204" pitchFamily="34" charset="0"/>
              <a:buChar char="•"/>
            </a:pPr>
            <a:r>
              <a:rPr lang="en-GB" sz="1600" dirty="0">
                <a:latin typeface="Arial"/>
                <a:cs typeface="Arial"/>
              </a:rPr>
              <a:t>Case Management Support (CMS) will be </a:t>
            </a:r>
            <a:r>
              <a:rPr lang="en-GB" sz="1600" b="1" dirty="0">
                <a:latin typeface="Arial"/>
                <a:cs typeface="Arial"/>
              </a:rPr>
              <a:t>updated</a:t>
            </a:r>
            <a:r>
              <a:rPr lang="en-GB" sz="1600" dirty="0">
                <a:latin typeface="Arial"/>
                <a:cs typeface="Arial"/>
              </a:rPr>
              <a:t> to </a:t>
            </a:r>
            <a:r>
              <a:rPr lang="en-GB" sz="1600" b="1" dirty="0">
                <a:latin typeface="Arial"/>
                <a:cs typeface="Arial"/>
              </a:rPr>
              <a:t>improve</a:t>
            </a:r>
            <a:r>
              <a:rPr lang="en-GB" sz="1600" dirty="0">
                <a:latin typeface="Arial"/>
                <a:cs typeface="Arial"/>
              </a:rPr>
              <a:t> accuracy and reliability and make it simpler to use</a:t>
            </a:r>
          </a:p>
          <a:p>
            <a:pPr marL="342900" indent="-342900">
              <a:buFont typeface="Arial" panose="020B0604020202020204" pitchFamily="34" charset="0"/>
              <a:buChar char="•"/>
            </a:pPr>
            <a:r>
              <a:rPr lang="en-GB" sz="1600" dirty="0">
                <a:latin typeface="Arial"/>
                <a:cs typeface="Arial"/>
              </a:rPr>
              <a:t>A </a:t>
            </a:r>
            <a:r>
              <a:rPr lang="en-GB" sz="1600" b="1" dirty="0">
                <a:latin typeface="Arial"/>
                <a:cs typeface="Arial"/>
              </a:rPr>
              <a:t>reminder of the changes to PQiP </a:t>
            </a:r>
            <a:r>
              <a:rPr lang="en-GB" sz="1600" dirty="0">
                <a:latin typeface="Arial"/>
                <a:cs typeface="Arial"/>
              </a:rPr>
              <a:t>reductions made in July 2022 to include co-working requirements in protected learning time </a:t>
            </a:r>
            <a:endParaRPr lang="en-GB" sz="1600" dirty="0"/>
          </a:p>
        </p:txBody>
      </p:sp>
      <p:sp>
        <p:nvSpPr>
          <p:cNvPr id="5" name="Slide Number Placeholder 4">
            <a:extLst>
              <a:ext uri="{FF2B5EF4-FFF2-40B4-BE49-F238E27FC236}">
                <a16:creationId xmlns:a16="http://schemas.microsoft.com/office/drawing/2014/main" id="{4BD1B365-7FAA-4F1F-B302-0ECF0AB47813}"/>
              </a:ext>
            </a:extLst>
          </p:cNvPr>
          <p:cNvSpPr>
            <a:spLocks noGrp="1"/>
          </p:cNvSpPr>
          <p:nvPr>
            <p:ph type="sldNum" sz="quarter" idx="12"/>
          </p:nvPr>
        </p:nvSpPr>
        <p:spPr/>
        <p:txBody>
          <a:bodyPr/>
          <a:lstStyle/>
          <a:p>
            <a:fld id="{6BA6D896-E1CD-4198-B852-D6590D56DF76}" type="slidenum">
              <a:rPr lang="en-GB" smtClean="0"/>
              <a:pPr/>
              <a:t>9</a:t>
            </a:fld>
            <a:endParaRPr lang="en-GB"/>
          </a:p>
        </p:txBody>
      </p:sp>
      <p:sp>
        <p:nvSpPr>
          <p:cNvPr id="4" name="TextBox 3">
            <a:extLst>
              <a:ext uri="{FF2B5EF4-FFF2-40B4-BE49-F238E27FC236}">
                <a16:creationId xmlns:a16="http://schemas.microsoft.com/office/drawing/2014/main" id="{0C8D5F0B-19E4-4FB8-95D6-C225772C25ED}"/>
              </a:ext>
            </a:extLst>
          </p:cNvPr>
          <p:cNvSpPr txBox="1"/>
          <p:nvPr/>
        </p:nvSpPr>
        <p:spPr>
          <a:xfrm>
            <a:off x="597159" y="856656"/>
            <a:ext cx="10878084" cy="646331"/>
          </a:xfrm>
          <a:prstGeom prst="rect">
            <a:avLst/>
          </a:prstGeom>
          <a:solidFill>
            <a:schemeClr val="accent3">
              <a:lumMod val="20000"/>
              <a:lumOff val="80000"/>
            </a:schemeClr>
          </a:solidFill>
        </p:spPr>
        <p:txBody>
          <a:bodyPr wrap="square" rtlCol="0">
            <a:spAutoFit/>
          </a:bodyPr>
          <a:lstStyle/>
          <a:p>
            <a:r>
              <a:rPr lang="en-GB" sz="1800" b="1">
                <a:latin typeface="Arial"/>
                <a:cs typeface="Arial"/>
              </a:rPr>
              <a:t>Overnight on 6/1/23 a revised Workload Measurement Tool will be launched</a:t>
            </a:r>
            <a:r>
              <a:rPr lang="en-GB" sz="1800">
                <a:latin typeface="Arial"/>
                <a:cs typeface="Arial"/>
              </a:rPr>
              <a:t>. There are several </a:t>
            </a:r>
            <a:r>
              <a:rPr lang="en-GB" sz="1800" b="1">
                <a:latin typeface="Arial"/>
                <a:cs typeface="Arial"/>
              </a:rPr>
              <a:t>key changes </a:t>
            </a:r>
            <a:r>
              <a:rPr lang="en-GB" sz="1800">
                <a:latin typeface="Arial"/>
                <a:cs typeface="Arial"/>
              </a:rPr>
              <a:t>which are outlined in </a:t>
            </a:r>
            <a:r>
              <a:rPr lang="en-GB" sz="1800" b="1">
                <a:latin typeface="Arial"/>
                <a:cs typeface="Arial"/>
              </a:rPr>
              <a:t>summary</a:t>
            </a:r>
            <a:r>
              <a:rPr lang="en-GB" sz="1800">
                <a:latin typeface="Arial"/>
                <a:cs typeface="Arial"/>
              </a:rPr>
              <a:t> below. More detail is provided later on in this document </a:t>
            </a:r>
          </a:p>
        </p:txBody>
      </p:sp>
      <p:pic>
        <p:nvPicPr>
          <p:cNvPr id="6" name="Picture 5">
            <a:extLst>
              <a:ext uri="{FF2B5EF4-FFF2-40B4-BE49-F238E27FC236}">
                <a16:creationId xmlns:a16="http://schemas.microsoft.com/office/drawing/2014/main" id="{CF98EB71-6F10-4ED2-A1AC-01EA5A2A7D0E}"/>
              </a:ext>
            </a:extLst>
          </p:cNvPr>
          <p:cNvPicPr>
            <a:picLocks noChangeAspect="1"/>
          </p:cNvPicPr>
          <p:nvPr/>
        </p:nvPicPr>
        <p:blipFill>
          <a:blip r:embed="rId2"/>
          <a:stretch>
            <a:fillRect/>
          </a:stretch>
        </p:blipFill>
        <p:spPr>
          <a:xfrm>
            <a:off x="10598757" y="87705"/>
            <a:ext cx="1593243" cy="804172"/>
          </a:xfrm>
          <a:prstGeom prst="rect">
            <a:avLst/>
          </a:prstGeom>
        </p:spPr>
      </p:pic>
    </p:spTree>
    <p:extLst>
      <p:ext uri="{BB962C8B-B14F-4D97-AF65-F5344CB8AC3E}">
        <p14:creationId xmlns:p14="http://schemas.microsoft.com/office/powerpoint/2010/main" val="1301889230"/>
      </p:ext>
    </p:extLst>
  </p:cSld>
  <p:clrMapOvr>
    <a:masterClrMapping/>
  </p:clrMapOvr>
</p:sld>
</file>

<file path=ppt/theme/theme1.xml><?xml version="1.0" encoding="utf-8"?>
<a:theme xmlns:a="http://schemas.openxmlformats.org/drawingml/2006/main" name="1_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E780E7353324196A7D1CF7FA8AC99" ma:contentTypeVersion="14" ma:contentTypeDescription="Create a new document." ma:contentTypeScope="" ma:versionID="2adb62e049eb9c2b399989942cb46b63">
  <xsd:schema xmlns:xsd="http://www.w3.org/2001/XMLSchema" xmlns:xs="http://www.w3.org/2001/XMLSchema" xmlns:p="http://schemas.microsoft.com/office/2006/metadata/properties" xmlns:ns2="c5042a15-a419-4fff-a223-52a8425e8876" xmlns:ns3="161f0f10-3ba5-485e-b819-1b7c8c2a8390" targetNamespace="http://schemas.microsoft.com/office/2006/metadata/properties" ma:root="true" ma:fieldsID="9788ae595e8e8d039da3056743cb9407" ns2:_="" ns3:_="">
    <xsd:import namespace="c5042a15-a419-4fff-a223-52a8425e8876"/>
    <xsd:import namespace="161f0f10-3ba5-485e-b819-1b7c8c2a83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42a15-a419-4fff-a223-52a8425e88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f0f10-3ba5-485e-b819-1b7c8c2a83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bd0cc78-3faf-45e0-bc63-bdc84f161133}" ma:internalName="TaxCatchAll" ma:showField="CatchAllData" ma:web="161f0f10-3ba5-485e-b819-1b7c8c2a83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61f0f10-3ba5-485e-b819-1b7c8c2a8390" xsi:nil="true"/>
    <lcf76f155ced4ddcb4097134ff3c332f xmlns="c5042a15-a419-4fff-a223-52a8425e8876">
      <Terms xmlns="http://schemas.microsoft.com/office/infopath/2007/PartnerControls"/>
    </lcf76f155ced4ddcb4097134ff3c332f>
    <SharedWithUsers xmlns="161f0f10-3ba5-485e-b819-1b7c8c2a8390">
      <UserInfo>
        <DisplayName/>
        <AccountId xsi:nil="true"/>
        <AccountType/>
      </UserInfo>
    </SharedWithUsers>
  </documentManagement>
</p:properties>
</file>

<file path=customXml/itemProps1.xml><?xml version="1.0" encoding="utf-8"?>
<ds:datastoreItem xmlns:ds="http://schemas.openxmlformats.org/officeDocument/2006/customXml" ds:itemID="{ABE5A898-E07B-4598-8863-86C2C6F285B1}">
  <ds:schemaRefs>
    <ds:schemaRef ds:uri="161f0f10-3ba5-485e-b819-1b7c8c2a8390"/>
    <ds:schemaRef ds:uri="c5042a15-a419-4fff-a223-52a8425e88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5267AF-D00A-4CD7-8533-DB6CFB94C8B3}">
  <ds:schemaRefs>
    <ds:schemaRef ds:uri="http://schemas.microsoft.com/sharepoint/v3/contenttype/forms"/>
  </ds:schemaRefs>
</ds:datastoreItem>
</file>

<file path=customXml/itemProps3.xml><?xml version="1.0" encoding="utf-8"?>
<ds:datastoreItem xmlns:ds="http://schemas.openxmlformats.org/officeDocument/2006/customXml" ds:itemID="{4BD00285-63C5-4AAD-9AA8-224872E9B8D3}">
  <ds:schemaRefs>
    <ds:schemaRef ds:uri="161f0f10-3ba5-485e-b819-1b7c8c2a8390"/>
    <ds:schemaRef ds:uri="c5042a15-a419-4fff-a223-52a8425e88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HMPPS-PowerPoint-template-English</Template>
  <TotalTime>0</TotalTime>
  <Words>11636</Words>
  <Application>Microsoft Office PowerPoint</Application>
  <PresentationFormat>Widescreen</PresentationFormat>
  <Paragraphs>2154</Paragraphs>
  <Slides>43</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Segoe UI</vt:lpstr>
      <vt:lpstr>Symbol</vt:lpstr>
      <vt:lpstr>Times New Roman</vt:lpstr>
      <vt:lpstr>1_Office Theme</vt:lpstr>
      <vt:lpstr>Office Theme</vt:lpstr>
      <vt:lpstr>The Workload Measurement Tool Update </vt:lpstr>
      <vt:lpstr>Presenter’s notes</vt:lpstr>
      <vt:lpstr>Introduction: Who manages the Workload Measurement Tool (WMT)?</vt:lpstr>
      <vt:lpstr>Workload Measurement Tool (WMT) Refresh Contents</vt:lpstr>
      <vt:lpstr>Executive Summary of the WMT changes</vt:lpstr>
      <vt:lpstr>Executive Summary of the WMT changes </vt:lpstr>
      <vt:lpstr>Executive Summary of the WMT changes </vt:lpstr>
      <vt:lpstr>The WMT – What needs to change</vt:lpstr>
      <vt:lpstr>The WMT - What’s changing at a glance</vt:lpstr>
      <vt:lpstr>Big Picture: The WMT as part of the Workload Management Strategy</vt:lpstr>
      <vt:lpstr>The WMT: A Brief Recap </vt:lpstr>
      <vt:lpstr>The WMT: A Brief Recap </vt:lpstr>
      <vt:lpstr>WMT and Prioritising Probation Framework (PPF)</vt:lpstr>
      <vt:lpstr>Staff Engagement: Practitioner feedback</vt:lpstr>
      <vt:lpstr>Mandatory and Responsive Activities in WMT </vt:lpstr>
      <vt:lpstr>How Were Mandatory Activities Decided?</vt:lpstr>
      <vt:lpstr>Examples of activity timings in the new WMT </vt:lpstr>
      <vt:lpstr>WMT points from Full Time Equivalent (FTE) hours</vt:lpstr>
      <vt:lpstr>WMT points from Annual Hours for a Case</vt:lpstr>
      <vt:lpstr>Points – current WMT vs New WMT</vt:lpstr>
      <vt:lpstr>Changes in points – what you need to know</vt:lpstr>
      <vt:lpstr>Changes in points – what you need to know</vt:lpstr>
      <vt:lpstr>Mandatory activity examples</vt:lpstr>
      <vt:lpstr>WMT reductions – SPOC roles</vt:lpstr>
      <vt:lpstr>Case Management Support (CMS) Issues &amp; Challenges</vt:lpstr>
      <vt:lpstr>Case Management Support (CMS) Changes </vt:lpstr>
      <vt:lpstr>Case Management Support (CMS) activity timings</vt:lpstr>
      <vt:lpstr>Case Management Support (CMS) – What To Do Now </vt:lpstr>
      <vt:lpstr>PQiP Reduction Changes – Recap &amp; Reminder</vt:lpstr>
      <vt:lpstr>PQiP protected learning time changes</vt:lpstr>
      <vt:lpstr>The Workload Measurement Tool (WMT) – Ongoing Development</vt:lpstr>
      <vt:lpstr>The WMT: Planning ahead </vt:lpstr>
      <vt:lpstr>The Case Allocation Tool – A New Feature of the WMT</vt:lpstr>
      <vt:lpstr>Contact details</vt:lpstr>
      <vt:lpstr>Annexes</vt:lpstr>
      <vt:lpstr>Prioritising Probation Capacity Dashboard</vt:lpstr>
      <vt:lpstr>Prioritising Probation Mandatory Activities</vt:lpstr>
      <vt:lpstr>Prioritising Probation ‘Dos and Don’ts’ </vt:lpstr>
      <vt:lpstr>Prioritising Probation ‘Dos and Don’ts’ </vt:lpstr>
      <vt:lpstr>Mandated activity list and timings - Assess</vt:lpstr>
      <vt:lpstr>Mandated activity list and timings - Protect</vt:lpstr>
      <vt:lpstr>Mandated activity list and timings – Protect continued</vt:lpstr>
      <vt:lpstr>Mandated activity list and timings –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Goodall, Phil | (He/His)</cp:lastModifiedBy>
  <cp:revision>1</cp:revision>
  <dcterms:created xsi:type="dcterms:W3CDTF">2021-07-22T08:59:25Z</dcterms:created>
  <dcterms:modified xsi:type="dcterms:W3CDTF">2022-11-22T07:40:40Z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0x010100030E780E7353324196A7D1CF7FA8AC99</vt:lpwstr>
  </property>
  <property fmtid="{D5CDD505-2E9C-101B-9397-08002B2CF9AE}" pid="3" name="MediaServiceImageTags">
    <vt:lpwstr/>
  </property>
  <property fmtid="{D5CDD505-2E9C-101B-9397-08002B2CF9AE}" pid="4" name="Order">
    <vt:r8>132400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