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8089" r:id="rId2"/>
    <p:sldId id="809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102" d="100"/>
          <a:sy n="102" d="100"/>
        </p:scale>
        <p:origin x="7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7C7DC54-DAC1-4C3B-8CAD-018612F07C5A}"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48415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vl1pPr>
          </a:lstStyle>
          <a:p>
            <a:r>
              <a:rPr lang="en-US"/>
              <a:t>Click to edit Master title style</a:t>
            </a:r>
          </a:p>
        </p:txBody>
      </p:sp>
      <p:sp>
        <p:nvSpPr>
          <p:cNvPr id="3" name="Content Placeholder 2"/>
          <p:cNvSpPr>
            <a:spLocks noGrp="1"/>
          </p:cNvSpPr>
          <p:nvPr>
            <p:ph sz="half" idx="1"/>
          </p:nvPr>
        </p:nvSpPr>
        <p:spPr>
          <a:xfrm>
            <a:off x="527999" y="1303200"/>
            <a:ext cx="5491801" cy="4586400"/>
          </a:xfrm>
        </p:spPr>
        <p:txBody>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303200"/>
            <a:ext cx="5488525" cy="4586400"/>
          </a:xfrm>
        </p:spPr>
        <p:txBody>
          <a:bodyPr/>
          <a:lstStyle>
            <a:lvl1pPr>
              <a:defRPr sz="1600"/>
            </a:lvl1pPr>
            <a:lvl2pPr>
              <a:defRPr sz="1600"/>
            </a:lvl2pPr>
            <a:lvl3pPr>
              <a:defRPr sz="1600"/>
            </a:lvl3pPr>
          </a:lstStyle>
          <a:p>
            <a:pPr lvl="0"/>
            <a:r>
              <a:rPr lang="en-US"/>
              <a:t>Click to edit Master text styles</a:t>
            </a:r>
          </a:p>
          <a:p>
            <a:pPr lvl="1"/>
            <a:r>
              <a:rPr lang="en-US"/>
              <a:t>Second level</a:t>
            </a:r>
          </a:p>
          <a:p>
            <a:pPr lvl="2"/>
            <a:r>
              <a:rPr lang="en-US"/>
              <a:t>Third level</a:t>
            </a:r>
          </a:p>
        </p:txBody>
      </p:sp>
      <p:sp>
        <p:nvSpPr>
          <p:cNvPr id="5" name="Slide Number Placeholder 5"/>
          <p:cNvSpPr>
            <a:spLocks noGrp="1"/>
          </p:cNvSpPr>
          <p:nvPr>
            <p:ph type="sldNum" sz="quarter" idx="10"/>
          </p:nvPr>
        </p:nvSpPr>
        <p:spPr/>
        <p:txBody>
          <a:bodyPr/>
          <a:lstStyle>
            <a:lvl1pPr>
              <a:defRPr/>
            </a:lvl1pPr>
          </a:lstStyle>
          <a:p>
            <a:pPr>
              <a:defRPr/>
            </a:pPr>
            <a:fld id="{228FF179-B924-44CD-B894-A62D2166F67C}"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335759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001" y="432000"/>
            <a:ext cx="11131200" cy="511174"/>
          </a:xfrm>
        </p:spPr>
        <p:txBody>
          <a:bodyPr wrap="square"/>
          <a:lstStyle>
            <a:lvl1pPr>
              <a:defRPr sz="1800"/>
            </a:lvl1pPr>
          </a:lstStyle>
          <a:p>
            <a:r>
              <a:rPr lang="en-US"/>
              <a:t>Click to edit Master title style</a:t>
            </a:r>
          </a:p>
        </p:txBody>
      </p:sp>
      <p:sp>
        <p:nvSpPr>
          <p:cNvPr id="3" name="Content Placeholder 2"/>
          <p:cNvSpPr>
            <a:spLocks noGrp="1"/>
          </p:cNvSpPr>
          <p:nvPr>
            <p:ph idx="1" hasCustomPrompt="1"/>
          </p:nvPr>
        </p:nvSpPr>
        <p:spPr/>
        <p:txBody>
          <a:bodyPr/>
          <a:lstStyle>
            <a:lvl1pPr marL="180000">
              <a:spcBef>
                <a:spcPts val="600"/>
              </a:spcBef>
              <a:defRPr sz="1600"/>
            </a:lvl1pPr>
            <a:lvl2pPr marL="180000" indent="-179388">
              <a:spcBef>
                <a:spcPts val="600"/>
              </a:spcBef>
              <a:buFont typeface="Courier New" panose="02070309020205020404" pitchFamily="49" charset="0"/>
              <a:buChar char="o"/>
              <a:defRPr sz="1600"/>
            </a:lvl2pPr>
            <a:lvl3pPr>
              <a:defRPr sz="1600"/>
            </a:lvl3pPr>
            <a:lvl4pPr marL="1371600" indent="0">
              <a:buNone/>
              <a:defRPr/>
            </a:lvl4pPr>
          </a:lstStyle>
          <a:p>
            <a:pPr lvl="0"/>
            <a:r>
              <a:rPr lang="en-US"/>
              <a:t>Click to edit Master text styles</a:t>
            </a:r>
          </a:p>
          <a:p>
            <a:pPr lvl="1"/>
            <a:r>
              <a:rPr lang="en-US"/>
              <a:t>Second level</a:t>
            </a:r>
          </a:p>
        </p:txBody>
      </p:sp>
      <p:sp>
        <p:nvSpPr>
          <p:cNvPr id="4" name="Slide Number Placeholder 5"/>
          <p:cNvSpPr>
            <a:spLocks noGrp="1"/>
          </p:cNvSpPr>
          <p:nvPr>
            <p:ph type="sldNum" sz="quarter" idx="10"/>
          </p:nvPr>
        </p:nvSpPr>
        <p:spPr/>
        <p:txBody>
          <a:bodyPr/>
          <a:lstStyle>
            <a:lvl1pPr>
              <a:defRPr/>
            </a:lvl1pPr>
          </a:lstStyle>
          <a:p>
            <a:pPr>
              <a:defRPr/>
            </a:pPr>
            <a:fld id="{97CB9237-02B3-4C4D-98E5-360E3BEDF12C}" type="slidenum">
              <a:rPr lang="en-GB">
                <a:solidFill>
                  <a:prstClr val="white"/>
                </a:solidFill>
              </a:rPr>
              <a:pPr>
                <a:defRPr/>
              </a:pPr>
              <a:t>‹#›</a:t>
            </a:fld>
            <a:endParaRPr lang="en-GB">
              <a:solidFill>
                <a:prstClr val="white"/>
              </a:solidFill>
            </a:endParaRPr>
          </a:p>
        </p:txBody>
      </p:sp>
    </p:spTree>
    <p:extLst>
      <p:ext uri="{BB962C8B-B14F-4D97-AF65-F5344CB8AC3E}">
        <p14:creationId xmlns:p14="http://schemas.microsoft.com/office/powerpoint/2010/main" val="276492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1219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l="15434" t="20029"/>
          <a:stretch>
            <a:fillRect/>
          </a:stretch>
        </p:blipFill>
        <p:spPr bwMode="auto">
          <a:xfrm>
            <a:off x="541867" y="347664"/>
            <a:ext cx="2360104" cy="94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78928" y="1981200"/>
            <a:ext cx="10622849" cy="1073150"/>
          </a:xfrm>
        </p:spPr>
        <p:txBody>
          <a:bodyPr anchor="b">
            <a:normAutofit/>
          </a:bodyPr>
          <a:lstStyle>
            <a:lvl1pPr algn="l">
              <a:defRPr sz="2400">
                <a:solidFill>
                  <a:schemeClr val="tx1"/>
                </a:solidFill>
              </a:defRPr>
            </a:lvl1pPr>
          </a:lstStyle>
          <a:p>
            <a:r>
              <a:rPr lang="en-US"/>
              <a:t>Click to edit Master title style</a:t>
            </a:r>
          </a:p>
        </p:txBody>
      </p:sp>
      <p:sp>
        <p:nvSpPr>
          <p:cNvPr id="3" name="Subtitle 2"/>
          <p:cNvSpPr>
            <a:spLocks noGrp="1"/>
          </p:cNvSpPr>
          <p:nvPr>
            <p:ph type="subTitle" idx="1"/>
          </p:nvPr>
        </p:nvSpPr>
        <p:spPr>
          <a:xfrm>
            <a:off x="778928" y="3176059"/>
            <a:ext cx="9025467" cy="52090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22D14136-B3D9-47C8-88F0-C1E65FAFA551}"/>
              </a:ext>
            </a:extLst>
          </p:cNvPr>
          <p:cNvSpPr>
            <a:spLocks noGrp="1"/>
          </p:cNvSpPr>
          <p:nvPr>
            <p:ph type="sldNum" sz="quarter" idx="10"/>
          </p:nvPr>
        </p:nvSpPr>
        <p:spPr/>
        <p:txBody>
          <a:bodyPr/>
          <a:lstStyle/>
          <a:p>
            <a:pPr defTabSz="914400">
              <a:defRPr/>
            </a:pPr>
            <a:fld id="{62A53A73-1382-4B93-8890-E8AD989936F3}" type="slidenum">
              <a:rPr lang="en-GB" smtClean="0">
                <a:solidFill>
                  <a:prstClr val="white"/>
                </a:solidFill>
              </a:rPr>
              <a:pPr defTabSz="914400">
                <a:defRPr/>
              </a:pPr>
              <a:t>‹#›</a:t>
            </a:fld>
            <a:endParaRPr lang="en-GB">
              <a:solidFill>
                <a:prstClr val="white"/>
              </a:solidFill>
            </a:endParaRPr>
          </a:p>
        </p:txBody>
      </p:sp>
    </p:spTree>
    <p:extLst>
      <p:ext uri="{BB962C8B-B14F-4D97-AF65-F5344CB8AC3E}">
        <p14:creationId xmlns:p14="http://schemas.microsoft.com/office/powerpoint/2010/main" val="323799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64584" y="1"/>
            <a:ext cx="103293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0907184" y="0"/>
            <a:ext cx="1284816"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6134100"/>
            <a:ext cx="12192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527051" y="431801"/>
            <a:ext cx="1113366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30" name="Text Placeholder 2"/>
          <p:cNvSpPr>
            <a:spLocks noGrp="1"/>
          </p:cNvSpPr>
          <p:nvPr>
            <p:ph type="body" idx="1"/>
          </p:nvPr>
        </p:nvSpPr>
        <p:spPr bwMode="auto">
          <a:xfrm>
            <a:off x="527051" y="1303339"/>
            <a:ext cx="11133667"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p:txBody>
      </p:sp>
      <p:sp>
        <p:nvSpPr>
          <p:cNvPr id="6" name="Slide Number Placeholder 5"/>
          <p:cNvSpPr>
            <a:spLocks noGrp="1"/>
          </p:cNvSpPr>
          <p:nvPr>
            <p:ph type="sldNum" sz="quarter" idx="4"/>
          </p:nvPr>
        </p:nvSpPr>
        <p:spPr>
          <a:xfrm>
            <a:off x="527051" y="6356351"/>
            <a:ext cx="1035049" cy="365125"/>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bg1"/>
                </a:solidFill>
                <a:latin typeface="+mn-lt"/>
              </a:defRPr>
            </a:lvl1pPr>
          </a:lstStyle>
          <a:p>
            <a:pPr defTabSz="914400">
              <a:defRPr/>
            </a:pPr>
            <a:fld id="{62A53A73-1382-4B93-8890-E8AD989936F3}" type="slidenum">
              <a:rPr lang="en-GB" smtClean="0">
                <a:solidFill>
                  <a:prstClr val="white"/>
                </a:solidFill>
              </a:rPr>
              <a:pPr defTabSz="914400">
                <a:defRPr/>
              </a:pPr>
              <a:t>‹#›</a:t>
            </a:fld>
            <a:endParaRPr lang="en-GB">
              <a:solidFill>
                <a:prstClr val="white"/>
              </a:solidFill>
            </a:endParaRPr>
          </a:p>
        </p:txBody>
      </p:sp>
    </p:spTree>
    <p:extLst>
      <p:ext uri="{BB962C8B-B14F-4D97-AF65-F5344CB8AC3E}">
        <p14:creationId xmlns:p14="http://schemas.microsoft.com/office/powerpoint/2010/main" val="418042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l" rtl="0" eaLnBrk="1" fontAlgn="base" hangingPunct="1">
        <a:lnSpc>
          <a:spcPct val="90000"/>
        </a:lnSpc>
        <a:spcBef>
          <a:spcPct val="0"/>
        </a:spcBef>
        <a:spcAft>
          <a:spcPct val="0"/>
        </a:spcAft>
        <a:defRPr sz="18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16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12C298-8235-4B03-8CC6-6162F8D3D63C}"/>
              </a:ext>
            </a:extLst>
          </p:cNvPr>
          <p:cNvSpPr/>
          <p:nvPr/>
        </p:nvSpPr>
        <p:spPr>
          <a:xfrm>
            <a:off x="0" y="1464626"/>
            <a:ext cx="12192000" cy="4097860"/>
          </a:xfrm>
          <a:prstGeom prst="rect">
            <a:avLst/>
          </a:prstGeom>
          <a:solidFill>
            <a:srgbClr val="F4ECF8"/>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Arial"/>
              <a:ea typeface="+mn-ea"/>
              <a:cs typeface="+mn-cs"/>
            </a:endParaRPr>
          </a:p>
        </p:txBody>
      </p:sp>
      <p:sp>
        <p:nvSpPr>
          <p:cNvPr id="4" name="Content Placeholder 3">
            <a:extLst>
              <a:ext uri="{FF2B5EF4-FFF2-40B4-BE49-F238E27FC236}">
                <a16:creationId xmlns:a16="http://schemas.microsoft.com/office/drawing/2014/main" id="{37BDE126-6A7F-4B7E-92DA-F25F829E7182}"/>
              </a:ext>
            </a:extLst>
          </p:cNvPr>
          <p:cNvSpPr>
            <a:spLocks noGrp="1"/>
          </p:cNvSpPr>
          <p:nvPr>
            <p:ph sz="half" idx="2"/>
          </p:nvPr>
        </p:nvSpPr>
        <p:spPr>
          <a:xfrm>
            <a:off x="527051" y="836022"/>
            <a:ext cx="11231456" cy="909226"/>
          </a:xfrm>
        </p:spPr>
        <p:txBody>
          <a:bodyPr/>
          <a:lstStyle/>
          <a:p>
            <a:pPr marL="0" indent="0">
              <a:lnSpc>
                <a:spcPct val="100000"/>
              </a:lnSpc>
              <a:buNone/>
            </a:pPr>
            <a:r>
              <a:rPr lang="en-GB" b="1" dirty="0">
                <a:effectLst/>
                <a:latin typeface="Arial" panose="020B0604020202020204" pitchFamily="34" charset="0"/>
                <a:ea typeface="Calibri" panose="020F0502020204030204" pitchFamily="34" charset="0"/>
              </a:rPr>
              <a:t>If your PS leave entitlement is more than your legacy leave, you can backdate this to the date you transferred in. If it is less, you can keep your legacy leave until 28 Feb 2023 then you will move onto PS leave without exception. </a:t>
            </a:r>
            <a:endParaRPr lang="en-GB" b="1" dirty="0">
              <a:effectLst/>
              <a:latin typeface="Calibri" panose="020F0502020204030204" pitchFamily="34" charset="0"/>
              <a:ea typeface="Calibri" panose="020F0502020204030204" pitchFamily="34" charset="0"/>
            </a:endParaRPr>
          </a:p>
          <a:p>
            <a:endParaRPr lang="en-GB" dirty="0">
              <a:effectLst/>
              <a:latin typeface="Calibri" panose="020F0502020204030204" pitchFamily="34" charset="0"/>
              <a:ea typeface="Calibri" panose="020F0502020204030204" pitchFamily="34" charset="0"/>
            </a:endParaRPr>
          </a:p>
          <a:p>
            <a:pPr marL="0" indent="0">
              <a:buNone/>
            </a:pPr>
            <a:endParaRPr lang="en-GB" dirty="0"/>
          </a:p>
        </p:txBody>
      </p:sp>
      <p:sp>
        <p:nvSpPr>
          <p:cNvPr id="5" name="Slide Number Placeholder 4">
            <a:extLst>
              <a:ext uri="{FF2B5EF4-FFF2-40B4-BE49-F238E27FC236}">
                <a16:creationId xmlns:a16="http://schemas.microsoft.com/office/drawing/2014/main" id="{DCBE7240-7141-4D4F-A671-C38E95EC2AFB}"/>
              </a:ext>
            </a:extLst>
          </p:cNvPr>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8FF179-B924-44CD-B894-A62D2166F67C}" type="slidenum">
              <a:rPr kumimoji="0" lang="en-GB" sz="1200" b="1"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GB" sz="1200" b="1" i="0" u="none" strike="noStrike" kern="1200" cap="none" spc="0" normalizeH="0" baseline="0" noProof="0">
              <a:ln>
                <a:noFill/>
              </a:ln>
              <a:solidFill>
                <a:prstClr val="white"/>
              </a:solidFill>
              <a:effectLst/>
              <a:uLnTx/>
              <a:uFillTx/>
              <a:latin typeface="Arial"/>
              <a:ea typeface="+mn-ea"/>
              <a:cs typeface="+mn-cs"/>
            </a:endParaRPr>
          </a:p>
        </p:txBody>
      </p:sp>
      <p:sp>
        <p:nvSpPr>
          <p:cNvPr id="6" name="Title 1">
            <a:extLst>
              <a:ext uri="{FF2B5EF4-FFF2-40B4-BE49-F238E27FC236}">
                <a16:creationId xmlns:a16="http://schemas.microsoft.com/office/drawing/2014/main" id="{8968F201-192F-41DD-99B7-2AB5E35BACCA}"/>
              </a:ext>
            </a:extLst>
          </p:cNvPr>
          <p:cNvSpPr txBox="1">
            <a:spLocks/>
          </p:cNvSpPr>
          <p:nvPr/>
        </p:nvSpPr>
        <p:spPr>
          <a:xfrm>
            <a:off x="527051" y="431801"/>
            <a:ext cx="11133667" cy="511175"/>
          </a:xfrm>
          <a:prstGeom prst="rect">
            <a:avLst/>
          </a:prstGeom>
        </p:spPr>
        <p:txBody>
          <a:bodyPr/>
          <a:lstStyle>
            <a:lvl1pPr algn="l" rtl="0" eaLnBrk="1" fontAlgn="base" hangingPunct="1">
              <a:lnSpc>
                <a:spcPct val="90000"/>
              </a:lnSpc>
              <a:spcBef>
                <a:spcPct val="0"/>
              </a:spcBef>
              <a:spcAft>
                <a:spcPct val="0"/>
              </a:spcAft>
              <a:defRPr sz="18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GB" sz="2400" b="1" i="0" u="none" strike="noStrike" kern="1200" cap="none" spc="0" normalizeH="0" baseline="0" noProof="0">
                <a:ln>
                  <a:noFill/>
                </a:ln>
                <a:solidFill>
                  <a:srgbClr val="7F4098"/>
                </a:solidFill>
                <a:effectLst/>
                <a:uLnTx/>
                <a:uFillTx/>
                <a:latin typeface="Arial"/>
                <a:ea typeface="+mj-ea"/>
                <a:cs typeface="+mj-cs"/>
              </a:rPr>
              <a:t>Annual leave</a:t>
            </a:r>
          </a:p>
        </p:txBody>
      </p:sp>
      <p:sp>
        <p:nvSpPr>
          <p:cNvPr id="7" name="TextBox 6">
            <a:extLst>
              <a:ext uri="{FF2B5EF4-FFF2-40B4-BE49-F238E27FC236}">
                <a16:creationId xmlns:a16="http://schemas.microsoft.com/office/drawing/2014/main" id="{C8C22D7F-BC2A-46FA-BB9D-9334B54BD1B0}"/>
              </a:ext>
            </a:extLst>
          </p:cNvPr>
          <p:cNvSpPr txBox="1"/>
          <p:nvPr/>
        </p:nvSpPr>
        <p:spPr>
          <a:xfrm>
            <a:off x="602827" y="1464626"/>
            <a:ext cx="11311874" cy="364715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If you wish to backdate your leave: </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00000"/>
              </a:lnSpc>
              <a:spcBef>
                <a:spcPts val="600"/>
              </a:spcBef>
              <a:spcAft>
                <a:spcPts val="600"/>
              </a:spcAft>
              <a:buClrTx/>
              <a:buSzTx/>
              <a:buFont typeface="+mj-lt"/>
              <a:buAutoNum type="arabicParen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Work out the pro-rata legacy leave entitlement from the start of your legacy leave year up to and not including the date of transfer (so 25 June 2021 or 31 Jan 2022).</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00000"/>
              </a:lnSpc>
              <a:spcBef>
                <a:spcPts val="600"/>
              </a:spcBef>
              <a:spcAft>
                <a:spcPts val="600"/>
              </a:spcAft>
              <a:buClrTx/>
              <a:buSzTx/>
              <a:buFont typeface="+mj-lt"/>
              <a:buAutoNum type="arabicParen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Deduct all legacy leave taken up to, but not including, the date of transfer (so 25 June 2021 or 31 Jan 2022). This figure captures </a:t>
            </a:r>
            <a:r>
              <a:rPr lang="en-GB" sz="1600" dirty="0">
                <a:solidFill>
                  <a:prstClr val="black"/>
                </a:solidFill>
                <a:latin typeface="Arial" panose="020B0604020202020204" pitchFamily="34" charset="0"/>
                <a:ea typeface="Times New Roman" panose="02020603050405020304" pitchFamily="18" charset="0"/>
              </a:rPr>
              <a:t>how much</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leave can be added to the pro-rata PS entitlement from date of transfer to 28 Feb 2022. </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00000"/>
              </a:lnSpc>
              <a:spcBef>
                <a:spcPts val="600"/>
              </a:spcBef>
              <a:spcAft>
                <a:spcPts val="600"/>
              </a:spcAft>
              <a:buClrTx/>
              <a:buSzTx/>
              <a:buFont typeface="+mj-lt"/>
              <a:buAutoNum type="arabicParen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Work out the PS entitlement from date of transfer (26 June 2021 or 1 Feb 2022) to 28 Feb 2022 (end of PS leave year).</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00000"/>
              </a:lnSpc>
              <a:spcBef>
                <a:spcPts val="600"/>
              </a:spcBef>
              <a:spcAft>
                <a:spcPts val="600"/>
              </a:spcAft>
              <a:buClrTx/>
              <a:buSzTx/>
              <a:buFont typeface="+mj-lt"/>
              <a:buAutoNum type="arabicParen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Add these figures together. </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00000"/>
              </a:lnSpc>
              <a:spcBef>
                <a:spcPts val="600"/>
              </a:spcBef>
              <a:spcAft>
                <a:spcPts val="600"/>
              </a:spcAft>
              <a:buClrTx/>
              <a:buSzTx/>
              <a:buFont typeface="+mj-lt"/>
              <a:buAutoNum type="arabicParen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Deduct all leave taken between the date of transfer (26 June 2021 or 1 Feb 2022) and 28 Feb 2022 (end of PS leave year).</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00000"/>
              </a:lnSpc>
              <a:spcBef>
                <a:spcPts val="600"/>
              </a:spcBef>
              <a:spcAft>
                <a:spcPts val="600"/>
              </a:spcAft>
              <a:buClrTx/>
              <a:buSzTx/>
              <a:buFont typeface="+mj-lt"/>
              <a:buAutoNum type="arabicParen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Carry forward any remaining balance into the next leave year (1 March 2022 – 28 Feb 2023) and add this to the full year’s PS entitlement</a:t>
            </a:r>
            <a:r>
              <a:rPr kumimoji="0" lang="en-GB" sz="1600" b="0" i="0" u="none"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mn-cs"/>
              </a:rPr>
              <a:t>. </a:t>
            </a:r>
            <a:endParaRPr lang="en-GB" sz="1600" dirty="0">
              <a:solidFill>
                <a:prstClr val="black"/>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04103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B090C4-073A-465D-BD0D-7942ABB13F0A}"/>
              </a:ext>
            </a:extLst>
          </p:cNvPr>
          <p:cNvSpPr>
            <a:spLocks noGrp="1"/>
          </p:cNvSpPr>
          <p:nvPr>
            <p:ph type="sldNum" sz="quarter" idx="10"/>
          </p:nvPr>
        </p:nvSpPr>
        <p:spPr/>
        <p:txBody>
          <a:bodyPr/>
          <a:lstStyle/>
          <a:p>
            <a:pPr>
              <a:defRPr/>
            </a:pPr>
            <a:fld id="{67C7DC54-DAC1-4C3B-8CAD-018612F07C5A}" type="slidenum">
              <a:rPr lang="en-GB" smtClean="0">
                <a:solidFill>
                  <a:prstClr val="white"/>
                </a:solidFill>
              </a:rPr>
              <a:pPr>
                <a:defRPr/>
              </a:pPr>
              <a:t>2</a:t>
            </a:fld>
            <a:endParaRPr lang="en-GB">
              <a:solidFill>
                <a:prstClr val="white"/>
              </a:solidFill>
            </a:endParaRPr>
          </a:p>
        </p:txBody>
      </p:sp>
      <p:pic>
        <p:nvPicPr>
          <p:cNvPr id="3" name="ClipboardAsImage">
            <a:extLst>
              <a:ext uri="{FF2B5EF4-FFF2-40B4-BE49-F238E27FC236}">
                <a16:creationId xmlns:a16="http://schemas.microsoft.com/office/drawing/2014/main" id="{02E1989B-7767-4C4F-9CCF-35EF5F71BAE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18247" y="685800"/>
            <a:ext cx="9755505" cy="5486400"/>
          </a:xfrm>
          <a:prstGeom prst="rect">
            <a:avLst/>
          </a:prstGeom>
          <a:noFill/>
          <a:ln>
            <a:noFill/>
          </a:ln>
        </p:spPr>
      </p:pic>
    </p:spTree>
    <p:extLst>
      <p:ext uri="{BB962C8B-B14F-4D97-AF65-F5344CB8AC3E}">
        <p14:creationId xmlns:p14="http://schemas.microsoft.com/office/powerpoint/2010/main" val="944094339"/>
      </p:ext>
    </p:extLst>
  </p:cSld>
  <p:clrMapOvr>
    <a:masterClrMapping/>
  </p:clrMapOvr>
</p:sld>
</file>

<file path=ppt/theme/theme1.xml><?xml version="1.0" encoding="utf-8"?>
<a:theme xmlns:a="http://schemas.openxmlformats.org/drawingml/2006/main" name="1_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3162_HMPPS_CAP_HMPPS-PowerPoint-Template-Standard-v1-300317 (002) [Read-Only] [Compatibility Mode]" id="{034F791F-AA14-4BF1-8D83-1632792A8094}" vid="{2B033907-248E-44B1-824D-EAE494ECF8D8}"/>
    </a:ext>
  </a:extLst>
</a:theme>
</file>

<file path=docProps/app.xml><?xml version="1.0" encoding="utf-8"?>
<Properties xmlns="http://schemas.openxmlformats.org/officeDocument/2006/extended-properties" xmlns:vt="http://schemas.openxmlformats.org/officeDocument/2006/docPropsVTypes">
  <TotalTime>22</TotalTime>
  <Words>235</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Courier New</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Shelford, Laura</dc:creator>
  <cp:lastModifiedBy>Hazel</cp:lastModifiedBy>
  <cp:revision>3</cp:revision>
  <dcterms:created xsi:type="dcterms:W3CDTF">2022-12-02T15:19:11Z</dcterms:created>
  <dcterms:modified xsi:type="dcterms:W3CDTF">2022-12-21T09:32:21Z</dcterms:modified>
</cp:coreProperties>
</file>