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5" r:id="rId5"/>
  </p:sldMasterIdLst>
  <p:notesMasterIdLst>
    <p:notesMasterId r:id="rId18"/>
  </p:notesMasterIdLst>
  <p:handoutMasterIdLst>
    <p:handoutMasterId r:id="rId19"/>
  </p:handoutMasterIdLst>
  <p:sldIdLst>
    <p:sldId id="7841" r:id="rId6"/>
    <p:sldId id="8024" r:id="rId7"/>
    <p:sldId id="8017" r:id="rId8"/>
    <p:sldId id="8015" r:id="rId9"/>
    <p:sldId id="8009" r:id="rId10"/>
    <p:sldId id="8012" r:id="rId11"/>
    <p:sldId id="8000" r:id="rId12"/>
    <p:sldId id="8025" r:id="rId13"/>
    <p:sldId id="8021" r:id="rId14"/>
    <p:sldId id="8022" r:id="rId15"/>
    <p:sldId id="8026" r:id="rId16"/>
    <p:sldId id="80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2CECAE-0DA5-4BC1-9737-3CCC4D8A1C0F}">
          <p14:sldIdLst>
            <p14:sldId id="7841"/>
            <p14:sldId id="8024"/>
            <p14:sldId id="8017"/>
          </p14:sldIdLst>
        </p14:section>
        <p14:section name="Who we are" id="{B809AF35-CAD1-4A94-92BF-9F9ABD5B3067}">
          <p14:sldIdLst>
            <p14:sldId id="8015"/>
          </p14:sldIdLst>
        </p14:section>
        <p14:section name="What the WMT is and what it isn't" id="{B4C8E85E-D27D-4558-84FD-EFAE661CDC58}">
          <p14:sldIdLst>
            <p14:sldId id="8009"/>
          </p14:sldIdLst>
        </p14:section>
        <p14:section name="Why do we need to change WMT" id="{B023C754-8E97-4299-A6A9-90C5F84B4131}">
          <p14:sldIdLst>
            <p14:sldId id="8012"/>
          </p14:sldIdLst>
        </p14:section>
        <p14:section name="How have we developed the changes – staff engagement and you said… we did" id="{98EF2D82-24A1-47C6-862F-32AF43CE869E}">
          <p14:sldIdLst>
            <p14:sldId id="8000"/>
          </p14:sldIdLst>
        </p14:section>
        <p14:section name="What are the key changes – Show them the thing! (show the change)" id="{18F0C50F-F43B-4742-B519-36F48E98B737}">
          <p14:sldIdLst>
            <p14:sldId id="8025"/>
            <p14:sldId id="8021"/>
            <p14:sldId id="8022"/>
          </p14:sldIdLst>
        </p14:section>
        <p14:section name="Open and transparent on the ‘sufficient standards’ which WMT will be set at – that this was approved by Senior Leaders" id="{F892FA79-C648-43A6-9A51-85EB42005EA9}">
          <p14:sldIdLst>
            <p14:sldId id="8026"/>
          </p14:sldIdLst>
        </p14:section>
        <p14:section name="When will I see this? When will I find out more? Where can I find out more? Who do I contact? What will you do with the Q&amp;A here?" id="{D4A307F6-0D4C-4543-909A-033B26F38C9D}">
          <p14:sldIdLst>
            <p14:sldId id="802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all, Phil" initials="GP" lastIdx="68" clrIdx="0">
    <p:extLst>
      <p:ext uri="{19B8F6BF-5375-455C-9EA6-DF929625EA0E}">
        <p15:presenceInfo xmlns:p15="http://schemas.microsoft.com/office/powerpoint/2012/main" userId="S::Phil.Goodall@justice.gov.uk::61eb93e8-f7de-4417-9885-0766240bb0a4" providerId="AD"/>
      </p:ext>
    </p:extLst>
  </p:cmAuthor>
  <p:cmAuthor id="2" name="Wright, Jay" initials="WJ" lastIdx="16" clrIdx="1">
    <p:extLst>
      <p:ext uri="{19B8F6BF-5375-455C-9EA6-DF929625EA0E}">
        <p15:presenceInfo xmlns:p15="http://schemas.microsoft.com/office/powerpoint/2012/main" userId="S::jay.wright@justice.gov.uk::ad9f8f0a-ee3c-4cdb-9eec-7e3408de9765" providerId="AD"/>
      </p:ext>
    </p:extLst>
  </p:cmAuthor>
  <p:cmAuthor id="3" name="chamberlain, sarah" initials="cs" lastIdx="12" clrIdx="2">
    <p:extLst>
      <p:ext uri="{19B8F6BF-5375-455C-9EA6-DF929625EA0E}">
        <p15:presenceInfo xmlns:p15="http://schemas.microsoft.com/office/powerpoint/2012/main" userId="S::sarah.chamberlain@justice.gov.uk::cf589703-8b62-4f4c-822a-eede3a69cc12" providerId="AD"/>
      </p:ext>
    </p:extLst>
  </p:cmAuthor>
  <p:cmAuthor id="4" name="Brown, Vikki | (She/Hers)" initials="BV|(" lastIdx="1" clrIdx="3">
    <p:extLst>
      <p:ext uri="{19B8F6BF-5375-455C-9EA6-DF929625EA0E}">
        <p15:presenceInfo xmlns:p15="http://schemas.microsoft.com/office/powerpoint/2012/main" userId="S::Vikki.Brown@justice.gov.uk::7bfd8d2f-8f6e-4777-9512-6760d1d237d8" providerId="AD"/>
      </p:ext>
    </p:extLst>
  </p:cmAuthor>
  <p:cmAuthor id="5" name="Amin, Faizaan" initials="AF" lastIdx="18" clrIdx="4">
    <p:extLst>
      <p:ext uri="{19B8F6BF-5375-455C-9EA6-DF929625EA0E}">
        <p15:presenceInfo xmlns:p15="http://schemas.microsoft.com/office/powerpoint/2012/main" userId="S::Faizaan.Amin@justice.gov.uk::07d45c0f-ef41-4706-a586-8bc2bd685f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183"/>
    <a:srgbClr val="9E6FC9"/>
    <a:srgbClr val="FFFFFF"/>
    <a:srgbClr val="339966"/>
    <a:srgbClr val="008000"/>
    <a:srgbClr val="D4C3FD"/>
    <a:srgbClr val="CC99FF"/>
    <a:srgbClr val="00CCFF"/>
    <a:srgbClr val="0099CC"/>
    <a:srgbClr val="00A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593DC-9526-4456-BDD1-B20D08030157}" v="8397" dt="2022-11-28T14:54:18.253"/>
    <p1510:client id="{A66CB703-CBF2-2C17-E725-436510403DB2}" v="2" dt="2022-12-01T19:28:51.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13" autoAdjust="0"/>
  </p:normalViewPr>
  <p:slideViewPr>
    <p:cSldViewPr snapToGrid="0">
      <p:cViewPr varScale="1">
        <p:scale>
          <a:sx n="81" d="100"/>
          <a:sy n="81" d="100"/>
        </p:scale>
        <p:origin x="1716"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n, Faizaan" userId="S::faizaan.amin@justice.gov.uk::07d45c0f-ef41-4706-a586-8bc2bd685f5b" providerId="AD" clId="Web-{162F6AC2-FA7E-B62C-0043-C5DCFA7B5DC2}"/>
    <pc:docChg chg="modSld">
      <pc:chgData name="Amin, Faizaan" userId="S::faizaan.amin@justice.gov.uk::07d45c0f-ef41-4706-a586-8bc2bd685f5b" providerId="AD" clId="Web-{162F6AC2-FA7E-B62C-0043-C5DCFA7B5DC2}" dt="2022-11-21T12:51:08.127" v="1"/>
      <pc:docMkLst>
        <pc:docMk/>
      </pc:docMkLst>
      <pc:sldChg chg="mod modShow">
        <pc:chgData name="Amin, Faizaan" userId="S::faizaan.amin@justice.gov.uk::07d45c0f-ef41-4706-a586-8bc2bd685f5b" providerId="AD" clId="Web-{162F6AC2-FA7E-B62C-0043-C5DCFA7B5DC2}" dt="2022-11-21T12:51:08.127" v="1"/>
        <pc:sldMkLst>
          <pc:docMk/>
          <pc:sldMk cId="1301889230" sldId="7904"/>
        </pc:sldMkLst>
      </pc:sldChg>
      <pc:sldChg chg="mod modShow">
        <pc:chgData name="Amin, Faizaan" userId="S::faizaan.amin@justice.gov.uk::07d45c0f-ef41-4706-a586-8bc2bd685f5b" providerId="AD" clId="Web-{162F6AC2-FA7E-B62C-0043-C5DCFA7B5DC2}" dt="2022-11-21T12:50:59.486" v="0"/>
        <pc:sldMkLst>
          <pc:docMk/>
          <pc:sldMk cId="630420853" sldId="7982"/>
        </pc:sldMkLst>
      </pc:sldChg>
    </pc:docChg>
  </pc:docChgLst>
  <pc:docChgLst>
    <pc:chgData name="Amin, Faizaan" userId="S::faizaan.amin@justice.gov.uk::07d45c0f-ef41-4706-a586-8bc2bd685f5b" providerId="AD" clId="Web-{B385AE38-08FB-4958-AE30-41B38690950B}"/>
    <pc:docChg chg="">
      <pc:chgData name="Amin, Faizaan" userId="S::faizaan.amin@justice.gov.uk::07d45c0f-ef41-4706-a586-8bc2bd685f5b" providerId="AD" clId="Web-{B385AE38-08FB-4958-AE30-41B38690950B}" dt="2022-11-23T17:02:58.034" v="0"/>
      <pc:docMkLst>
        <pc:docMk/>
      </pc:docMkLst>
      <pc:sldChg chg="addCm">
        <pc:chgData name="Amin, Faizaan" userId="S::faizaan.amin@justice.gov.uk::07d45c0f-ef41-4706-a586-8bc2bd685f5b" providerId="AD" clId="Web-{B385AE38-08FB-4958-AE30-41B38690950B}" dt="2022-11-23T17:02:58.034" v="0"/>
        <pc:sldMkLst>
          <pc:docMk/>
          <pc:sldMk cId="2399937533" sldId="8022"/>
        </pc:sldMkLst>
      </pc:sldChg>
    </pc:docChg>
  </pc:docChgLst>
  <pc:docChgLst>
    <pc:chgData name="Amin, Faizaan" userId="S::faizaan.amin@justice.gov.uk::07d45c0f-ef41-4706-a586-8bc2bd685f5b" providerId="AD" clId="Web-{76330FA3-82EC-4DBE-A2F5-F7B9E1A258EB}"/>
    <pc:docChg chg="mod addSld delSld modSld modMainMaster modSection">
      <pc:chgData name="Amin, Faizaan" userId="S::faizaan.amin@justice.gov.uk::07d45c0f-ef41-4706-a586-8bc2bd685f5b" providerId="AD" clId="Web-{76330FA3-82EC-4DBE-A2F5-F7B9E1A258EB}" dt="2022-11-22T16:42:22.657" v="12"/>
      <pc:docMkLst>
        <pc:docMk/>
      </pc:docMkLst>
      <pc:sldChg chg="delCm">
        <pc:chgData name="Amin, Faizaan" userId="S::faizaan.amin@justice.gov.uk::07d45c0f-ef41-4706-a586-8bc2bd685f5b" providerId="AD" clId="Web-{76330FA3-82EC-4DBE-A2F5-F7B9E1A258EB}" dt="2022-11-22T16:39:24.463" v="3"/>
        <pc:sldMkLst>
          <pc:docMk/>
          <pc:sldMk cId="3170845844" sldId="7841"/>
        </pc:sldMkLst>
      </pc:sldChg>
      <pc:sldChg chg="addSp delSp modSp delCm">
        <pc:chgData name="Amin, Faizaan" userId="S::faizaan.amin@justice.gov.uk::07d45c0f-ef41-4706-a586-8bc2bd685f5b" providerId="AD" clId="Web-{76330FA3-82EC-4DBE-A2F5-F7B9E1A258EB}" dt="2022-11-22T16:42:22.657" v="12"/>
        <pc:sldMkLst>
          <pc:docMk/>
          <pc:sldMk cId="3392303682" sldId="8012"/>
        </pc:sldMkLst>
        <pc:spChg chg="del">
          <ac:chgData name="Amin, Faizaan" userId="S::faizaan.amin@justice.gov.uk::07d45c0f-ef41-4706-a586-8bc2bd685f5b" providerId="AD" clId="Web-{76330FA3-82EC-4DBE-A2F5-F7B9E1A258EB}" dt="2022-11-22T16:41:15.592" v="7"/>
          <ac:spMkLst>
            <pc:docMk/>
            <pc:sldMk cId="3392303682" sldId="8012"/>
            <ac:spMk id="5" creationId="{4BD1B365-7FAA-4F1F-B302-0ECF0AB47813}"/>
          </ac:spMkLst>
        </pc:spChg>
        <pc:spChg chg="add del mod">
          <ac:chgData name="Amin, Faizaan" userId="S::faizaan.amin@justice.gov.uk::07d45c0f-ef41-4706-a586-8bc2bd685f5b" providerId="AD" clId="Web-{76330FA3-82EC-4DBE-A2F5-F7B9E1A258EB}" dt="2022-11-22T16:42:22.657" v="12"/>
          <ac:spMkLst>
            <pc:docMk/>
            <pc:sldMk cId="3392303682" sldId="8012"/>
            <ac:spMk id="133" creationId="{018E2462-14A2-8D48-396A-7437FE208140}"/>
          </ac:spMkLst>
        </pc:spChg>
      </pc:sldChg>
      <pc:sldChg chg="delCm">
        <pc:chgData name="Amin, Faizaan" userId="S::faizaan.amin@justice.gov.uk::07d45c0f-ef41-4706-a586-8bc2bd685f5b" providerId="AD" clId="Web-{76330FA3-82EC-4DBE-A2F5-F7B9E1A258EB}" dt="2022-11-22T16:39:52.995" v="4"/>
        <pc:sldMkLst>
          <pc:docMk/>
          <pc:sldMk cId="1269504685" sldId="8021"/>
        </pc:sldMkLst>
      </pc:sldChg>
      <pc:sldChg chg="addSp delSp modSp">
        <pc:chgData name="Amin, Faizaan" userId="S::faizaan.amin@justice.gov.uk::07d45c0f-ef41-4706-a586-8bc2bd685f5b" providerId="AD" clId="Web-{76330FA3-82EC-4DBE-A2F5-F7B9E1A258EB}" dt="2022-11-22T16:42:22.657" v="12"/>
        <pc:sldMkLst>
          <pc:docMk/>
          <pc:sldMk cId="712096961" sldId="8025"/>
        </pc:sldMkLst>
        <pc:spChg chg="del">
          <ac:chgData name="Amin, Faizaan" userId="S::faizaan.amin@justice.gov.uk::07d45c0f-ef41-4706-a586-8bc2bd685f5b" providerId="AD" clId="Web-{76330FA3-82EC-4DBE-A2F5-F7B9E1A258EB}" dt="2022-11-22T16:41:15.592" v="7"/>
          <ac:spMkLst>
            <pc:docMk/>
            <pc:sldMk cId="712096961" sldId="8025"/>
            <ac:spMk id="5" creationId="{4BD1B365-7FAA-4F1F-B302-0ECF0AB47813}"/>
          </ac:spMkLst>
        </pc:spChg>
        <pc:spChg chg="add del mod">
          <ac:chgData name="Amin, Faizaan" userId="S::faizaan.amin@justice.gov.uk::07d45c0f-ef41-4706-a586-8bc2bd685f5b" providerId="AD" clId="Web-{76330FA3-82EC-4DBE-A2F5-F7B9E1A258EB}" dt="2022-11-22T16:42:22.657" v="12"/>
          <ac:spMkLst>
            <pc:docMk/>
            <pc:sldMk cId="712096961" sldId="8025"/>
            <ac:spMk id="128" creationId="{355B3FD1-D856-D9C4-D040-C95CA594E1FE}"/>
          </ac:spMkLst>
        </pc:spChg>
      </pc:sldChg>
      <pc:sldChg chg="modSp">
        <pc:chgData name="Amin, Faizaan" userId="S::faizaan.amin@justice.gov.uk::07d45c0f-ef41-4706-a586-8bc2bd685f5b" providerId="AD" clId="Web-{76330FA3-82EC-4DBE-A2F5-F7B9E1A258EB}" dt="2022-11-22T16:40:22.090" v="6" actId="1076"/>
        <pc:sldMkLst>
          <pc:docMk/>
          <pc:sldMk cId="4046180577" sldId="8026"/>
        </pc:sldMkLst>
        <pc:spChg chg="mod">
          <ac:chgData name="Amin, Faizaan" userId="S::faizaan.amin@justice.gov.uk::07d45c0f-ef41-4706-a586-8bc2bd685f5b" providerId="AD" clId="Web-{76330FA3-82EC-4DBE-A2F5-F7B9E1A258EB}" dt="2022-11-22T16:40:22.090" v="6" actId="1076"/>
          <ac:spMkLst>
            <pc:docMk/>
            <pc:sldMk cId="4046180577" sldId="8026"/>
            <ac:spMk id="6" creationId="{38A7FEAA-5EEE-4E02-8365-D47B1C35679F}"/>
          </ac:spMkLst>
        </pc:spChg>
      </pc:sldChg>
      <pc:sldChg chg="add del replId">
        <pc:chgData name="Amin, Faizaan" userId="S::faizaan.amin@justice.gov.uk::07d45c0f-ef41-4706-a586-8bc2bd685f5b" providerId="AD" clId="Web-{76330FA3-82EC-4DBE-A2F5-F7B9E1A258EB}" dt="2022-11-22T16:39:15.994" v="2"/>
        <pc:sldMkLst>
          <pc:docMk/>
          <pc:sldMk cId="2601572589" sldId="8028"/>
        </pc:sldMkLst>
      </pc:sldChg>
      <pc:sldMasterChg chg="mod modSldLayout">
        <pc:chgData name="Amin, Faizaan" userId="S::faizaan.amin@justice.gov.uk::07d45c0f-ef41-4706-a586-8bc2bd685f5b" providerId="AD" clId="Web-{76330FA3-82EC-4DBE-A2F5-F7B9E1A258EB}" dt="2022-11-22T16:42:22.657" v="12"/>
        <pc:sldMasterMkLst>
          <pc:docMk/>
          <pc:sldMasterMk cId="3486125359" sldId="2147483660"/>
        </pc:sldMasterMkLst>
        <pc:sldLayoutChg chg="mod">
          <pc:chgData name="Amin, Faizaan" userId="S::faizaan.amin@justice.gov.uk::07d45c0f-ef41-4706-a586-8bc2bd685f5b" providerId="AD" clId="Web-{76330FA3-82EC-4DBE-A2F5-F7B9E1A258EB}" dt="2022-11-22T16:42:22.657" v="12"/>
          <pc:sldLayoutMkLst>
            <pc:docMk/>
            <pc:sldMasterMk cId="3486125359" sldId="2147483660"/>
            <pc:sldLayoutMk cId="3110714301" sldId="2147483661"/>
          </pc:sldLayoutMkLst>
        </pc:sldLayoutChg>
        <pc:sldLayoutChg chg="mod">
          <pc:chgData name="Amin, Faizaan" userId="S::faizaan.amin@justice.gov.uk::07d45c0f-ef41-4706-a586-8bc2bd685f5b" providerId="AD" clId="Web-{76330FA3-82EC-4DBE-A2F5-F7B9E1A258EB}" dt="2022-11-22T16:42:22.657" v="12"/>
          <pc:sldLayoutMkLst>
            <pc:docMk/>
            <pc:sldMasterMk cId="3486125359" sldId="2147483660"/>
            <pc:sldLayoutMk cId="1815650282" sldId="2147483663"/>
          </pc:sldLayoutMkLst>
        </pc:sldLayoutChg>
        <pc:sldLayoutChg chg="mod">
          <pc:chgData name="Amin, Faizaan" userId="S::faizaan.amin@justice.gov.uk::07d45c0f-ef41-4706-a586-8bc2bd685f5b" providerId="AD" clId="Web-{76330FA3-82EC-4DBE-A2F5-F7B9E1A258EB}" dt="2022-11-22T16:42:22.657" v="12"/>
          <pc:sldLayoutMkLst>
            <pc:docMk/>
            <pc:sldMasterMk cId="3486125359" sldId="2147483660"/>
            <pc:sldLayoutMk cId="819169042" sldId="2147483664"/>
          </pc:sldLayoutMkLst>
        </pc:sldLayoutChg>
      </pc:sldMasterChg>
      <pc:sldMasterChg chg="mod modSldLayout">
        <pc:chgData name="Amin, Faizaan" userId="S::faizaan.amin@justice.gov.uk::07d45c0f-ef41-4706-a586-8bc2bd685f5b" providerId="AD" clId="Web-{76330FA3-82EC-4DBE-A2F5-F7B9E1A258EB}" dt="2022-11-22T16:42:22.657" v="12"/>
        <pc:sldMasterMkLst>
          <pc:docMk/>
          <pc:sldMasterMk cId="1200462485" sldId="2147483665"/>
        </pc:sldMasterMkLst>
        <pc:sldLayoutChg chg="mod">
          <pc:chgData name="Amin, Faizaan" userId="S::faizaan.amin@justice.gov.uk::07d45c0f-ef41-4706-a586-8bc2bd685f5b" providerId="AD" clId="Web-{76330FA3-82EC-4DBE-A2F5-F7B9E1A258EB}" dt="2022-11-22T16:42:22.657" v="12"/>
          <pc:sldLayoutMkLst>
            <pc:docMk/>
            <pc:sldMasterMk cId="1200462485" sldId="2147483665"/>
            <pc:sldLayoutMk cId="4190617421" sldId="2147483666"/>
          </pc:sldLayoutMkLst>
        </pc:sldLayoutChg>
        <pc:sldLayoutChg chg="mod">
          <pc:chgData name="Amin, Faizaan" userId="S::faizaan.amin@justice.gov.uk::07d45c0f-ef41-4706-a586-8bc2bd685f5b" providerId="AD" clId="Web-{76330FA3-82EC-4DBE-A2F5-F7B9E1A258EB}" dt="2022-11-22T16:42:22.657" v="12"/>
          <pc:sldLayoutMkLst>
            <pc:docMk/>
            <pc:sldMasterMk cId="1200462485" sldId="2147483665"/>
            <pc:sldLayoutMk cId="1898767231" sldId="2147483667"/>
          </pc:sldLayoutMkLst>
        </pc:sldLayoutChg>
        <pc:sldLayoutChg chg="mod">
          <pc:chgData name="Amin, Faizaan" userId="S::faizaan.amin@justice.gov.uk::07d45c0f-ef41-4706-a586-8bc2bd685f5b" providerId="AD" clId="Web-{76330FA3-82EC-4DBE-A2F5-F7B9E1A258EB}" dt="2022-11-22T16:42:22.657" v="12"/>
          <pc:sldLayoutMkLst>
            <pc:docMk/>
            <pc:sldMasterMk cId="1200462485" sldId="2147483665"/>
            <pc:sldLayoutMk cId="2493861387" sldId="2147483668"/>
          </pc:sldLayoutMkLst>
        </pc:sldLayoutChg>
        <pc:sldLayoutChg chg="mod">
          <pc:chgData name="Amin, Faizaan" userId="S::faizaan.amin@justice.gov.uk::07d45c0f-ef41-4706-a586-8bc2bd685f5b" providerId="AD" clId="Web-{76330FA3-82EC-4DBE-A2F5-F7B9E1A258EB}" dt="2022-11-22T16:42:22.657" v="12"/>
          <pc:sldLayoutMkLst>
            <pc:docMk/>
            <pc:sldMasterMk cId="1200462485" sldId="2147483665"/>
            <pc:sldLayoutMk cId="939843769" sldId="2147483669"/>
          </pc:sldLayoutMkLst>
        </pc:sldLayoutChg>
      </pc:sldMasterChg>
    </pc:docChg>
  </pc:docChgLst>
  <pc:docChgLst>
    <pc:chgData name="Amin, Faizaan" userId="S::faizaan.amin@justice.gov.uk::07d45c0f-ef41-4706-a586-8bc2bd685f5b" providerId="AD" clId="Web-{584A6787-A404-4A20-93E5-CAAA41F43F2A}"/>
    <pc:docChg chg="modSld">
      <pc:chgData name="Amin, Faizaan" userId="S::faizaan.amin@justice.gov.uk::07d45c0f-ef41-4706-a586-8bc2bd685f5b" providerId="AD" clId="Web-{584A6787-A404-4A20-93E5-CAAA41F43F2A}" dt="2022-11-21T13:52:47.053" v="3" actId="20577"/>
      <pc:docMkLst>
        <pc:docMk/>
      </pc:docMkLst>
      <pc:sldChg chg="modSp">
        <pc:chgData name="Amin, Faizaan" userId="S::faizaan.amin@justice.gov.uk::07d45c0f-ef41-4706-a586-8bc2bd685f5b" providerId="AD" clId="Web-{584A6787-A404-4A20-93E5-CAAA41F43F2A}" dt="2022-11-21T13:52:47.053" v="3" actId="20577"/>
        <pc:sldMkLst>
          <pc:docMk/>
          <pc:sldMk cId="1463903882" sldId="8013"/>
        </pc:sldMkLst>
        <pc:graphicFrameChg chg="modGraphic">
          <ac:chgData name="Amin, Faizaan" userId="S::faizaan.amin@justice.gov.uk::07d45c0f-ef41-4706-a586-8bc2bd685f5b" providerId="AD" clId="Web-{584A6787-A404-4A20-93E5-CAAA41F43F2A}" dt="2022-11-21T13:52:47.053" v="3" actId="20577"/>
          <ac:graphicFrameMkLst>
            <pc:docMk/>
            <pc:sldMk cId="1463903882" sldId="8013"/>
            <ac:graphicFrameMk id="12" creationId="{3510BAA9-084E-4C89-8C82-1CF0093EDED7}"/>
          </ac:graphicFrameMkLst>
        </pc:graphicFrameChg>
      </pc:sldChg>
    </pc:docChg>
  </pc:docChgLst>
  <pc:docChgLst>
    <pc:chgData name="Goodall, Phil | (He/His)" userId="S::phil.goodall@justice.gov.uk::61eb93e8-f7de-4417-9885-0766240bb0a4" providerId="AD" clId="Web-{A66CB703-CBF2-2C17-E725-436510403DB2}"/>
    <pc:docChg chg="modSld">
      <pc:chgData name="Goodall, Phil | (He/His)" userId="S::phil.goodall@justice.gov.uk::61eb93e8-f7de-4417-9885-0766240bb0a4" providerId="AD" clId="Web-{A66CB703-CBF2-2C17-E725-436510403DB2}" dt="2022-12-01T19:32:17.558" v="1694"/>
      <pc:docMkLst>
        <pc:docMk/>
      </pc:docMkLst>
      <pc:sldChg chg="modNotes">
        <pc:chgData name="Goodall, Phil | (He/His)" userId="S::phil.goodall@justice.gov.uk::61eb93e8-f7de-4417-9885-0766240bb0a4" providerId="AD" clId="Web-{A66CB703-CBF2-2C17-E725-436510403DB2}" dt="2022-12-01T19:24:34.828" v="1088"/>
        <pc:sldMkLst>
          <pc:docMk/>
          <pc:sldMk cId="1269504685" sldId="8021"/>
        </pc:sldMkLst>
      </pc:sldChg>
      <pc:sldChg chg="modNotes">
        <pc:chgData name="Goodall, Phil | (He/His)" userId="S::phil.goodall@justice.gov.uk::61eb93e8-f7de-4417-9885-0766240bb0a4" providerId="AD" clId="Web-{A66CB703-CBF2-2C17-E725-436510403DB2}" dt="2022-12-01T19:27:01.988" v="1296"/>
        <pc:sldMkLst>
          <pc:docMk/>
          <pc:sldMk cId="2399937533" sldId="8022"/>
        </pc:sldMkLst>
      </pc:sldChg>
      <pc:sldChg chg="modNotes">
        <pc:chgData name="Goodall, Phil | (He/His)" userId="S::phil.goodall@justice.gov.uk::61eb93e8-f7de-4417-9885-0766240bb0a4" providerId="AD" clId="Web-{A66CB703-CBF2-2C17-E725-436510403DB2}" dt="2022-12-01T19:21:37.199" v="696"/>
        <pc:sldMkLst>
          <pc:docMk/>
          <pc:sldMk cId="712096961" sldId="8025"/>
        </pc:sldMkLst>
      </pc:sldChg>
      <pc:sldChg chg="modNotes">
        <pc:chgData name="Goodall, Phil | (He/His)" userId="S::phil.goodall@justice.gov.uk::61eb93e8-f7de-4417-9885-0766240bb0a4" providerId="AD" clId="Web-{A66CB703-CBF2-2C17-E725-436510403DB2}" dt="2022-12-01T19:28:50.381" v="1349"/>
        <pc:sldMkLst>
          <pc:docMk/>
          <pc:sldMk cId="4046180577" sldId="8026"/>
        </pc:sldMkLst>
      </pc:sldChg>
      <pc:sldChg chg="modNotes">
        <pc:chgData name="Goodall, Phil | (He/His)" userId="S::phil.goodall@justice.gov.uk::61eb93e8-f7de-4417-9885-0766240bb0a4" providerId="AD" clId="Web-{A66CB703-CBF2-2C17-E725-436510403DB2}" dt="2022-12-01T19:32:17.558" v="1694"/>
        <pc:sldMkLst>
          <pc:docMk/>
          <pc:sldMk cId="3900860716" sldId="8027"/>
        </pc:sldMkLst>
      </pc:sldChg>
    </pc:docChg>
  </pc:docChgLst>
  <pc:docChgLst>
    <pc:chgData name="Amin, Faizaan" userId="07d45c0f-ef41-4706-a586-8bc2bd685f5b" providerId="ADAL" clId="{FAC165ED-6038-4881-91B1-CB29DBD2AA32}"/>
    <pc:docChg chg="undo redo custSel addSld delSld modSld sldOrd modSection">
      <pc:chgData name="Amin, Faizaan" userId="07d45c0f-ef41-4706-a586-8bc2bd685f5b" providerId="ADAL" clId="{FAC165ED-6038-4881-91B1-CB29DBD2AA32}" dt="2022-11-23T17:11:26.450" v="5752" actId="404"/>
      <pc:docMkLst>
        <pc:docMk/>
      </pc:docMkLst>
      <pc:sldChg chg="modSp del mod">
        <pc:chgData name="Amin, Faizaan" userId="07d45c0f-ef41-4706-a586-8bc2bd685f5b" providerId="ADAL" clId="{FAC165ED-6038-4881-91B1-CB29DBD2AA32}" dt="2022-11-22T11:36:40.712" v="2127" actId="47"/>
        <pc:sldMkLst>
          <pc:docMk/>
          <pc:sldMk cId="2922872844" sldId="969"/>
        </pc:sldMkLst>
        <pc:spChg chg="mod">
          <ac:chgData name="Amin, Faizaan" userId="07d45c0f-ef41-4706-a586-8bc2bd685f5b" providerId="ADAL" clId="{FAC165ED-6038-4881-91B1-CB29DBD2AA32}" dt="2022-11-22T10:19:37.163" v="68" actId="20577"/>
          <ac:spMkLst>
            <pc:docMk/>
            <pc:sldMk cId="2922872844" sldId="969"/>
            <ac:spMk id="4" creationId="{C455F79C-559A-4635-9565-2564ED050144}"/>
          </ac:spMkLst>
        </pc:spChg>
      </pc:sldChg>
      <pc:sldChg chg="modSp mod">
        <pc:chgData name="Amin, Faizaan" userId="07d45c0f-ef41-4706-a586-8bc2bd685f5b" providerId="ADAL" clId="{FAC165ED-6038-4881-91B1-CB29DBD2AA32}" dt="2022-11-23T13:13:16.710" v="5725" actId="20577"/>
        <pc:sldMkLst>
          <pc:docMk/>
          <pc:sldMk cId="3170845844" sldId="7841"/>
        </pc:sldMkLst>
        <pc:spChg chg="mod">
          <ac:chgData name="Amin, Faizaan" userId="07d45c0f-ef41-4706-a586-8bc2bd685f5b" providerId="ADAL" clId="{FAC165ED-6038-4881-91B1-CB29DBD2AA32}" dt="2022-11-23T13:13:16.710" v="5725" actId="20577"/>
          <ac:spMkLst>
            <pc:docMk/>
            <pc:sldMk cId="3170845844" sldId="7841"/>
            <ac:spMk id="2" creationId="{C23F7ED3-465A-4347-905C-9EC1B13D3ECE}"/>
          </ac:spMkLst>
        </pc:spChg>
      </pc:sldChg>
      <pc:sldChg chg="del">
        <pc:chgData name="Amin, Faizaan" userId="07d45c0f-ef41-4706-a586-8bc2bd685f5b" providerId="ADAL" clId="{FAC165ED-6038-4881-91B1-CB29DBD2AA32}" dt="2022-11-22T12:07:12.667" v="3813" actId="47"/>
        <pc:sldMkLst>
          <pc:docMk/>
          <pc:sldMk cId="231354912" sldId="7976"/>
        </pc:sldMkLst>
      </pc:sldChg>
      <pc:sldChg chg="del ord">
        <pc:chgData name="Amin, Faizaan" userId="07d45c0f-ef41-4706-a586-8bc2bd685f5b" providerId="ADAL" clId="{FAC165ED-6038-4881-91B1-CB29DBD2AA32}" dt="2022-11-22T12:26:54.140" v="4305" actId="47"/>
        <pc:sldMkLst>
          <pc:docMk/>
          <pc:sldMk cId="247697382" sldId="7988"/>
        </pc:sldMkLst>
      </pc:sldChg>
      <pc:sldChg chg="modSp mod addCm modCm">
        <pc:chgData name="Amin, Faizaan" userId="07d45c0f-ef41-4706-a586-8bc2bd685f5b" providerId="ADAL" clId="{FAC165ED-6038-4881-91B1-CB29DBD2AA32}" dt="2022-11-23T13:35:10.060" v="5727"/>
        <pc:sldMkLst>
          <pc:docMk/>
          <pc:sldMk cId="2371703341" sldId="8000"/>
        </pc:sldMkLst>
        <pc:spChg chg="mod">
          <ac:chgData name="Amin, Faizaan" userId="07d45c0f-ef41-4706-a586-8bc2bd685f5b" providerId="ADAL" clId="{FAC165ED-6038-4881-91B1-CB29DBD2AA32}" dt="2022-11-22T11:07:48.779" v="124" actId="20577"/>
          <ac:spMkLst>
            <pc:docMk/>
            <pc:sldMk cId="2371703341" sldId="8000"/>
            <ac:spMk id="26" creationId="{E15E8278-0249-4FC6-AB87-CBADCCAD2098}"/>
          </ac:spMkLst>
        </pc:spChg>
      </pc:sldChg>
      <pc:sldChg chg="modSp">
        <pc:chgData name="Amin, Faizaan" userId="07d45c0f-ef41-4706-a586-8bc2bd685f5b" providerId="ADAL" clId="{FAC165ED-6038-4881-91B1-CB29DBD2AA32}" dt="2022-11-22T09:35:14.202" v="6" actId="14100"/>
        <pc:sldMkLst>
          <pc:docMk/>
          <pc:sldMk cId="1908645757" sldId="8009"/>
        </pc:sldMkLst>
        <pc:graphicFrameChg chg="mod">
          <ac:chgData name="Amin, Faizaan" userId="07d45c0f-ef41-4706-a586-8bc2bd685f5b" providerId="ADAL" clId="{FAC165ED-6038-4881-91B1-CB29DBD2AA32}" dt="2022-11-22T09:35:14.202" v="6" actId="14100"/>
          <ac:graphicFrameMkLst>
            <pc:docMk/>
            <pc:sldMk cId="1908645757" sldId="8009"/>
            <ac:graphicFrameMk id="7" creationId="{7598BC28-A12D-480D-91AB-68B3330709E5}"/>
          </ac:graphicFrameMkLst>
        </pc:graphicFrameChg>
      </pc:sldChg>
      <pc:sldChg chg="modNotesTx">
        <pc:chgData name="Amin, Faizaan" userId="07d45c0f-ef41-4706-a586-8bc2bd685f5b" providerId="ADAL" clId="{FAC165ED-6038-4881-91B1-CB29DBD2AA32}" dt="2022-11-22T13:04:17.904" v="4344" actId="12"/>
        <pc:sldMkLst>
          <pc:docMk/>
          <pc:sldMk cId="3392303682" sldId="8012"/>
        </pc:sldMkLst>
      </pc:sldChg>
      <pc:sldChg chg="modSp del modNotesTx">
        <pc:chgData name="Amin, Faizaan" userId="07d45c0f-ef41-4706-a586-8bc2bd685f5b" providerId="ADAL" clId="{FAC165ED-6038-4881-91B1-CB29DBD2AA32}" dt="2022-11-22T14:48:21.744" v="5026" actId="47"/>
        <pc:sldMkLst>
          <pc:docMk/>
          <pc:sldMk cId="1463903882" sldId="8013"/>
        </pc:sldMkLst>
        <pc:graphicFrameChg chg="mod">
          <ac:chgData name="Amin, Faizaan" userId="07d45c0f-ef41-4706-a586-8bc2bd685f5b" providerId="ADAL" clId="{FAC165ED-6038-4881-91B1-CB29DBD2AA32}" dt="2022-11-22T13:12:34.899" v="4452" actId="14100"/>
          <ac:graphicFrameMkLst>
            <pc:docMk/>
            <pc:sldMk cId="1463903882" sldId="8013"/>
            <ac:graphicFrameMk id="12" creationId="{3510BAA9-084E-4C89-8C82-1CF0093EDED7}"/>
          </ac:graphicFrameMkLst>
        </pc:graphicFrameChg>
      </pc:sldChg>
      <pc:sldChg chg="modSp mod">
        <pc:chgData name="Amin, Faizaan" userId="07d45c0f-ef41-4706-a586-8bc2bd685f5b" providerId="ADAL" clId="{FAC165ED-6038-4881-91B1-CB29DBD2AA32}" dt="2022-11-22T12:08:27.054" v="3815" actId="1076"/>
        <pc:sldMkLst>
          <pc:docMk/>
          <pc:sldMk cId="36683407" sldId="8015"/>
        </pc:sldMkLst>
        <pc:spChg chg="mod">
          <ac:chgData name="Amin, Faizaan" userId="07d45c0f-ef41-4706-a586-8bc2bd685f5b" providerId="ADAL" clId="{FAC165ED-6038-4881-91B1-CB29DBD2AA32}" dt="2022-11-22T12:08:27.054" v="3815" actId="1076"/>
          <ac:spMkLst>
            <pc:docMk/>
            <pc:sldMk cId="36683407" sldId="8015"/>
            <ac:spMk id="2" creationId="{2CDBE2D6-69FA-4A36-9DD6-C9E5CEF59381}"/>
          </ac:spMkLst>
        </pc:spChg>
      </pc:sldChg>
      <pc:sldChg chg="addSp delSp modSp add del mod modNotesTx">
        <pc:chgData name="Amin, Faizaan" userId="07d45c0f-ef41-4706-a586-8bc2bd685f5b" providerId="ADAL" clId="{FAC165ED-6038-4881-91B1-CB29DBD2AA32}" dt="2022-11-22T14:34:23.050" v="4692" actId="47"/>
        <pc:sldMkLst>
          <pc:docMk/>
          <pc:sldMk cId="3896406968" sldId="8016"/>
        </pc:sldMkLst>
        <pc:spChg chg="del mod">
          <ac:chgData name="Amin, Faizaan" userId="07d45c0f-ef41-4706-a586-8bc2bd685f5b" providerId="ADAL" clId="{FAC165ED-6038-4881-91B1-CB29DBD2AA32}" dt="2022-11-22T12:09:14.078" v="3908" actId="478"/>
          <ac:spMkLst>
            <pc:docMk/>
            <pc:sldMk cId="3896406968" sldId="8016"/>
            <ac:spMk id="2" creationId="{62557928-0810-46AF-9006-BEC9CD13BEDE}"/>
          </ac:spMkLst>
        </pc:spChg>
        <pc:spChg chg="mod">
          <ac:chgData name="Amin, Faizaan" userId="07d45c0f-ef41-4706-a586-8bc2bd685f5b" providerId="ADAL" clId="{FAC165ED-6038-4881-91B1-CB29DBD2AA32}" dt="2022-11-22T12:09:27.165" v="3937" actId="1076"/>
          <ac:spMkLst>
            <pc:docMk/>
            <pc:sldMk cId="3896406968" sldId="8016"/>
            <ac:spMk id="3" creationId="{C7249763-6A3F-4234-8130-D526EC051CD1}"/>
          </ac:spMkLst>
        </pc:spChg>
        <pc:spChg chg="add del mod">
          <ac:chgData name="Amin, Faizaan" userId="07d45c0f-ef41-4706-a586-8bc2bd685f5b" providerId="ADAL" clId="{FAC165ED-6038-4881-91B1-CB29DBD2AA32}" dt="2022-11-22T12:09:17.391" v="3911" actId="478"/>
          <ac:spMkLst>
            <pc:docMk/>
            <pc:sldMk cId="3896406968" sldId="8016"/>
            <ac:spMk id="5" creationId="{6BAD13AA-5721-456C-9D41-411AA60388AD}"/>
          </ac:spMkLst>
        </pc:spChg>
        <pc:spChg chg="add mod">
          <ac:chgData name="Amin, Faizaan" userId="07d45c0f-ef41-4706-a586-8bc2bd685f5b" providerId="ADAL" clId="{FAC165ED-6038-4881-91B1-CB29DBD2AA32}" dt="2022-11-22T12:09:22.539" v="3936" actId="20577"/>
          <ac:spMkLst>
            <pc:docMk/>
            <pc:sldMk cId="3896406968" sldId="8016"/>
            <ac:spMk id="6" creationId="{D3EE8555-2883-4D60-A428-6F10F23893A0}"/>
          </ac:spMkLst>
        </pc:spChg>
      </pc:sldChg>
      <pc:sldChg chg="addSp delSp modSp add mod modNotesTx">
        <pc:chgData name="Amin, Faizaan" userId="07d45c0f-ef41-4706-a586-8bc2bd685f5b" providerId="ADAL" clId="{FAC165ED-6038-4881-91B1-CB29DBD2AA32}" dt="2022-11-22T13:03:17.560" v="4343"/>
        <pc:sldMkLst>
          <pc:docMk/>
          <pc:sldMk cId="1135335499" sldId="8017"/>
        </pc:sldMkLst>
        <pc:spChg chg="del mod">
          <ac:chgData name="Amin, Faizaan" userId="07d45c0f-ef41-4706-a586-8bc2bd685f5b" providerId="ADAL" clId="{FAC165ED-6038-4881-91B1-CB29DBD2AA32}" dt="2022-11-22T12:08:41.570" v="3818" actId="478"/>
          <ac:spMkLst>
            <pc:docMk/>
            <pc:sldMk cId="1135335499" sldId="8017"/>
            <ac:spMk id="2" creationId="{62557928-0810-46AF-9006-BEC9CD13BEDE}"/>
          </ac:spMkLst>
        </pc:spChg>
        <pc:spChg chg="mod">
          <ac:chgData name="Amin, Faizaan" userId="07d45c0f-ef41-4706-a586-8bc2bd685f5b" providerId="ADAL" clId="{FAC165ED-6038-4881-91B1-CB29DBD2AA32}" dt="2022-11-22T12:08:59.854" v="3907" actId="1076"/>
          <ac:spMkLst>
            <pc:docMk/>
            <pc:sldMk cId="1135335499" sldId="8017"/>
            <ac:spMk id="3" creationId="{C7249763-6A3F-4234-8130-D526EC051CD1}"/>
          </ac:spMkLst>
        </pc:spChg>
        <pc:spChg chg="add mod">
          <ac:chgData name="Amin, Faizaan" userId="07d45c0f-ef41-4706-a586-8bc2bd685f5b" providerId="ADAL" clId="{FAC165ED-6038-4881-91B1-CB29DBD2AA32}" dt="2022-11-22T12:08:52.852" v="3906" actId="20577"/>
          <ac:spMkLst>
            <pc:docMk/>
            <pc:sldMk cId="1135335499" sldId="8017"/>
            <ac:spMk id="4" creationId="{224C87AA-099D-414A-85A7-D489E5BBDE8F}"/>
          </ac:spMkLst>
        </pc:spChg>
      </pc:sldChg>
      <pc:sldChg chg="addSp delSp modSp add del mod">
        <pc:chgData name="Amin, Faizaan" userId="07d45c0f-ef41-4706-a586-8bc2bd685f5b" providerId="ADAL" clId="{FAC165ED-6038-4881-91B1-CB29DBD2AA32}" dt="2022-11-22T10:14:10.446" v="53" actId="47"/>
        <pc:sldMkLst>
          <pc:docMk/>
          <pc:sldMk cId="3633851434" sldId="8018"/>
        </pc:sldMkLst>
        <pc:spChg chg="del mod">
          <ac:chgData name="Amin, Faizaan" userId="07d45c0f-ef41-4706-a586-8bc2bd685f5b" providerId="ADAL" clId="{FAC165ED-6038-4881-91B1-CB29DBD2AA32}" dt="2022-11-22T10:04:33.840" v="14" actId="478"/>
          <ac:spMkLst>
            <pc:docMk/>
            <pc:sldMk cId="3633851434" sldId="8018"/>
            <ac:spMk id="4" creationId="{C455F79C-559A-4635-9565-2564ED050144}"/>
          </ac:spMkLst>
        </pc:spChg>
        <pc:spChg chg="add del mod">
          <ac:chgData name="Amin, Faizaan" userId="07d45c0f-ef41-4706-a586-8bc2bd685f5b" providerId="ADAL" clId="{FAC165ED-6038-4881-91B1-CB29DBD2AA32}" dt="2022-11-22T10:04:37.432" v="15" actId="478"/>
          <ac:spMkLst>
            <pc:docMk/>
            <pc:sldMk cId="3633851434" sldId="8018"/>
            <ac:spMk id="5" creationId="{41DF5AC5-14E3-4D0F-AA0D-7E6340B3F717}"/>
          </ac:spMkLst>
        </pc:spChg>
        <pc:spChg chg="add mod">
          <ac:chgData name="Amin, Faizaan" userId="07d45c0f-ef41-4706-a586-8bc2bd685f5b" providerId="ADAL" clId="{FAC165ED-6038-4881-91B1-CB29DBD2AA32}" dt="2022-11-22T10:05:17.982" v="41" actId="20577"/>
          <ac:spMkLst>
            <pc:docMk/>
            <pc:sldMk cId="3633851434" sldId="8018"/>
            <ac:spMk id="7" creationId="{47799E6B-0C67-460B-957C-451F3B82D959}"/>
          </ac:spMkLst>
        </pc:spChg>
        <pc:spChg chg="add mod">
          <ac:chgData name="Amin, Faizaan" userId="07d45c0f-ef41-4706-a586-8bc2bd685f5b" providerId="ADAL" clId="{FAC165ED-6038-4881-91B1-CB29DBD2AA32}" dt="2022-11-22T10:05:27.706" v="52" actId="1076"/>
          <ac:spMkLst>
            <pc:docMk/>
            <pc:sldMk cId="3633851434" sldId="8018"/>
            <ac:spMk id="8" creationId="{7D58498C-C724-458E-9900-CDED96A33803}"/>
          </ac:spMkLst>
        </pc:spChg>
      </pc:sldChg>
      <pc:sldChg chg="modSp del mod modNotesTx">
        <pc:chgData name="Amin, Faizaan" userId="07d45c0f-ef41-4706-a586-8bc2bd685f5b" providerId="ADAL" clId="{FAC165ED-6038-4881-91B1-CB29DBD2AA32}" dt="2022-11-22T16:33:54.209" v="5699" actId="47"/>
        <pc:sldMkLst>
          <pc:docMk/>
          <pc:sldMk cId="3799866573" sldId="8019"/>
        </pc:sldMkLst>
        <pc:spChg chg="mod">
          <ac:chgData name="Amin, Faizaan" userId="07d45c0f-ef41-4706-a586-8bc2bd685f5b" providerId="ADAL" clId="{FAC165ED-6038-4881-91B1-CB29DBD2AA32}" dt="2022-11-22T12:13:06.348" v="3971" actId="20577"/>
          <ac:spMkLst>
            <pc:docMk/>
            <pc:sldMk cId="3799866573" sldId="8019"/>
            <ac:spMk id="3" creationId="{C49A2AD6-78AE-4523-AE01-0C9DAA85C672}"/>
          </ac:spMkLst>
        </pc:spChg>
      </pc:sldChg>
      <pc:sldChg chg="addSp delSp modSp add del mod modNotesTx">
        <pc:chgData name="Amin, Faizaan" userId="07d45c0f-ef41-4706-a586-8bc2bd685f5b" providerId="ADAL" clId="{FAC165ED-6038-4881-91B1-CB29DBD2AA32}" dt="2022-11-22T11:27:44.195" v="1730" actId="47"/>
        <pc:sldMkLst>
          <pc:docMk/>
          <pc:sldMk cId="836560502" sldId="8020"/>
        </pc:sldMkLst>
        <pc:spChg chg="del mod">
          <ac:chgData name="Amin, Faizaan" userId="07d45c0f-ef41-4706-a586-8bc2bd685f5b" providerId="ADAL" clId="{FAC165ED-6038-4881-91B1-CB29DBD2AA32}" dt="2022-11-22T11:11:39.078" v="248" actId="478"/>
          <ac:spMkLst>
            <pc:docMk/>
            <pc:sldMk cId="836560502" sldId="8020"/>
            <ac:spMk id="4" creationId="{C455F79C-559A-4635-9565-2564ED050144}"/>
          </ac:spMkLst>
        </pc:spChg>
        <pc:spChg chg="add del mod">
          <ac:chgData name="Amin, Faizaan" userId="07d45c0f-ef41-4706-a586-8bc2bd685f5b" providerId="ADAL" clId="{FAC165ED-6038-4881-91B1-CB29DBD2AA32}" dt="2022-11-22T11:11:44.880" v="249" actId="478"/>
          <ac:spMkLst>
            <pc:docMk/>
            <pc:sldMk cId="836560502" sldId="8020"/>
            <ac:spMk id="5" creationId="{AFD08B3C-19F1-411E-8145-AB831CE11CE2}"/>
          </ac:spMkLst>
        </pc:spChg>
        <pc:graphicFrameChg chg="add mod modGraphic">
          <ac:chgData name="Amin, Faizaan" userId="07d45c0f-ef41-4706-a586-8bc2bd685f5b" providerId="ADAL" clId="{FAC165ED-6038-4881-91B1-CB29DBD2AA32}" dt="2022-11-22T11:17:33.581" v="818" actId="404"/>
          <ac:graphicFrameMkLst>
            <pc:docMk/>
            <pc:sldMk cId="836560502" sldId="8020"/>
            <ac:graphicFrameMk id="7" creationId="{1E357FBE-1903-4E09-AF76-469E431283C7}"/>
          </ac:graphicFrameMkLst>
        </pc:graphicFrameChg>
      </pc:sldChg>
      <pc:sldChg chg="addSp delSp modSp add del mod modNotesTx">
        <pc:chgData name="Amin, Faizaan" userId="07d45c0f-ef41-4706-a586-8bc2bd685f5b" providerId="ADAL" clId="{FAC165ED-6038-4881-91B1-CB29DBD2AA32}" dt="2022-11-22T11:05:30.177" v="111" actId="47"/>
        <pc:sldMkLst>
          <pc:docMk/>
          <pc:sldMk cId="1453684487" sldId="8020"/>
        </pc:sldMkLst>
        <pc:spChg chg="mod">
          <ac:chgData name="Amin, Faizaan" userId="07d45c0f-ef41-4706-a586-8bc2bd685f5b" providerId="ADAL" clId="{FAC165ED-6038-4881-91B1-CB29DBD2AA32}" dt="2022-11-22T11:04:45.925" v="103" actId="1076"/>
          <ac:spMkLst>
            <pc:docMk/>
            <pc:sldMk cId="1453684487" sldId="8020"/>
            <ac:spMk id="2" creationId="{62557928-0810-46AF-9006-BEC9CD13BEDE}"/>
          </ac:spMkLst>
        </pc:spChg>
        <pc:spChg chg="del">
          <ac:chgData name="Amin, Faizaan" userId="07d45c0f-ef41-4706-a586-8bc2bd685f5b" providerId="ADAL" clId="{FAC165ED-6038-4881-91B1-CB29DBD2AA32}" dt="2022-11-22T11:02:10.258" v="71" actId="478"/>
          <ac:spMkLst>
            <pc:docMk/>
            <pc:sldMk cId="1453684487" sldId="8020"/>
            <ac:spMk id="3" creationId="{C7249763-6A3F-4234-8130-D526EC051CD1}"/>
          </ac:spMkLst>
        </pc:spChg>
        <pc:spChg chg="add del mod">
          <ac:chgData name="Amin, Faizaan" userId="07d45c0f-ef41-4706-a586-8bc2bd685f5b" providerId="ADAL" clId="{FAC165ED-6038-4881-91B1-CB29DBD2AA32}" dt="2022-11-22T11:02:12.529" v="72" actId="478"/>
          <ac:spMkLst>
            <pc:docMk/>
            <pc:sldMk cId="1453684487" sldId="8020"/>
            <ac:spMk id="5" creationId="{2CEDEF76-948F-4DE8-B9F3-68760758EF15}"/>
          </ac:spMkLst>
        </pc:spChg>
        <pc:spChg chg="add del">
          <ac:chgData name="Amin, Faizaan" userId="07d45c0f-ef41-4706-a586-8bc2bd685f5b" providerId="ADAL" clId="{FAC165ED-6038-4881-91B1-CB29DBD2AA32}" dt="2022-11-22T11:02:23.462" v="74" actId="22"/>
          <ac:spMkLst>
            <pc:docMk/>
            <pc:sldMk cId="1453684487" sldId="8020"/>
            <ac:spMk id="7" creationId="{F0FCCDB4-BAA8-43B7-9D24-342FAABA7977}"/>
          </ac:spMkLst>
        </pc:spChg>
        <pc:graphicFrameChg chg="add mod">
          <ac:chgData name="Amin, Faizaan" userId="07d45c0f-ef41-4706-a586-8bc2bd685f5b" providerId="ADAL" clId="{FAC165ED-6038-4881-91B1-CB29DBD2AA32}" dt="2022-11-22T11:05:12.414" v="110" actId="404"/>
          <ac:graphicFrameMkLst>
            <pc:docMk/>
            <pc:sldMk cId="1453684487" sldId="8020"/>
            <ac:graphicFrameMk id="8" creationId="{452531EE-FAAD-40EC-BCC8-87F1486DE638}"/>
          </ac:graphicFrameMkLst>
        </pc:graphicFrameChg>
      </pc:sldChg>
      <pc:sldChg chg="addSp delSp modSp add mod addCm modCm modNotesTx">
        <pc:chgData name="Amin, Faizaan" userId="07d45c0f-ef41-4706-a586-8bc2bd685f5b" providerId="ADAL" clId="{FAC165ED-6038-4881-91B1-CB29DBD2AA32}" dt="2022-11-22T12:14:16.217" v="4207" actId="1036"/>
        <pc:sldMkLst>
          <pc:docMk/>
          <pc:sldMk cId="1269504685" sldId="8021"/>
        </pc:sldMkLst>
        <pc:spChg chg="mod">
          <ac:chgData name="Amin, Faizaan" userId="07d45c0f-ef41-4706-a586-8bc2bd685f5b" providerId="ADAL" clId="{FAC165ED-6038-4881-91B1-CB29DBD2AA32}" dt="2022-11-22T11:24:23.784" v="1566" actId="1076"/>
          <ac:spMkLst>
            <pc:docMk/>
            <pc:sldMk cId="1269504685" sldId="8021"/>
            <ac:spMk id="2" creationId="{A47C6371-0E98-401B-B151-9B718850D064}"/>
          </ac:spMkLst>
        </pc:spChg>
        <pc:spChg chg="del">
          <ac:chgData name="Amin, Faizaan" userId="07d45c0f-ef41-4706-a586-8bc2bd685f5b" providerId="ADAL" clId="{FAC165ED-6038-4881-91B1-CB29DBD2AA32}" dt="2022-11-22T11:18:03.393" v="820" actId="478"/>
          <ac:spMkLst>
            <pc:docMk/>
            <pc:sldMk cId="1269504685" sldId="8021"/>
            <ac:spMk id="4" creationId="{C455F79C-559A-4635-9565-2564ED050144}"/>
          </ac:spMkLst>
        </pc:spChg>
        <pc:spChg chg="add del mod">
          <ac:chgData name="Amin, Faizaan" userId="07d45c0f-ef41-4706-a586-8bc2bd685f5b" providerId="ADAL" clId="{FAC165ED-6038-4881-91B1-CB29DBD2AA32}" dt="2022-11-22T11:18:06.201" v="821" actId="478"/>
          <ac:spMkLst>
            <pc:docMk/>
            <pc:sldMk cId="1269504685" sldId="8021"/>
            <ac:spMk id="5" creationId="{231FE4D2-9111-43DF-9AF7-2370D0E397DF}"/>
          </ac:spMkLst>
        </pc:spChg>
        <pc:spChg chg="add del mod">
          <ac:chgData name="Amin, Faizaan" userId="07d45c0f-ef41-4706-a586-8bc2bd685f5b" providerId="ADAL" clId="{FAC165ED-6038-4881-91B1-CB29DBD2AA32}" dt="2022-11-22T11:57:37.600" v="3267" actId="478"/>
          <ac:spMkLst>
            <pc:docMk/>
            <pc:sldMk cId="1269504685" sldId="8021"/>
            <ac:spMk id="8" creationId="{C98ECF58-FBEC-4F25-9E2C-94F55A5875BD}"/>
          </ac:spMkLst>
        </pc:spChg>
        <pc:spChg chg="add del mod">
          <ac:chgData name="Amin, Faizaan" userId="07d45c0f-ef41-4706-a586-8bc2bd685f5b" providerId="ADAL" clId="{FAC165ED-6038-4881-91B1-CB29DBD2AA32}" dt="2022-11-22T11:42:11.483" v="2472" actId="478"/>
          <ac:spMkLst>
            <pc:docMk/>
            <pc:sldMk cId="1269504685" sldId="8021"/>
            <ac:spMk id="9" creationId="{FCC15C7B-5D65-42E6-A1D1-ECFF7D749ED4}"/>
          </ac:spMkLst>
        </pc:spChg>
        <pc:spChg chg="add del mod">
          <ac:chgData name="Amin, Faizaan" userId="07d45c0f-ef41-4706-a586-8bc2bd685f5b" providerId="ADAL" clId="{FAC165ED-6038-4881-91B1-CB29DBD2AA32}" dt="2022-11-22T11:48:48.153" v="3125" actId="478"/>
          <ac:spMkLst>
            <pc:docMk/>
            <pc:sldMk cId="1269504685" sldId="8021"/>
            <ac:spMk id="12" creationId="{5CCC1B41-B258-4325-8576-16729DE45CCB}"/>
          </ac:spMkLst>
        </pc:spChg>
        <pc:spChg chg="add del mod">
          <ac:chgData name="Amin, Faizaan" userId="07d45c0f-ef41-4706-a586-8bc2bd685f5b" providerId="ADAL" clId="{FAC165ED-6038-4881-91B1-CB29DBD2AA32}" dt="2022-11-22T11:57:05.106" v="3168"/>
          <ac:spMkLst>
            <pc:docMk/>
            <pc:sldMk cId="1269504685" sldId="8021"/>
            <ac:spMk id="13" creationId="{2154F4BE-D24E-4FF0-B68D-F03424F4F385}"/>
          </ac:spMkLst>
        </pc:spChg>
        <pc:spChg chg="add mod">
          <ac:chgData name="Amin, Faizaan" userId="07d45c0f-ef41-4706-a586-8bc2bd685f5b" providerId="ADAL" clId="{FAC165ED-6038-4881-91B1-CB29DBD2AA32}" dt="2022-11-22T12:14:16.217" v="4207" actId="1036"/>
          <ac:spMkLst>
            <pc:docMk/>
            <pc:sldMk cId="1269504685" sldId="8021"/>
            <ac:spMk id="14" creationId="{98BA537A-58E0-4520-A1FD-5D6E2192D044}"/>
          </ac:spMkLst>
        </pc:spChg>
        <pc:graphicFrameChg chg="add mod modGraphic">
          <ac:chgData name="Amin, Faizaan" userId="07d45c0f-ef41-4706-a586-8bc2bd685f5b" providerId="ADAL" clId="{FAC165ED-6038-4881-91B1-CB29DBD2AA32}" dt="2022-11-22T11:58:12.187" v="3287" actId="1036"/>
          <ac:graphicFrameMkLst>
            <pc:docMk/>
            <pc:sldMk cId="1269504685" sldId="8021"/>
            <ac:graphicFrameMk id="7" creationId="{24731276-620B-4A1D-A948-845442595A76}"/>
          </ac:graphicFrameMkLst>
        </pc:graphicFrameChg>
        <pc:graphicFrameChg chg="add del mod modGraphic">
          <ac:chgData name="Amin, Faizaan" userId="07d45c0f-ef41-4706-a586-8bc2bd685f5b" providerId="ADAL" clId="{FAC165ED-6038-4881-91B1-CB29DBD2AA32}" dt="2022-11-22T11:43:29.366" v="2521" actId="1032"/>
          <ac:graphicFrameMkLst>
            <pc:docMk/>
            <pc:sldMk cId="1269504685" sldId="8021"/>
            <ac:graphicFrameMk id="10" creationId="{B5D3AEAD-6724-40F4-A28B-2D707B4C40D0}"/>
          </ac:graphicFrameMkLst>
        </pc:graphicFrameChg>
        <pc:graphicFrameChg chg="add del mod modGraphic">
          <ac:chgData name="Amin, Faizaan" userId="07d45c0f-ef41-4706-a586-8bc2bd685f5b" providerId="ADAL" clId="{FAC165ED-6038-4881-91B1-CB29DBD2AA32}" dt="2022-11-22T11:48:45.455" v="3124" actId="478"/>
          <ac:graphicFrameMkLst>
            <pc:docMk/>
            <pc:sldMk cId="1269504685" sldId="8021"/>
            <ac:graphicFrameMk id="11" creationId="{AE83E0B5-A73A-416D-A0EF-4523AAED7638}"/>
          </ac:graphicFrameMkLst>
        </pc:graphicFrameChg>
      </pc:sldChg>
      <pc:sldChg chg="addSp delSp modSp add mod addCm delCm modCm modNotesTx">
        <pc:chgData name="Amin, Faizaan" userId="07d45c0f-ef41-4706-a586-8bc2bd685f5b" providerId="ADAL" clId="{FAC165ED-6038-4881-91B1-CB29DBD2AA32}" dt="2022-11-23T17:10:59.975" v="5750" actId="20577"/>
        <pc:sldMkLst>
          <pc:docMk/>
          <pc:sldMk cId="2399937533" sldId="8022"/>
        </pc:sldMkLst>
        <pc:spChg chg="mod">
          <ac:chgData name="Amin, Faizaan" userId="07d45c0f-ef41-4706-a586-8bc2bd685f5b" providerId="ADAL" clId="{FAC165ED-6038-4881-91B1-CB29DBD2AA32}" dt="2022-11-22T11:59:08.009" v="3299" actId="1076"/>
          <ac:spMkLst>
            <pc:docMk/>
            <pc:sldMk cId="2399937533" sldId="8022"/>
            <ac:spMk id="2" creationId="{A47C6371-0E98-401B-B151-9B718850D064}"/>
          </ac:spMkLst>
        </pc:spChg>
        <pc:spChg chg="del">
          <ac:chgData name="Amin, Faizaan" userId="07d45c0f-ef41-4706-a586-8bc2bd685f5b" providerId="ADAL" clId="{FAC165ED-6038-4881-91B1-CB29DBD2AA32}" dt="2022-11-22T12:03:32.392" v="3763" actId="478"/>
          <ac:spMkLst>
            <pc:docMk/>
            <pc:sldMk cId="2399937533" sldId="8022"/>
            <ac:spMk id="4" creationId="{C455F79C-559A-4635-9565-2564ED050144}"/>
          </ac:spMkLst>
        </pc:spChg>
        <pc:spChg chg="del">
          <ac:chgData name="Amin, Faizaan" userId="07d45c0f-ef41-4706-a586-8bc2bd685f5b" providerId="ADAL" clId="{FAC165ED-6038-4881-91B1-CB29DBD2AA32}" dt="2022-11-22T12:03:50.111" v="3767" actId="478"/>
          <ac:spMkLst>
            <pc:docMk/>
            <pc:sldMk cId="2399937533" sldId="8022"/>
            <ac:spMk id="6" creationId="{0AE18556-5F3C-4E5F-8D3E-64EBAB9FFCEB}"/>
          </ac:spMkLst>
        </pc:spChg>
        <pc:spChg chg="del">
          <ac:chgData name="Amin, Faizaan" userId="07d45c0f-ef41-4706-a586-8bc2bd685f5b" providerId="ADAL" clId="{FAC165ED-6038-4881-91B1-CB29DBD2AA32}" dt="2022-11-22T12:03:36.634" v="3765" actId="478"/>
          <ac:spMkLst>
            <pc:docMk/>
            <pc:sldMk cId="2399937533" sldId="8022"/>
            <ac:spMk id="8" creationId="{92192EB3-A6EE-4DF5-B29C-3836CB352761}"/>
          </ac:spMkLst>
        </pc:spChg>
        <pc:spChg chg="add del mod">
          <ac:chgData name="Amin, Faizaan" userId="07d45c0f-ef41-4706-a586-8bc2bd685f5b" providerId="ADAL" clId="{FAC165ED-6038-4881-91B1-CB29DBD2AA32}" dt="2022-11-22T12:03:34.950" v="3764" actId="478"/>
          <ac:spMkLst>
            <pc:docMk/>
            <pc:sldMk cId="2399937533" sldId="8022"/>
            <ac:spMk id="11" creationId="{D5936E40-5E82-4CDF-8B14-E1CA4C1EF6FD}"/>
          </ac:spMkLst>
        </pc:spChg>
        <pc:graphicFrameChg chg="add del mod modGraphic">
          <ac:chgData name="Amin, Faizaan" userId="07d45c0f-ef41-4706-a586-8bc2bd685f5b" providerId="ADAL" clId="{FAC165ED-6038-4881-91B1-CB29DBD2AA32}" dt="2022-11-22T12:00:24.016" v="3376" actId="478"/>
          <ac:graphicFrameMkLst>
            <pc:docMk/>
            <pc:sldMk cId="2399937533" sldId="8022"/>
            <ac:graphicFrameMk id="3" creationId="{10C56E89-71FE-407B-B982-EE9F189BC966}"/>
          </ac:graphicFrameMkLst>
        </pc:graphicFrameChg>
        <pc:graphicFrameChg chg="add del modGraphic">
          <ac:chgData name="Amin, Faizaan" userId="07d45c0f-ef41-4706-a586-8bc2bd685f5b" providerId="ADAL" clId="{FAC165ED-6038-4881-91B1-CB29DBD2AA32}" dt="2022-11-22T12:00:39.533" v="3378" actId="1032"/>
          <ac:graphicFrameMkLst>
            <pc:docMk/>
            <pc:sldMk cId="2399937533" sldId="8022"/>
            <ac:graphicFrameMk id="5" creationId="{EDDA2F79-6507-4884-B909-C9B735225674}"/>
          </ac:graphicFrameMkLst>
        </pc:graphicFrameChg>
        <pc:graphicFrameChg chg="add mod modGraphic">
          <ac:chgData name="Amin, Faizaan" userId="07d45c0f-ef41-4706-a586-8bc2bd685f5b" providerId="ADAL" clId="{FAC165ED-6038-4881-91B1-CB29DBD2AA32}" dt="2022-11-23T17:10:59.975" v="5750" actId="20577"/>
          <ac:graphicFrameMkLst>
            <pc:docMk/>
            <pc:sldMk cId="2399937533" sldId="8022"/>
            <ac:graphicFrameMk id="9" creationId="{DD22CA72-4017-4169-9037-E275765439C3}"/>
          </ac:graphicFrameMkLst>
        </pc:graphicFrameChg>
      </pc:sldChg>
      <pc:sldChg chg="addSp delSp modSp add del mod">
        <pc:chgData name="Amin, Faizaan" userId="07d45c0f-ef41-4706-a586-8bc2bd685f5b" providerId="ADAL" clId="{FAC165ED-6038-4881-91B1-CB29DBD2AA32}" dt="2022-11-22T15:16:54.921" v="5490" actId="47"/>
        <pc:sldMkLst>
          <pc:docMk/>
          <pc:sldMk cId="4256252288" sldId="8023"/>
        </pc:sldMkLst>
        <pc:spChg chg="del">
          <ac:chgData name="Amin, Faizaan" userId="07d45c0f-ef41-4706-a586-8bc2bd685f5b" providerId="ADAL" clId="{FAC165ED-6038-4881-91B1-CB29DBD2AA32}" dt="2022-11-22T12:26:14.068" v="4302" actId="478"/>
          <ac:spMkLst>
            <pc:docMk/>
            <pc:sldMk cId="4256252288" sldId="8023"/>
            <ac:spMk id="3" creationId="{66558220-4782-47E7-A5DD-A25F6F516340}"/>
          </ac:spMkLst>
        </pc:spChg>
        <pc:spChg chg="add del mod">
          <ac:chgData name="Amin, Faizaan" userId="07d45c0f-ef41-4706-a586-8bc2bd685f5b" providerId="ADAL" clId="{FAC165ED-6038-4881-91B1-CB29DBD2AA32}" dt="2022-11-22T12:19:32.459" v="4215" actId="478"/>
          <ac:spMkLst>
            <pc:docMk/>
            <pc:sldMk cId="4256252288" sldId="8023"/>
            <ac:spMk id="5" creationId="{61CD4D86-E843-4450-B6DE-0474B5488C31}"/>
          </ac:spMkLst>
        </pc:spChg>
        <pc:spChg chg="add del mod">
          <ac:chgData name="Amin, Faizaan" userId="07d45c0f-ef41-4706-a586-8bc2bd685f5b" providerId="ADAL" clId="{FAC165ED-6038-4881-91B1-CB29DBD2AA32}" dt="2022-11-22T12:20:32.143" v="4220" actId="478"/>
          <ac:spMkLst>
            <pc:docMk/>
            <pc:sldMk cId="4256252288" sldId="8023"/>
            <ac:spMk id="6" creationId="{0BA8288D-ADB4-42EC-982C-F288E16F17DC}"/>
          </ac:spMkLst>
        </pc:spChg>
        <pc:spChg chg="add del">
          <ac:chgData name="Amin, Faizaan" userId="07d45c0f-ef41-4706-a586-8bc2bd685f5b" providerId="ADAL" clId="{FAC165ED-6038-4881-91B1-CB29DBD2AA32}" dt="2022-11-22T12:22:03.718" v="4222" actId="478"/>
          <ac:spMkLst>
            <pc:docMk/>
            <pc:sldMk cId="4256252288" sldId="8023"/>
            <ac:spMk id="7" creationId="{56427997-7530-4536-877D-31670D841CDF}"/>
          </ac:spMkLst>
        </pc:spChg>
        <pc:spChg chg="add del mod">
          <ac:chgData name="Amin, Faizaan" userId="07d45c0f-ef41-4706-a586-8bc2bd685f5b" providerId="ADAL" clId="{FAC165ED-6038-4881-91B1-CB29DBD2AA32}" dt="2022-11-22T12:26:16.221" v="4303" actId="478"/>
          <ac:spMkLst>
            <pc:docMk/>
            <pc:sldMk cId="4256252288" sldId="8023"/>
            <ac:spMk id="10" creationId="{C52B64B7-0B56-474A-87F7-D14A084CC623}"/>
          </ac:spMkLst>
        </pc:spChg>
        <pc:graphicFrameChg chg="add mod">
          <ac:chgData name="Amin, Faizaan" userId="07d45c0f-ef41-4706-a586-8bc2bd685f5b" providerId="ADAL" clId="{FAC165ED-6038-4881-91B1-CB29DBD2AA32}" dt="2022-11-22T12:36:19.198" v="4314" actId="404"/>
          <ac:graphicFrameMkLst>
            <pc:docMk/>
            <pc:sldMk cId="4256252288" sldId="8023"/>
            <ac:graphicFrameMk id="8" creationId="{FE12608E-4733-431D-9541-7F449BE442D2}"/>
          </ac:graphicFrameMkLst>
        </pc:graphicFrameChg>
      </pc:sldChg>
      <pc:sldChg chg="addSp delSp modSp add mod">
        <pc:chgData name="Amin, Faizaan" userId="07d45c0f-ef41-4706-a586-8bc2bd685f5b" providerId="ADAL" clId="{FAC165ED-6038-4881-91B1-CB29DBD2AA32}" dt="2022-11-22T16:25:28.474" v="5506"/>
        <pc:sldMkLst>
          <pc:docMk/>
          <pc:sldMk cId="4122075756" sldId="8024"/>
        </pc:sldMkLst>
        <pc:spChg chg="del mod">
          <ac:chgData name="Amin, Faizaan" userId="07d45c0f-ef41-4706-a586-8bc2bd685f5b" providerId="ADAL" clId="{FAC165ED-6038-4881-91B1-CB29DBD2AA32}" dt="2022-11-22T14:27:53.925" v="4623" actId="478"/>
          <ac:spMkLst>
            <pc:docMk/>
            <pc:sldMk cId="4122075756" sldId="8024"/>
            <ac:spMk id="3" creationId="{C7249763-6A3F-4234-8130-D526EC051CD1}"/>
          </ac:spMkLst>
        </pc:spChg>
        <pc:spChg chg="add del mod">
          <ac:chgData name="Amin, Faizaan" userId="07d45c0f-ef41-4706-a586-8bc2bd685f5b" providerId="ADAL" clId="{FAC165ED-6038-4881-91B1-CB29DBD2AA32}" dt="2022-11-22T14:27:57.428" v="4624" actId="478"/>
          <ac:spMkLst>
            <pc:docMk/>
            <pc:sldMk cId="4122075756" sldId="8024"/>
            <ac:spMk id="5" creationId="{39712552-7B9D-405C-B86B-A9DCA59D9214}"/>
          </ac:spMkLst>
        </pc:spChg>
        <pc:spChg chg="mod">
          <ac:chgData name="Amin, Faizaan" userId="07d45c0f-ef41-4706-a586-8bc2bd685f5b" providerId="ADAL" clId="{FAC165ED-6038-4881-91B1-CB29DBD2AA32}" dt="2022-11-22T14:33:30.046" v="4685" actId="1076"/>
          <ac:spMkLst>
            <pc:docMk/>
            <pc:sldMk cId="4122075756" sldId="8024"/>
            <ac:spMk id="6" creationId="{D3EE8555-2883-4D60-A428-6F10F23893A0}"/>
          </ac:spMkLst>
        </pc:spChg>
        <pc:graphicFrameChg chg="add mod modGraphic">
          <ac:chgData name="Amin, Faizaan" userId="07d45c0f-ef41-4706-a586-8bc2bd685f5b" providerId="ADAL" clId="{FAC165ED-6038-4881-91B1-CB29DBD2AA32}" dt="2022-11-22T16:25:28.474" v="5506"/>
          <ac:graphicFrameMkLst>
            <pc:docMk/>
            <pc:sldMk cId="4122075756" sldId="8024"/>
            <ac:graphicFrameMk id="2" creationId="{EF29A43D-FB84-4E6B-BF22-3E4F358776B2}"/>
          </ac:graphicFrameMkLst>
        </pc:graphicFrameChg>
      </pc:sldChg>
      <pc:sldChg chg="addSp delSp modSp add mod modNotesTx">
        <pc:chgData name="Amin, Faizaan" userId="07d45c0f-ef41-4706-a586-8bc2bd685f5b" providerId="ADAL" clId="{FAC165ED-6038-4881-91B1-CB29DBD2AA32}" dt="2022-11-22T15:07:20.113" v="5163" actId="113"/>
        <pc:sldMkLst>
          <pc:docMk/>
          <pc:sldMk cId="712096961" sldId="8025"/>
        </pc:sldMkLst>
        <pc:spChg chg="mod">
          <ac:chgData name="Amin, Faizaan" userId="07d45c0f-ef41-4706-a586-8bc2bd685f5b" providerId="ADAL" clId="{FAC165ED-6038-4881-91B1-CB29DBD2AA32}" dt="2022-11-22T14:41:42.451" v="4832" actId="1076"/>
          <ac:spMkLst>
            <pc:docMk/>
            <pc:sldMk cId="712096961" sldId="8025"/>
            <ac:spMk id="4" creationId="{0C8D5F0B-19E4-4FB8-95D6-C225772C25ED}"/>
          </ac:spMkLst>
        </pc:spChg>
        <pc:graphicFrameChg chg="add del mod modGraphic">
          <ac:chgData name="Amin, Faizaan" userId="07d45c0f-ef41-4706-a586-8bc2bd685f5b" providerId="ADAL" clId="{FAC165ED-6038-4881-91B1-CB29DBD2AA32}" dt="2022-11-22T14:36:27.051" v="4701" actId="1032"/>
          <ac:graphicFrameMkLst>
            <pc:docMk/>
            <pc:sldMk cId="712096961" sldId="8025"/>
            <ac:graphicFrameMk id="3" creationId="{3412A53B-F3CC-4CCD-BC5C-6D0EB6EFF948}"/>
          </ac:graphicFrameMkLst>
        </pc:graphicFrameChg>
        <pc:graphicFrameChg chg="add del mod modGraphic">
          <ac:chgData name="Amin, Faizaan" userId="07d45c0f-ef41-4706-a586-8bc2bd685f5b" providerId="ADAL" clId="{FAC165ED-6038-4881-91B1-CB29DBD2AA32}" dt="2022-11-22T14:46:21.775" v="4882" actId="478"/>
          <ac:graphicFrameMkLst>
            <pc:docMk/>
            <pc:sldMk cId="712096961" sldId="8025"/>
            <ac:graphicFrameMk id="7" creationId="{9B956468-C39D-4474-B67C-F223716E23ED}"/>
          </ac:graphicFrameMkLst>
        </pc:graphicFrameChg>
        <pc:graphicFrameChg chg="add mod">
          <ac:chgData name="Amin, Faizaan" userId="07d45c0f-ef41-4706-a586-8bc2bd685f5b" providerId="ADAL" clId="{FAC165ED-6038-4881-91B1-CB29DBD2AA32}" dt="2022-11-22T15:07:20.113" v="5163" actId="113"/>
          <ac:graphicFrameMkLst>
            <pc:docMk/>
            <pc:sldMk cId="712096961" sldId="8025"/>
            <ac:graphicFrameMk id="9" creationId="{1C283174-E53C-4D09-8C67-865AC5D8BC2D}"/>
          </ac:graphicFrameMkLst>
        </pc:graphicFrameChg>
        <pc:graphicFrameChg chg="add mod">
          <ac:chgData name="Amin, Faizaan" userId="07d45c0f-ef41-4706-a586-8bc2bd685f5b" providerId="ADAL" clId="{FAC165ED-6038-4881-91B1-CB29DBD2AA32}" dt="2022-11-22T15:06:34.813" v="5153" actId="113"/>
          <ac:graphicFrameMkLst>
            <pc:docMk/>
            <pc:sldMk cId="712096961" sldId="8025"/>
            <ac:graphicFrameMk id="10" creationId="{1BFA83CF-7DF3-4A1E-AD5D-6647EBD54D42}"/>
          </ac:graphicFrameMkLst>
        </pc:graphicFrameChg>
        <pc:graphicFrameChg chg="add del">
          <ac:chgData name="Amin, Faizaan" userId="07d45c0f-ef41-4706-a586-8bc2bd685f5b" providerId="ADAL" clId="{FAC165ED-6038-4881-91B1-CB29DBD2AA32}" dt="2022-11-22T14:36:29.242" v="4703" actId="478"/>
          <ac:graphicFrameMkLst>
            <pc:docMk/>
            <pc:sldMk cId="712096961" sldId="8025"/>
            <ac:graphicFrameMk id="12" creationId="{3510BAA9-084E-4C89-8C82-1CF0093EDED7}"/>
          </ac:graphicFrameMkLst>
        </pc:graphicFrameChg>
      </pc:sldChg>
      <pc:sldChg chg="add del">
        <pc:chgData name="Amin, Faizaan" userId="07d45c0f-ef41-4706-a586-8bc2bd685f5b" providerId="ADAL" clId="{FAC165ED-6038-4881-91B1-CB29DBD2AA32}" dt="2022-11-22T14:35:24.207" v="4694" actId="2890"/>
        <pc:sldMkLst>
          <pc:docMk/>
          <pc:sldMk cId="1292654078" sldId="8025"/>
        </pc:sldMkLst>
      </pc:sldChg>
      <pc:sldChg chg="addSp delSp modSp add mod">
        <pc:chgData name="Amin, Faizaan" userId="07d45c0f-ef41-4706-a586-8bc2bd685f5b" providerId="ADAL" clId="{FAC165ED-6038-4881-91B1-CB29DBD2AA32}" dt="2022-11-22T16:54:43.739" v="5706" actId="14100"/>
        <pc:sldMkLst>
          <pc:docMk/>
          <pc:sldMk cId="4046180577" sldId="8026"/>
        </pc:sldMkLst>
        <pc:spChg chg="add mod">
          <ac:chgData name="Amin, Faizaan" userId="07d45c0f-ef41-4706-a586-8bc2bd685f5b" providerId="ADAL" clId="{FAC165ED-6038-4881-91B1-CB29DBD2AA32}" dt="2022-11-22T15:33:52.225" v="5500" actId="113"/>
          <ac:spMkLst>
            <pc:docMk/>
            <pc:sldMk cId="4046180577" sldId="8026"/>
            <ac:spMk id="3" creationId="{36C6E98D-832D-467A-823C-A520B95D69CB}"/>
          </ac:spMkLst>
        </pc:spChg>
        <pc:spChg chg="add mod">
          <ac:chgData name="Amin, Faizaan" userId="07d45c0f-ef41-4706-a586-8bc2bd685f5b" providerId="ADAL" clId="{FAC165ED-6038-4881-91B1-CB29DBD2AA32}" dt="2022-11-22T16:54:43.739" v="5706" actId="14100"/>
          <ac:spMkLst>
            <pc:docMk/>
            <pc:sldMk cId="4046180577" sldId="8026"/>
            <ac:spMk id="6" creationId="{38A7FEAA-5EEE-4E02-8365-D47B1C35679F}"/>
          </ac:spMkLst>
        </pc:spChg>
        <pc:spChg chg="add mod">
          <ac:chgData name="Amin, Faizaan" userId="07d45c0f-ef41-4706-a586-8bc2bd685f5b" providerId="ADAL" clId="{FAC165ED-6038-4881-91B1-CB29DBD2AA32}" dt="2022-11-22T16:54:27.889" v="5705" actId="14100"/>
          <ac:spMkLst>
            <pc:docMk/>
            <pc:sldMk cId="4046180577" sldId="8026"/>
            <ac:spMk id="7" creationId="{3DB817FD-2802-4A67-A258-FD7D2461EC83}"/>
          </ac:spMkLst>
        </pc:spChg>
        <pc:spChg chg="add mod">
          <ac:chgData name="Amin, Faizaan" userId="07d45c0f-ef41-4706-a586-8bc2bd685f5b" providerId="ADAL" clId="{FAC165ED-6038-4881-91B1-CB29DBD2AA32}" dt="2022-11-22T16:54:02.955" v="5700" actId="14100"/>
          <ac:spMkLst>
            <pc:docMk/>
            <pc:sldMk cId="4046180577" sldId="8026"/>
            <ac:spMk id="9" creationId="{2D97339B-96F5-4667-9721-7314F5C375ED}"/>
          </ac:spMkLst>
        </pc:spChg>
        <pc:graphicFrameChg chg="del mod">
          <ac:chgData name="Amin, Faizaan" userId="07d45c0f-ef41-4706-a586-8bc2bd685f5b" providerId="ADAL" clId="{FAC165ED-6038-4881-91B1-CB29DBD2AA32}" dt="2022-11-22T15:14:15.606" v="5405" actId="478"/>
          <ac:graphicFrameMkLst>
            <pc:docMk/>
            <pc:sldMk cId="4046180577" sldId="8026"/>
            <ac:graphicFrameMk id="8" creationId="{FE12608E-4733-431D-9541-7F449BE442D2}"/>
          </ac:graphicFrameMkLst>
        </pc:graphicFrameChg>
      </pc:sldChg>
      <pc:sldChg chg="add del replId">
        <pc:chgData name="Amin, Faizaan" userId="07d45c0f-ef41-4706-a586-8bc2bd685f5b" providerId="ADAL" clId="{FAC165ED-6038-4881-91B1-CB29DBD2AA32}" dt="2022-11-22T14:35:24.207" v="4694" actId="2890"/>
        <pc:sldMkLst>
          <pc:docMk/>
          <pc:sldMk cId="4097048991" sldId="8026"/>
        </pc:sldMkLst>
      </pc:sldChg>
      <pc:sldChg chg="add del replId">
        <pc:chgData name="Amin, Faizaan" userId="07d45c0f-ef41-4706-a586-8bc2bd685f5b" providerId="ADAL" clId="{FAC165ED-6038-4881-91B1-CB29DBD2AA32}" dt="2022-11-22T14:35:24.207" v="4694" actId="2890"/>
        <pc:sldMkLst>
          <pc:docMk/>
          <pc:sldMk cId="1689501437" sldId="8027"/>
        </pc:sldMkLst>
      </pc:sldChg>
      <pc:sldChg chg="addSp delSp modSp add mod">
        <pc:chgData name="Amin, Faizaan" userId="07d45c0f-ef41-4706-a586-8bc2bd685f5b" providerId="ADAL" clId="{FAC165ED-6038-4881-91B1-CB29DBD2AA32}" dt="2022-11-23T17:11:26.450" v="5752" actId="404"/>
        <pc:sldMkLst>
          <pc:docMk/>
          <pc:sldMk cId="3900860716" sldId="8027"/>
        </pc:sldMkLst>
        <pc:spChg chg="mod">
          <ac:chgData name="Amin, Faizaan" userId="07d45c0f-ef41-4706-a586-8bc2bd685f5b" providerId="ADAL" clId="{FAC165ED-6038-4881-91B1-CB29DBD2AA32}" dt="2022-11-22T16:26:44.846" v="5513" actId="1076"/>
          <ac:spMkLst>
            <pc:docMk/>
            <pc:sldMk cId="3900860716" sldId="8027"/>
            <ac:spMk id="2" creationId="{C30957F9-961C-452D-8D04-EB281983B364}"/>
          </ac:spMkLst>
        </pc:spChg>
        <pc:spChg chg="del mod">
          <ac:chgData name="Amin, Faizaan" userId="07d45c0f-ef41-4706-a586-8bc2bd685f5b" providerId="ADAL" clId="{FAC165ED-6038-4881-91B1-CB29DBD2AA32}" dt="2022-11-22T16:29:37.379" v="5654" actId="478"/>
          <ac:spMkLst>
            <pc:docMk/>
            <pc:sldMk cId="3900860716" sldId="8027"/>
            <ac:spMk id="3" creationId="{C49A2AD6-78AE-4523-AE01-0C9DAA85C672}"/>
          </ac:spMkLst>
        </pc:spChg>
        <pc:graphicFrameChg chg="add del mod modGraphic">
          <ac:chgData name="Amin, Faizaan" userId="07d45c0f-ef41-4706-a586-8bc2bd685f5b" providerId="ADAL" clId="{FAC165ED-6038-4881-91B1-CB29DBD2AA32}" dt="2022-11-22T16:26:21.869" v="5510" actId="478"/>
          <ac:graphicFrameMkLst>
            <pc:docMk/>
            <pc:sldMk cId="3900860716" sldId="8027"/>
            <ac:graphicFrameMk id="4" creationId="{FD3AC4F0-3ADF-4FB7-BC62-04F58DCC018E}"/>
          </ac:graphicFrameMkLst>
        </pc:graphicFrameChg>
        <pc:graphicFrameChg chg="add mod modGraphic">
          <ac:chgData name="Amin, Faizaan" userId="07d45c0f-ef41-4706-a586-8bc2bd685f5b" providerId="ADAL" clId="{FAC165ED-6038-4881-91B1-CB29DBD2AA32}" dt="2022-11-23T17:11:26.450" v="5752" actId="404"/>
          <ac:graphicFrameMkLst>
            <pc:docMk/>
            <pc:sldMk cId="3900860716" sldId="8027"/>
            <ac:graphicFrameMk id="5" creationId="{96914137-B332-4D53-B9E7-68E68D2FA13A}"/>
          </ac:graphicFrameMkLst>
        </pc:graphicFrameChg>
      </pc:sldChg>
    </pc:docChg>
  </pc:docChgLst>
  <pc:docChgLst>
    <pc:chgData name="Goodall, Phil | (He/His)" userId="61eb93e8-f7de-4417-9885-0766240bb0a4" providerId="ADAL" clId="{8A87764E-6C1D-48BF-BB44-CD248ABCFFC5}"/>
    <pc:docChg chg="undo redo custSel addSld delSld modSld sldOrd modSection">
      <pc:chgData name="Goodall, Phil | (He/His)" userId="61eb93e8-f7de-4417-9885-0766240bb0a4" providerId="ADAL" clId="{8A87764E-6C1D-48BF-BB44-CD248ABCFFC5}" dt="2022-11-22T13:35:10.653" v="3614" actId="20577"/>
      <pc:docMkLst>
        <pc:docMk/>
      </pc:docMkLst>
      <pc:sldChg chg="del">
        <pc:chgData name="Goodall, Phil | (He/His)" userId="61eb93e8-f7de-4417-9885-0766240bb0a4" providerId="ADAL" clId="{8A87764E-6C1D-48BF-BB44-CD248ABCFFC5}" dt="2022-11-22T10:13:05.708" v="1695" actId="47"/>
        <pc:sldMkLst>
          <pc:docMk/>
          <pc:sldMk cId="1576228849" sldId="966"/>
        </pc:sldMkLst>
      </pc:sldChg>
      <pc:sldChg chg="modSp mod">
        <pc:chgData name="Goodall, Phil | (He/His)" userId="61eb93e8-f7de-4417-9885-0766240bb0a4" providerId="ADAL" clId="{8A87764E-6C1D-48BF-BB44-CD248ABCFFC5}" dt="2022-11-22T10:19:48.002" v="1936" actId="20577"/>
        <pc:sldMkLst>
          <pc:docMk/>
          <pc:sldMk cId="2922872844" sldId="969"/>
        </pc:sldMkLst>
        <pc:spChg chg="mod">
          <ac:chgData name="Goodall, Phil | (He/His)" userId="61eb93e8-f7de-4417-9885-0766240bb0a4" providerId="ADAL" clId="{8A87764E-6C1D-48BF-BB44-CD248ABCFFC5}" dt="2022-11-22T10:19:48.002" v="1936" actId="20577"/>
          <ac:spMkLst>
            <pc:docMk/>
            <pc:sldMk cId="2922872844" sldId="969"/>
            <ac:spMk id="4" creationId="{C455F79C-559A-4635-9565-2564ED050144}"/>
          </ac:spMkLst>
        </pc:spChg>
      </pc:sldChg>
      <pc:sldChg chg="del">
        <pc:chgData name="Goodall, Phil | (He/His)" userId="61eb93e8-f7de-4417-9885-0766240bb0a4" providerId="ADAL" clId="{8A87764E-6C1D-48BF-BB44-CD248ABCFFC5}" dt="2022-11-22T08:36:59.282" v="309" actId="47"/>
        <pc:sldMkLst>
          <pc:docMk/>
          <pc:sldMk cId="1301889230" sldId="7904"/>
        </pc:sldMkLst>
      </pc:sldChg>
      <pc:sldChg chg="modSp mod">
        <pc:chgData name="Goodall, Phil | (He/His)" userId="61eb93e8-f7de-4417-9885-0766240bb0a4" providerId="ADAL" clId="{8A87764E-6C1D-48BF-BB44-CD248ABCFFC5}" dt="2022-11-22T10:15:56.867" v="1775" actId="27636"/>
        <pc:sldMkLst>
          <pc:docMk/>
          <pc:sldMk cId="231354912" sldId="7976"/>
        </pc:sldMkLst>
        <pc:spChg chg="mod">
          <ac:chgData name="Goodall, Phil | (He/His)" userId="61eb93e8-f7de-4417-9885-0766240bb0a4" providerId="ADAL" clId="{8A87764E-6C1D-48BF-BB44-CD248ABCFFC5}" dt="2022-11-22T10:15:47.310" v="1771" actId="20577"/>
          <ac:spMkLst>
            <pc:docMk/>
            <pc:sldMk cId="231354912" sldId="7976"/>
            <ac:spMk id="4" creationId="{C455F79C-559A-4635-9565-2564ED050144}"/>
          </ac:spMkLst>
        </pc:spChg>
        <pc:spChg chg="mod">
          <ac:chgData name="Goodall, Phil | (He/His)" userId="61eb93e8-f7de-4417-9885-0766240bb0a4" providerId="ADAL" clId="{8A87764E-6C1D-48BF-BB44-CD248ABCFFC5}" dt="2022-11-22T10:15:52.352" v="1773" actId="20577"/>
          <ac:spMkLst>
            <pc:docMk/>
            <pc:sldMk cId="231354912" sldId="7976"/>
            <ac:spMk id="6" creationId="{0AE18556-5F3C-4E5F-8D3E-64EBAB9FFCEB}"/>
          </ac:spMkLst>
        </pc:spChg>
        <pc:spChg chg="mod">
          <ac:chgData name="Goodall, Phil | (He/His)" userId="61eb93e8-f7de-4417-9885-0766240bb0a4" providerId="ADAL" clId="{8A87764E-6C1D-48BF-BB44-CD248ABCFFC5}" dt="2022-11-22T10:15:56.867" v="1775" actId="27636"/>
          <ac:spMkLst>
            <pc:docMk/>
            <pc:sldMk cId="231354912" sldId="7976"/>
            <ac:spMk id="8" creationId="{92192EB3-A6EE-4DF5-B29C-3836CB352761}"/>
          </ac:spMkLst>
        </pc:spChg>
      </pc:sldChg>
      <pc:sldChg chg="modSp del mod">
        <pc:chgData name="Goodall, Phil | (He/His)" userId="61eb93e8-f7de-4417-9885-0766240bb0a4" providerId="ADAL" clId="{8A87764E-6C1D-48BF-BB44-CD248ABCFFC5}" dt="2022-11-22T10:10:50.943" v="1241" actId="47"/>
        <pc:sldMkLst>
          <pc:docMk/>
          <pc:sldMk cId="3518556176" sldId="7979"/>
        </pc:sldMkLst>
        <pc:spChg chg="mod">
          <ac:chgData name="Goodall, Phil | (He/His)" userId="61eb93e8-f7de-4417-9885-0766240bb0a4" providerId="ADAL" clId="{8A87764E-6C1D-48BF-BB44-CD248ABCFFC5}" dt="2022-11-22T10:10:45.969" v="1237" actId="21"/>
          <ac:spMkLst>
            <pc:docMk/>
            <pc:sldMk cId="3518556176" sldId="7979"/>
            <ac:spMk id="3" creationId="{C49A2AD6-78AE-4523-AE01-0C9DAA85C672}"/>
          </ac:spMkLst>
        </pc:spChg>
      </pc:sldChg>
      <pc:sldChg chg="del">
        <pc:chgData name="Goodall, Phil | (He/His)" userId="61eb93e8-f7de-4417-9885-0766240bb0a4" providerId="ADAL" clId="{8A87764E-6C1D-48BF-BB44-CD248ABCFFC5}" dt="2022-11-22T08:34:55.926" v="289" actId="47"/>
        <pc:sldMkLst>
          <pc:docMk/>
          <pc:sldMk cId="630420853" sldId="7982"/>
        </pc:sldMkLst>
      </pc:sldChg>
      <pc:sldChg chg="modSp mod modNotesTx">
        <pc:chgData name="Goodall, Phil | (He/His)" userId="61eb93e8-f7de-4417-9885-0766240bb0a4" providerId="ADAL" clId="{8A87764E-6C1D-48BF-BB44-CD248ABCFFC5}" dt="2022-11-22T10:13:30.709" v="1698" actId="20577"/>
        <pc:sldMkLst>
          <pc:docMk/>
          <pc:sldMk cId="247697382" sldId="7988"/>
        </pc:sldMkLst>
        <pc:spChg chg="mod">
          <ac:chgData name="Goodall, Phil | (He/His)" userId="61eb93e8-f7de-4417-9885-0766240bb0a4" providerId="ADAL" clId="{8A87764E-6C1D-48BF-BB44-CD248ABCFFC5}" dt="2022-11-22T10:13:30.709" v="1698" actId="20577"/>
          <ac:spMkLst>
            <pc:docMk/>
            <pc:sldMk cId="247697382" sldId="7988"/>
            <ac:spMk id="3" creationId="{66558220-4782-47E7-A5DD-A25F6F516340}"/>
          </ac:spMkLst>
        </pc:spChg>
      </pc:sldChg>
      <pc:sldChg chg="modSp mod delCm modNotesTx">
        <pc:chgData name="Goodall, Phil | (He/His)" userId="61eb93e8-f7de-4417-9885-0766240bb0a4" providerId="ADAL" clId="{8A87764E-6C1D-48BF-BB44-CD248ABCFFC5}" dt="2022-11-22T13:08:20.082" v="2413" actId="20577"/>
        <pc:sldMkLst>
          <pc:docMk/>
          <pc:sldMk cId="2371703341" sldId="8000"/>
        </pc:sldMkLst>
        <pc:spChg chg="mod">
          <ac:chgData name="Goodall, Phil | (He/His)" userId="61eb93e8-f7de-4417-9885-0766240bb0a4" providerId="ADAL" clId="{8A87764E-6C1D-48BF-BB44-CD248ABCFFC5}" dt="2022-11-22T13:07:52.330" v="2376" actId="20577"/>
          <ac:spMkLst>
            <pc:docMk/>
            <pc:sldMk cId="2371703341" sldId="8000"/>
            <ac:spMk id="21" creationId="{45F32193-6A8E-4F3C-8403-55061871E348}"/>
          </ac:spMkLst>
        </pc:spChg>
        <pc:spChg chg="mod">
          <ac:chgData name="Goodall, Phil | (He/His)" userId="61eb93e8-f7de-4417-9885-0766240bb0a4" providerId="ADAL" clId="{8A87764E-6C1D-48BF-BB44-CD248ABCFFC5}" dt="2022-11-22T13:08:04.622" v="2377" actId="6549"/>
          <ac:spMkLst>
            <pc:docMk/>
            <pc:sldMk cId="2371703341" sldId="8000"/>
            <ac:spMk id="24" creationId="{51D396F7-88F1-4B1A-8CFB-1F6C57E568EE}"/>
          </ac:spMkLst>
        </pc:spChg>
        <pc:spChg chg="mod">
          <ac:chgData name="Goodall, Phil | (He/His)" userId="61eb93e8-f7de-4417-9885-0766240bb0a4" providerId="ADAL" clId="{8A87764E-6C1D-48BF-BB44-CD248ABCFFC5}" dt="2022-11-22T13:08:20.082" v="2413" actId="20577"/>
          <ac:spMkLst>
            <pc:docMk/>
            <pc:sldMk cId="2371703341" sldId="8000"/>
            <ac:spMk id="25" creationId="{B40E523D-69B9-42AC-BE6B-E5F3B3560482}"/>
          </ac:spMkLst>
        </pc:spChg>
        <pc:spChg chg="mod">
          <ac:chgData name="Goodall, Phil | (He/His)" userId="61eb93e8-f7de-4417-9885-0766240bb0a4" providerId="ADAL" clId="{8A87764E-6C1D-48BF-BB44-CD248ABCFFC5}" dt="2022-11-22T10:03:25.538" v="790" actId="20577"/>
          <ac:spMkLst>
            <pc:docMk/>
            <pc:sldMk cId="2371703341" sldId="8000"/>
            <ac:spMk id="26" creationId="{E15E8278-0249-4FC6-AB87-CBADCCAD2098}"/>
          </ac:spMkLst>
        </pc:spChg>
      </pc:sldChg>
      <pc:sldChg chg="ord addCm delCm modCm">
        <pc:chgData name="Goodall, Phil | (He/His)" userId="61eb93e8-f7de-4417-9885-0766240bb0a4" providerId="ADAL" clId="{8A87764E-6C1D-48BF-BB44-CD248ABCFFC5}" dt="2022-11-22T13:04:02.170" v="1948" actId="1592"/>
        <pc:sldMkLst>
          <pc:docMk/>
          <pc:sldMk cId="1908645757" sldId="8009"/>
        </pc:sldMkLst>
      </pc:sldChg>
      <pc:sldChg chg="del">
        <pc:chgData name="Goodall, Phil | (He/His)" userId="61eb93e8-f7de-4417-9885-0766240bb0a4" providerId="ADAL" clId="{8A87764E-6C1D-48BF-BB44-CD248ABCFFC5}" dt="2022-11-22T10:11:01.715" v="1242" actId="47"/>
        <pc:sldMkLst>
          <pc:docMk/>
          <pc:sldMk cId="1297357791" sldId="8010"/>
        </pc:sldMkLst>
      </pc:sldChg>
      <pc:sldChg chg="ord addCm modNotesTx">
        <pc:chgData name="Goodall, Phil | (He/His)" userId="61eb93e8-f7de-4417-9885-0766240bb0a4" providerId="ADAL" clId="{8A87764E-6C1D-48BF-BB44-CD248ABCFFC5}" dt="2022-11-22T13:06:06.642" v="2215" actId="20577"/>
        <pc:sldMkLst>
          <pc:docMk/>
          <pc:sldMk cId="3392303682" sldId="8012"/>
        </pc:sldMkLst>
      </pc:sldChg>
      <pc:sldChg chg="modSp modNotesTx">
        <pc:chgData name="Goodall, Phil | (He/His)" userId="61eb93e8-f7de-4417-9885-0766240bb0a4" providerId="ADAL" clId="{8A87764E-6C1D-48BF-BB44-CD248ABCFFC5}" dt="2022-11-22T13:26:31.275" v="3188" actId="20577"/>
        <pc:sldMkLst>
          <pc:docMk/>
          <pc:sldMk cId="1463903882" sldId="8013"/>
        </pc:sldMkLst>
        <pc:graphicFrameChg chg="mod">
          <ac:chgData name="Goodall, Phil | (He/His)" userId="61eb93e8-f7de-4417-9885-0766240bb0a4" providerId="ADAL" clId="{8A87764E-6C1D-48BF-BB44-CD248ABCFFC5}" dt="2022-11-22T13:26:31.275" v="3188" actId="20577"/>
          <ac:graphicFrameMkLst>
            <pc:docMk/>
            <pc:sldMk cId="1463903882" sldId="8013"/>
            <ac:graphicFrameMk id="12" creationId="{3510BAA9-084E-4C89-8C82-1CF0093EDED7}"/>
          </ac:graphicFrameMkLst>
        </pc:graphicFrameChg>
      </pc:sldChg>
      <pc:sldChg chg="modNotesTx">
        <pc:chgData name="Goodall, Phil | (He/His)" userId="61eb93e8-f7de-4417-9885-0766240bb0a4" providerId="ADAL" clId="{8A87764E-6C1D-48BF-BB44-CD248ABCFFC5}" dt="2022-11-22T08:33:35.441" v="285" actId="6549"/>
        <pc:sldMkLst>
          <pc:docMk/>
          <pc:sldMk cId="36683407" sldId="8015"/>
        </pc:sldMkLst>
      </pc:sldChg>
      <pc:sldChg chg="modSp new mod addCm modCm">
        <pc:chgData name="Goodall, Phil | (He/His)" userId="61eb93e8-f7de-4417-9885-0766240bb0a4" providerId="ADAL" clId="{8A87764E-6C1D-48BF-BB44-CD248ABCFFC5}" dt="2022-11-22T13:01:57.803" v="1947" actId="20577"/>
        <pc:sldMkLst>
          <pc:docMk/>
          <pc:sldMk cId="3896406968" sldId="8016"/>
        </pc:sldMkLst>
        <pc:spChg chg="mod">
          <ac:chgData name="Goodall, Phil | (He/His)" userId="61eb93e8-f7de-4417-9885-0766240bb0a4" providerId="ADAL" clId="{8A87764E-6C1D-48BF-BB44-CD248ABCFFC5}" dt="2022-11-22T08:54:09.083" v="365" actId="20577"/>
          <ac:spMkLst>
            <pc:docMk/>
            <pc:sldMk cId="3896406968" sldId="8016"/>
            <ac:spMk id="2" creationId="{62557928-0810-46AF-9006-BEC9CD13BEDE}"/>
          </ac:spMkLst>
        </pc:spChg>
        <pc:spChg chg="mod">
          <ac:chgData name="Goodall, Phil | (He/His)" userId="61eb93e8-f7de-4417-9885-0766240bb0a4" providerId="ADAL" clId="{8A87764E-6C1D-48BF-BB44-CD248ABCFFC5}" dt="2022-11-22T13:01:57.803" v="1947" actId="20577"/>
          <ac:spMkLst>
            <pc:docMk/>
            <pc:sldMk cId="3896406968" sldId="8016"/>
            <ac:spMk id="3" creationId="{C7249763-6A3F-4234-8130-D526EC051CD1}"/>
          </ac:spMkLst>
        </pc:spChg>
      </pc:sldChg>
      <pc:sldChg chg="modSp mod">
        <pc:chgData name="Goodall, Phil | (He/His)" userId="61eb93e8-f7de-4417-9885-0766240bb0a4" providerId="ADAL" clId="{8A87764E-6C1D-48BF-BB44-CD248ABCFFC5}" dt="2022-11-22T10:12:14.117" v="1687" actId="5793"/>
        <pc:sldMkLst>
          <pc:docMk/>
          <pc:sldMk cId="1135335499" sldId="8017"/>
        </pc:sldMkLst>
        <pc:spChg chg="mod">
          <ac:chgData name="Goodall, Phil | (He/His)" userId="61eb93e8-f7de-4417-9885-0766240bb0a4" providerId="ADAL" clId="{8A87764E-6C1D-48BF-BB44-CD248ABCFFC5}" dt="2022-11-22T10:11:12.691" v="1273" actId="20577"/>
          <ac:spMkLst>
            <pc:docMk/>
            <pc:sldMk cId="1135335499" sldId="8017"/>
            <ac:spMk id="2" creationId="{62557928-0810-46AF-9006-BEC9CD13BEDE}"/>
          </ac:spMkLst>
        </pc:spChg>
        <pc:spChg chg="mod">
          <ac:chgData name="Goodall, Phil | (He/His)" userId="61eb93e8-f7de-4417-9885-0766240bb0a4" providerId="ADAL" clId="{8A87764E-6C1D-48BF-BB44-CD248ABCFFC5}" dt="2022-11-22T10:12:14.117" v="1687" actId="5793"/>
          <ac:spMkLst>
            <pc:docMk/>
            <pc:sldMk cId="1135335499" sldId="8017"/>
            <ac:spMk id="3" creationId="{C7249763-6A3F-4234-8130-D526EC051CD1}"/>
          </ac:spMkLst>
        </pc:spChg>
      </pc:sldChg>
      <pc:sldChg chg="modSp add mod">
        <pc:chgData name="Goodall, Phil | (He/His)" userId="61eb93e8-f7de-4417-9885-0766240bb0a4" providerId="ADAL" clId="{8A87764E-6C1D-48BF-BB44-CD248ABCFFC5}" dt="2022-11-22T13:21:34.778" v="3034" actId="20577"/>
        <pc:sldMkLst>
          <pc:docMk/>
          <pc:sldMk cId="3799866573" sldId="8019"/>
        </pc:sldMkLst>
        <pc:spChg chg="mod">
          <ac:chgData name="Goodall, Phil | (He/His)" userId="61eb93e8-f7de-4417-9885-0766240bb0a4" providerId="ADAL" clId="{8A87764E-6C1D-48BF-BB44-CD248ABCFFC5}" dt="2022-11-22T13:21:34.778" v="3034" actId="20577"/>
          <ac:spMkLst>
            <pc:docMk/>
            <pc:sldMk cId="3799866573" sldId="8019"/>
            <ac:spMk id="2" creationId="{C30957F9-961C-452D-8D04-EB281983B364}"/>
          </ac:spMkLst>
        </pc:spChg>
        <pc:spChg chg="mod">
          <ac:chgData name="Goodall, Phil | (He/His)" userId="61eb93e8-f7de-4417-9885-0766240bb0a4" providerId="ADAL" clId="{8A87764E-6C1D-48BF-BB44-CD248ABCFFC5}" dt="2022-11-22T10:10:48.667" v="1240"/>
          <ac:spMkLst>
            <pc:docMk/>
            <pc:sldMk cId="3799866573" sldId="8019"/>
            <ac:spMk id="3" creationId="{C49A2AD6-78AE-4523-AE01-0C9DAA85C672}"/>
          </ac:spMkLst>
        </pc:spChg>
      </pc:sldChg>
      <pc:sldChg chg="modSp">
        <pc:chgData name="Goodall, Phil | (He/His)" userId="61eb93e8-f7de-4417-9885-0766240bb0a4" providerId="ADAL" clId="{8A87764E-6C1D-48BF-BB44-CD248ABCFFC5}" dt="2022-11-22T13:14:07.738" v="2688" actId="207"/>
        <pc:sldMkLst>
          <pc:docMk/>
          <pc:sldMk cId="1269504685" sldId="8021"/>
        </pc:sldMkLst>
        <pc:graphicFrameChg chg="mod">
          <ac:chgData name="Goodall, Phil | (He/His)" userId="61eb93e8-f7de-4417-9885-0766240bb0a4" providerId="ADAL" clId="{8A87764E-6C1D-48BF-BB44-CD248ABCFFC5}" dt="2022-11-22T13:14:07.738" v="2688" actId="207"/>
          <ac:graphicFrameMkLst>
            <pc:docMk/>
            <pc:sldMk cId="1269504685" sldId="8021"/>
            <ac:graphicFrameMk id="7" creationId="{24731276-620B-4A1D-A948-845442595A76}"/>
          </ac:graphicFrameMkLst>
        </pc:graphicFrameChg>
      </pc:sldChg>
      <pc:sldChg chg="modSp modNotesTx">
        <pc:chgData name="Goodall, Phil | (He/His)" userId="61eb93e8-f7de-4417-9885-0766240bb0a4" providerId="ADAL" clId="{8A87764E-6C1D-48BF-BB44-CD248ABCFFC5}" dt="2022-11-22T13:35:10.653" v="3614" actId="20577"/>
        <pc:sldMkLst>
          <pc:docMk/>
          <pc:sldMk cId="2399937533" sldId="8022"/>
        </pc:sldMkLst>
        <pc:graphicFrameChg chg="mod">
          <ac:chgData name="Goodall, Phil | (He/His)" userId="61eb93e8-f7de-4417-9885-0766240bb0a4" providerId="ADAL" clId="{8A87764E-6C1D-48BF-BB44-CD248ABCFFC5}" dt="2022-11-22T13:18:57.906" v="2764" actId="20577"/>
          <ac:graphicFrameMkLst>
            <pc:docMk/>
            <pc:sldMk cId="2399937533" sldId="8022"/>
            <ac:graphicFrameMk id="9" creationId="{DD22CA72-4017-4169-9037-E275765439C3}"/>
          </ac:graphicFrameMkLst>
        </pc:graphicFrameChg>
      </pc:sldChg>
      <pc:sldChg chg="modSp">
        <pc:chgData name="Goodall, Phil | (He/His)" userId="61eb93e8-f7de-4417-9885-0766240bb0a4" providerId="ADAL" clId="{8A87764E-6C1D-48BF-BB44-CD248ABCFFC5}" dt="2022-11-22T13:22:31.571" v="3038" actId="113"/>
        <pc:sldMkLst>
          <pc:docMk/>
          <pc:sldMk cId="4256252288" sldId="8023"/>
        </pc:sldMkLst>
        <pc:graphicFrameChg chg="mod">
          <ac:chgData name="Goodall, Phil | (He/His)" userId="61eb93e8-f7de-4417-9885-0766240bb0a4" providerId="ADAL" clId="{8A87764E-6C1D-48BF-BB44-CD248ABCFFC5}" dt="2022-11-22T13:22:31.571" v="3038" actId="113"/>
          <ac:graphicFrameMkLst>
            <pc:docMk/>
            <pc:sldMk cId="4256252288" sldId="8023"/>
            <ac:graphicFrameMk id="8" creationId="{FE12608E-4733-431D-9541-7F449BE442D2}"/>
          </ac:graphicFrameMkLst>
        </pc:graphicFrameChg>
      </pc:sldChg>
    </pc:docChg>
  </pc:docChgLst>
  <pc:docChgLst>
    <pc:chgData name="Amin, Faizaan" userId="S::faizaan.amin@justice.gov.uk::07d45c0f-ef41-4706-a586-8bc2bd685f5b" providerId="AD" clId="Web-{FFC3A719-4E8A-43FB-88E0-8F4D33A2FAB4}"/>
    <pc:docChg chg="modSld">
      <pc:chgData name="Amin, Faizaan" userId="S::faizaan.amin@justice.gov.uk::07d45c0f-ef41-4706-a586-8bc2bd685f5b" providerId="AD" clId="Web-{FFC3A719-4E8A-43FB-88E0-8F4D33A2FAB4}" dt="2022-11-22T23:52:42.491" v="0" actId="20577"/>
      <pc:docMkLst>
        <pc:docMk/>
      </pc:docMkLst>
      <pc:sldChg chg="modSp">
        <pc:chgData name="Amin, Faizaan" userId="S::faizaan.amin@justice.gov.uk::07d45c0f-ef41-4706-a586-8bc2bd685f5b" providerId="AD" clId="Web-{FFC3A719-4E8A-43FB-88E0-8F4D33A2FAB4}" dt="2022-11-22T23:52:42.491" v="0" actId="20577"/>
        <pc:sldMkLst>
          <pc:docMk/>
          <pc:sldMk cId="1269504685" sldId="8021"/>
        </pc:sldMkLst>
        <pc:spChg chg="mod">
          <ac:chgData name="Amin, Faizaan" userId="S::faizaan.amin@justice.gov.uk::07d45c0f-ef41-4706-a586-8bc2bd685f5b" providerId="AD" clId="Web-{FFC3A719-4E8A-43FB-88E0-8F4D33A2FAB4}" dt="2022-11-22T23:52:42.491" v="0" actId="20577"/>
          <ac:spMkLst>
            <pc:docMk/>
            <pc:sldMk cId="1269504685" sldId="8021"/>
            <ac:spMk id="14" creationId="{98BA537A-58E0-4520-A1FD-5D6E2192D044}"/>
          </ac:spMkLst>
        </pc:spChg>
      </pc:sldChg>
    </pc:docChg>
  </pc:docChgLst>
  <pc:docChgLst>
    <pc:chgData name="Leake, Sonia | (She/Hers)" userId="S::sonia.leake1@justice.gov.uk::503c13c5-0f3a-4dd5-a39c-033cf460b93b" providerId="AD" clId="Web-{69C4EED1-DD38-FBED-7722-570D21E8880E}"/>
    <pc:docChg chg="modSld">
      <pc:chgData name="Leake, Sonia | (She/Hers)" userId="S::sonia.leake1@justice.gov.uk::503c13c5-0f3a-4dd5-a39c-033cf460b93b" providerId="AD" clId="Web-{69C4EED1-DD38-FBED-7722-570D21E8880E}" dt="2022-11-24T12:19:04.063" v="0"/>
      <pc:docMkLst>
        <pc:docMk/>
      </pc:docMkLst>
      <pc:sldChg chg="mod modShow">
        <pc:chgData name="Leake, Sonia | (She/Hers)" userId="S::sonia.leake1@justice.gov.uk::503c13c5-0f3a-4dd5-a39c-033cf460b93b" providerId="AD" clId="Web-{69C4EED1-DD38-FBED-7722-570D21E8880E}" dt="2022-11-24T12:19:04.063" v="0"/>
        <pc:sldMkLst>
          <pc:docMk/>
          <pc:sldMk cId="3170845844" sldId="7841"/>
        </pc:sldMkLst>
      </pc:sldChg>
    </pc:docChg>
  </pc:docChgLst>
  <pc:docChgLst>
    <pc:chgData name="Goodall, Phil | (He/His)" userId="61eb93e8-f7de-4417-9885-0766240bb0a4" providerId="ADAL" clId="{279593DC-9526-4456-BDD1-B20D08030157}"/>
    <pc:docChg chg="undo redo custSel addSld delSld modSld modSection">
      <pc:chgData name="Goodall, Phil | (He/His)" userId="61eb93e8-f7de-4417-9885-0766240bb0a4" providerId="ADAL" clId="{279593DC-9526-4456-BDD1-B20D08030157}" dt="2022-11-28T15:45:54.251" v="20259" actId="20577"/>
      <pc:docMkLst>
        <pc:docMk/>
      </pc:docMkLst>
      <pc:sldChg chg="modSp mod">
        <pc:chgData name="Goodall, Phil | (He/His)" userId="61eb93e8-f7de-4417-9885-0766240bb0a4" providerId="ADAL" clId="{279593DC-9526-4456-BDD1-B20D08030157}" dt="2022-11-22T19:50:17.071" v="10064" actId="6549"/>
        <pc:sldMkLst>
          <pc:docMk/>
          <pc:sldMk cId="3170845844" sldId="7841"/>
        </pc:sldMkLst>
        <pc:spChg chg="mod">
          <ac:chgData name="Goodall, Phil | (He/His)" userId="61eb93e8-f7de-4417-9885-0766240bb0a4" providerId="ADAL" clId="{279593DC-9526-4456-BDD1-B20D08030157}" dt="2022-11-22T19:50:17.071" v="10064" actId="6549"/>
          <ac:spMkLst>
            <pc:docMk/>
            <pc:sldMk cId="3170845844" sldId="7841"/>
            <ac:spMk id="3" creationId="{5015F83E-FBF0-473A-B19C-8C1506BE7F71}"/>
          </ac:spMkLst>
        </pc:spChg>
      </pc:sldChg>
      <pc:sldChg chg="addSp delSp modSp mod delCm modNotesTx">
        <pc:chgData name="Goodall, Phil | (He/His)" userId="61eb93e8-f7de-4417-9885-0766240bb0a4" providerId="ADAL" clId="{279593DC-9526-4456-BDD1-B20D08030157}" dt="2022-11-23T17:50:35.798" v="19951" actId="1592"/>
        <pc:sldMkLst>
          <pc:docMk/>
          <pc:sldMk cId="2371703341" sldId="8000"/>
        </pc:sldMkLst>
        <pc:spChg chg="add del">
          <ac:chgData name="Goodall, Phil | (He/His)" userId="61eb93e8-f7de-4417-9885-0766240bb0a4" providerId="ADAL" clId="{279593DC-9526-4456-BDD1-B20D08030157}" dt="2022-11-23T09:41:12.643" v="11924" actId="478"/>
          <ac:spMkLst>
            <pc:docMk/>
            <pc:sldMk cId="2371703341" sldId="8000"/>
            <ac:spMk id="2" creationId="{71DDDB83-C74F-408A-ADE6-4D8FFC490521}"/>
          </ac:spMkLst>
        </pc:spChg>
        <pc:spChg chg="del mod">
          <ac:chgData name="Goodall, Phil | (He/His)" userId="61eb93e8-f7de-4417-9885-0766240bb0a4" providerId="ADAL" clId="{279593DC-9526-4456-BDD1-B20D08030157}" dt="2022-11-23T09:41:30.461" v="11981" actId="478"/>
          <ac:spMkLst>
            <pc:docMk/>
            <pc:sldMk cId="2371703341" sldId="8000"/>
            <ac:spMk id="4" creationId="{FE1F0FDA-B9AE-417D-8F25-3D47001BE296}"/>
          </ac:spMkLst>
        </pc:spChg>
        <pc:spChg chg="add del mod">
          <ac:chgData name="Goodall, Phil | (He/His)" userId="61eb93e8-f7de-4417-9885-0766240bb0a4" providerId="ADAL" clId="{279593DC-9526-4456-BDD1-B20D08030157}" dt="2022-11-23T09:41:13.331" v="11928" actId="478"/>
          <ac:spMkLst>
            <pc:docMk/>
            <pc:sldMk cId="2371703341" sldId="8000"/>
            <ac:spMk id="5" creationId="{443E0BFC-3E31-4308-903E-374899F104B1}"/>
          </ac:spMkLst>
        </pc:spChg>
        <pc:spChg chg="mod">
          <ac:chgData name="Goodall, Phil | (He/His)" userId="61eb93e8-f7de-4417-9885-0766240bb0a4" providerId="ADAL" clId="{279593DC-9526-4456-BDD1-B20D08030157}" dt="2022-11-23T17:45:32.813" v="19882" actId="207"/>
          <ac:spMkLst>
            <pc:docMk/>
            <pc:sldMk cId="2371703341" sldId="8000"/>
            <ac:spMk id="8" creationId="{F8CBA37D-DFD3-412B-8465-7EB475368BCD}"/>
          </ac:spMkLst>
        </pc:spChg>
        <pc:spChg chg="mod">
          <ac:chgData name="Goodall, Phil | (He/His)" userId="61eb93e8-f7de-4417-9885-0766240bb0a4" providerId="ADAL" clId="{279593DC-9526-4456-BDD1-B20D08030157}" dt="2022-11-23T17:45:35.936" v="19883" actId="207"/>
          <ac:spMkLst>
            <pc:docMk/>
            <pc:sldMk cId="2371703341" sldId="8000"/>
            <ac:spMk id="9" creationId="{CD3E1E6E-4D85-4ED6-8215-1CE40F32D647}"/>
          </ac:spMkLst>
        </pc:spChg>
        <pc:spChg chg="mod">
          <ac:chgData name="Goodall, Phil | (He/His)" userId="61eb93e8-f7de-4417-9885-0766240bb0a4" providerId="ADAL" clId="{279593DC-9526-4456-BDD1-B20D08030157}" dt="2022-11-23T17:45:29.763" v="19881" actId="207"/>
          <ac:spMkLst>
            <pc:docMk/>
            <pc:sldMk cId="2371703341" sldId="8000"/>
            <ac:spMk id="11" creationId="{41DFDE2D-3B43-4CBF-AAE7-2655FAB09BA2}"/>
          </ac:spMkLst>
        </pc:spChg>
        <pc:spChg chg="mod">
          <ac:chgData name="Goodall, Phil | (He/His)" userId="61eb93e8-f7de-4417-9885-0766240bb0a4" providerId="ADAL" clId="{279593DC-9526-4456-BDD1-B20D08030157}" dt="2022-11-23T17:45:39.156" v="19884" actId="207"/>
          <ac:spMkLst>
            <pc:docMk/>
            <pc:sldMk cId="2371703341" sldId="8000"/>
            <ac:spMk id="20" creationId="{4C131AFE-3632-4CA7-A3A0-0B7E84459BE1}"/>
          </ac:spMkLst>
        </pc:spChg>
        <pc:spChg chg="mod">
          <ac:chgData name="Goodall, Phil | (He/His)" userId="61eb93e8-f7de-4417-9885-0766240bb0a4" providerId="ADAL" clId="{279593DC-9526-4456-BDD1-B20D08030157}" dt="2022-11-23T17:46:00.698" v="19889" actId="207"/>
          <ac:spMkLst>
            <pc:docMk/>
            <pc:sldMk cId="2371703341" sldId="8000"/>
            <ac:spMk id="21" creationId="{45F32193-6A8E-4F3C-8403-55061871E348}"/>
          </ac:spMkLst>
        </pc:spChg>
        <pc:spChg chg="add mod">
          <ac:chgData name="Goodall, Phil | (He/His)" userId="61eb93e8-f7de-4417-9885-0766240bb0a4" providerId="ADAL" clId="{279593DC-9526-4456-BDD1-B20D08030157}" dt="2022-11-23T17:45:24.277" v="19880" actId="207"/>
          <ac:spMkLst>
            <pc:docMk/>
            <pc:sldMk cId="2371703341" sldId="8000"/>
            <ac:spMk id="22" creationId="{0C2B2529-E61C-4B7C-8266-54D944BCAA67}"/>
          </ac:spMkLst>
        </pc:spChg>
        <pc:spChg chg="mod">
          <ac:chgData name="Goodall, Phil | (He/His)" userId="61eb93e8-f7de-4417-9885-0766240bb0a4" providerId="ADAL" clId="{279593DC-9526-4456-BDD1-B20D08030157}" dt="2022-11-23T17:46:06.646" v="19890" actId="207"/>
          <ac:spMkLst>
            <pc:docMk/>
            <pc:sldMk cId="2371703341" sldId="8000"/>
            <ac:spMk id="24" creationId="{51D396F7-88F1-4B1A-8CFB-1F6C57E568EE}"/>
          </ac:spMkLst>
        </pc:spChg>
        <pc:spChg chg="mod">
          <ac:chgData name="Goodall, Phil | (He/His)" userId="61eb93e8-f7de-4417-9885-0766240bb0a4" providerId="ADAL" clId="{279593DC-9526-4456-BDD1-B20D08030157}" dt="2022-11-23T17:46:06.646" v="19890" actId="207"/>
          <ac:spMkLst>
            <pc:docMk/>
            <pc:sldMk cId="2371703341" sldId="8000"/>
            <ac:spMk id="25" creationId="{B40E523D-69B9-42AC-BE6B-E5F3B3560482}"/>
          </ac:spMkLst>
        </pc:spChg>
        <pc:spChg chg="mod">
          <ac:chgData name="Goodall, Phil | (He/His)" userId="61eb93e8-f7de-4417-9885-0766240bb0a4" providerId="ADAL" clId="{279593DC-9526-4456-BDD1-B20D08030157}" dt="2022-11-23T17:46:06.646" v="19890" actId="207"/>
          <ac:spMkLst>
            <pc:docMk/>
            <pc:sldMk cId="2371703341" sldId="8000"/>
            <ac:spMk id="26" creationId="{E15E8278-0249-4FC6-AB87-CBADCCAD2098}"/>
          </ac:spMkLst>
        </pc:spChg>
        <pc:spChg chg="mod">
          <ac:chgData name="Goodall, Phil | (He/His)" userId="61eb93e8-f7de-4417-9885-0766240bb0a4" providerId="ADAL" clId="{279593DC-9526-4456-BDD1-B20D08030157}" dt="2022-11-23T09:40:20.068" v="11903"/>
          <ac:spMkLst>
            <pc:docMk/>
            <pc:sldMk cId="2371703341" sldId="8000"/>
            <ac:spMk id="28" creationId="{185C4587-3649-4A96-BA41-077D20337EB9}"/>
          </ac:spMkLst>
        </pc:spChg>
        <pc:spChg chg="mod">
          <ac:chgData name="Goodall, Phil | (He/His)" userId="61eb93e8-f7de-4417-9885-0766240bb0a4" providerId="ADAL" clId="{279593DC-9526-4456-BDD1-B20D08030157}" dt="2022-11-23T09:41:34.878" v="11983" actId="20577"/>
          <ac:spMkLst>
            <pc:docMk/>
            <pc:sldMk cId="2371703341" sldId="8000"/>
            <ac:spMk id="29" creationId="{F4145EE5-55C1-4A41-8BD2-784225099BAF}"/>
          </ac:spMkLst>
        </pc:spChg>
        <pc:spChg chg="del mod">
          <ac:chgData name="Goodall, Phil | (He/His)" userId="61eb93e8-f7de-4417-9885-0766240bb0a4" providerId="ADAL" clId="{279593DC-9526-4456-BDD1-B20D08030157}" dt="2022-11-23T17:45:13.888" v="19878" actId="478"/>
          <ac:spMkLst>
            <pc:docMk/>
            <pc:sldMk cId="2371703341" sldId="8000"/>
            <ac:spMk id="52" creationId="{0F48CFC5-F9E9-4511-8E7C-183FB4BE62D2}"/>
          </ac:spMkLst>
        </pc:spChg>
        <pc:spChg chg="mod">
          <ac:chgData name="Goodall, Phil | (He/His)" userId="61eb93e8-f7de-4417-9885-0766240bb0a4" providerId="ADAL" clId="{279593DC-9526-4456-BDD1-B20D08030157}" dt="2022-11-23T17:45:58.325" v="19888" actId="207"/>
          <ac:spMkLst>
            <pc:docMk/>
            <pc:sldMk cId="2371703341" sldId="8000"/>
            <ac:spMk id="53" creationId="{1E248A70-4AC6-4F27-8D90-CC240668CA13}"/>
          </ac:spMkLst>
        </pc:spChg>
        <pc:spChg chg="mod">
          <ac:chgData name="Goodall, Phil | (He/His)" userId="61eb93e8-f7de-4417-9885-0766240bb0a4" providerId="ADAL" clId="{279593DC-9526-4456-BDD1-B20D08030157}" dt="2022-11-23T09:41:13.704" v="11930" actId="1076"/>
          <ac:spMkLst>
            <pc:docMk/>
            <pc:sldMk cId="2371703341" sldId="8000"/>
            <ac:spMk id="59" creationId="{034983FF-3A6E-44B4-9E84-C17DB0135020}"/>
          </ac:spMkLst>
        </pc:spChg>
        <pc:spChg chg="mod">
          <ac:chgData name="Goodall, Phil | (He/His)" userId="61eb93e8-f7de-4417-9885-0766240bb0a4" providerId="ADAL" clId="{279593DC-9526-4456-BDD1-B20D08030157}" dt="2022-11-23T09:41:13.704" v="11930" actId="1076"/>
          <ac:spMkLst>
            <pc:docMk/>
            <pc:sldMk cId="2371703341" sldId="8000"/>
            <ac:spMk id="60" creationId="{7366D64C-7D51-43E5-9F5F-9619CB1D6CDD}"/>
          </ac:spMkLst>
        </pc:spChg>
        <pc:spChg chg="mod">
          <ac:chgData name="Goodall, Phil | (He/His)" userId="61eb93e8-f7de-4417-9885-0766240bb0a4" providerId="ADAL" clId="{279593DC-9526-4456-BDD1-B20D08030157}" dt="2022-11-23T09:41:13.704" v="11930" actId="1076"/>
          <ac:spMkLst>
            <pc:docMk/>
            <pc:sldMk cId="2371703341" sldId="8000"/>
            <ac:spMk id="61" creationId="{6AFDA42B-AB1F-479A-9144-9E7147D75871}"/>
          </ac:spMkLst>
        </pc:spChg>
        <pc:spChg chg="mod">
          <ac:chgData name="Goodall, Phil | (He/His)" userId="61eb93e8-f7de-4417-9885-0766240bb0a4" providerId="ADAL" clId="{279593DC-9526-4456-BDD1-B20D08030157}" dt="2022-11-23T09:41:13.704" v="11930" actId="1076"/>
          <ac:spMkLst>
            <pc:docMk/>
            <pc:sldMk cId="2371703341" sldId="8000"/>
            <ac:spMk id="62" creationId="{EBB11D39-C778-4644-B676-5BBDA9A7F016}"/>
          </ac:spMkLst>
        </pc:spChg>
        <pc:grpChg chg="add del mod">
          <ac:chgData name="Goodall, Phil | (He/His)" userId="61eb93e8-f7de-4417-9885-0766240bb0a4" providerId="ADAL" clId="{279593DC-9526-4456-BDD1-B20D08030157}" dt="2022-11-23T17:45:49.170" v="19886" actId="1076"/>
          <ac:grpSpMkLst>
            <pc:docMk/>
            <pc:sldMk cId="2371703341" sldId="8000"/>
            <ac:grpSpMk id="27" creationId="{9502A9B3-3E2C-4F6D-A026-C64FC9863823}"/>
          </ac:grpSpMkLst>
        </pc:grpChg>
        <pc:picChg chg="add del mod">
          <ac:chgData name="Goodall, Phil | (He/His)" userId="61eb93e8-f7de-4417-9885-0766240bb0a4" providerId="ADAL" clId="{279593DC-9526-4456-BDD1-B20D08030157}" dt="2022-11-23T09:40:16.468" v="11902"/>
          <ac:picMkLst>
            <pc:docMk/>
            <pc:sldMk cId="2371703341" sldId="8000"/>
            <ac:picMk id="22" creationId="{D14FDBE0-FA03-4BEF-8CF6-9EC899D09F63}"/>
          </ac:picMkLst>
        </pc:picChg>
        <pc:picChg chg="add del mod">
          <ac:chgData name="Goodall, Phil | (He/His)" userId="61eb93e8-f7de-4417-9885-0766240bb0a4" providerId="ADAL" clId="{279593DC-9526-4456-BDD1-B20D08030157}" dt="2022-11-23T09:40:15.453" v="11900"/>
          <ac:picMkLst>
            <pc:docMk/>
            <pc:sldMk cId="2371703341" sldId="8000"/>
            <ac:picMk id="23" creationId="{A3BB8A8D-558B-4360-856F-A33F02D9208D}"/>
          </ac:picMkLst>
        </pc:picChg>
      </pc:sldChg>
      <pc:sldChg chg="addSp delSp modSp mod modNotesTx">
        <pc:chgData name="Goodall, Phil | (He/His)" userId="61eb93e8-f7de-4417-9885-0766240bb0a4" providerId="ADAL" clId="{279593DC-9526-4456-BDD1-B20D08030157}" dt="2022-11-23T17:50:17.469" v="19950" actId="113"/>
        <pc:sldMkLst>
          <pc:docMk/>
          <pc:sldMk cId="1908645757" sldId="8009"/>
        </pc:sldMkLst>
        <pc:spChg chg="del">
          <ac:chgData name="Goodall, Phil | (He/His)" userId="61eb93e8-f7de-4417-9885-0766240bb0a4" providerId="ADAL" clId="{279593DC-9526-4456-BDD1-B20D08030157}" dt="2022-11-23T09:38:23.727" v="11802" actId="478"/>
          <ac:spMkLst>
            <pc:docMk/>
            <pc:sldMk cId="1908645757" sldId="8009"/>
            <ac:spMk id="2" creationId="{2CDBE2D6-69FA-4A36-9DD6-C9E5CEF59381}"/>
          </ac:spMkLst>
        </pc:spChg>
        <pc:spChg chg="add del mod">
          <ac:chgData name="Goodall, Phil | (He/His)" userId="61eb93e8-f7de-4417-9885-0766240bb0a4" providerId="ADAL" clId="{279593DC-9526-4456-BDD1-B20D08030157}" dt="2022-11-23T09:38:28.438" v="11805" actId="478"/>
          <ac:spMkLst>
            <pc:docMk/>
            <pc:sldMk cId="1908645757" sldId="8009"/>
            <ac:spMk id="4" creationId="{5EBE4130-EA32-4B2D-B1DA-FA3D2F7AA73E}"/>
          </ac:spMkLst>
        </pc:spChg>
        <pc:spChg chg="add mod">
          <ac:chgData name="Goodall, Phil | (He/His)" userId="61eb93e8-f7de-4417-9885-0766240bb0a4" providerId="ADAL" clId="{279593DC-9526-4456-BDD1-B20D08030157}" dt="2022-11-23T17:43:52.979" v="19870"/>
          <ac:spMkLst>
            <pc:docMk/>
            <pc:sldMk cId="1908645757" sldId="8009"/>
            <ac:spMk id="8" creationId="{0CF9CBC7-2709-42B5-997A-EA60822F2992}"/>
          </ac:spMkLst>
        </pc:spChg>
        <pc:spChg chg="mod">
          <ac:chgData name="Goodall, Phil | (He/His)" userId="61eb93e8-f7de-4417-9885-0766240bb0a4" providerId="ADAL" clId="{279593DC-9526-4456-BDD1-B20D08030157}" dt="2022-11-23T09:38:23.951" v="11803"/>
          <ac:spMkLst>
            <pc:docMk/>
            <pc:sldMk cId="1908645757" sldId="8009"/>
            <ac:spMk id="9" creationId="{DFCBC2F0-AC12-479C-B240-6DBE87448A96}"/>
          </ac:spMkLst>
        </pc:spChg>
        <pc:spChg chg="mod">
          <ac:chgData name="Goodall, Phil | (He/His)" userId="61eb93e8-f7de-4417-9885-0766240bb0a4" providerId="ADAL" clId="{279593DC-9526-4456-BDD1-B20D08030157}" dt="2022-11-23T09:38:23.951" v="11803"/>
          <ac:spMkLst>
            <pc:docMk/>
            <pc:sldMk cId="1908645757" sldId="8009"/>
            <ac:spMk id="10" creationId="{DB15C74D-FFC7-46BB-B34F-9E0975E65CB7}"/>
          </ac:spMkLst>
        </pc:spChg>
        <pc:spChg chg="mod">
          <ac:chgData name="Goodall, Phil | (He/His)" userId="61eb93e8-f7de-4417-9885-0766240bb0a4" providerId="ADAL" clId="{279593DC-9526-4456-BDD1-B20D08030157}" dt="2022-11-23T09:38:28.657" v="11806"/>
          <ac:spMkLst>
            <pc:docMk/>
            <pc:sldMk cId="1908645757" sldId="8009"/>
            <ac:spMk id="12" creationId="{6FC0326F-D634-4A9D-B451-9B34DBC531EF}"/>
          </ac:spMkLst>
        </pc:spChg>
        <pc:spChg chg="mod">
          <ac:chgData name="Goodall, Phil | (He/His)" userId="61eb93e8-f7de-4417-9885-0766240bb0a4" providerId="ADAL" clId="{279593DC-9526-4456-BDD1-B20D08030157}" dt="2022-11-23T09:38:28.657" v="11806"/>
          <ac:spMkLst>
            <pc:docMk/>
            <pc:sldMk cId="1908645757" sldId="8009"/>
            <ac:spMk id="13" creationId="{4D4C67E6-DF30-4FB1-9AFC-C95067268DAA}"/>
          </ac:spMkLst>
        </pc:spChg>
        <pc:spChg chg="mod">
          <ac:chgData name="Goodall, Phil | (He/His)" userId="61eb93e8-f7de-4417-9885-0766240bb0a4" providerId="ADAL" clId="{279593DC-9526-4456-BDD1-B20D08030157}" dt="2022-11-23T09:38:30.680" v="11808"/>
          <ac:spMkLst>
            <pc:docMk/>
            <pc:sldMk cId="1908645757" sldId="8009"/>
            <ac:spMk id="15" creationId="{D3E01919-2FA2-476E-B856-2EEBBDEEB809}"/>
          </ac:spMkLst>
        </pc:spChg>
        <pc:spChg chg="mod">
          <ac:chgData name="Goodall, Phil | (He/His)" userId="61eb93e8-f7de-4417-9885-0766240bb0a4" providerId="ADAL" clId="{279593DC-9526-4456-BDD1-B20D08030157}" dt="2022-11-23T09:39:40.055" v="11890" actId="1076"/>
          <ac:spMkLst>
            <pc:docMk/>
            <pc:sldMk cId="1908645757" sldId="8009"/>
            <ac:spMk id="16" creationId="{33FD454C-D7DB-4E14-A47D-22FEF7FAC9B5}"/>
          </ac:spMkLst>
        </pc:spChg>
        <pc:grpChg chg="add del mod">
          <ac:chgData name="Goodall, Phil | (He/His)" userId="61eb93e8-f7de-4417-9885-0766240bb0a4" providerId="ADAL" clId="{279593DC-9526-4456-BDD1-B20D08030157}" dt="2022-11-23T09:38:25.313" v="11804"/>
          <ac:grpSpMkLst>
            <pc:docMk/>
            <pc:sldMk cId="1908645757" sldId="8009"/>
            <ac:grpSpMk id="8" creationId="{A94D4365-3C2D-489B-BC54-96C72A13FC7D}"/>
          </ac:grpSpMkLst>
        </pc:grpChg>
        <pc:grpChg chg="add del mod">
          <ac:chgData name="Goodall, Phil | (He/His)" userId="61eb93e8-f7de-4417-9885-0766240bb0a4" providerId="ADAL" clId="{279593DC-9526-4456-BDD1-B20D08030157}" dt="2022-11-23T09:38:30.094" v="11807"/>
          <ac:grpSpMkLst>
            <pc:docMk/>
            <pc:sldMk cId="1908645757" sldId="8009"/>
            <ac:grpSpMk id="11" creationId="{4BCBF6BF-B1D7-4879-97DE-FBC50CE2E9AE}"/>
          </ac:grpSpMkLst>
        </pc:grpChg>
        <pc:grpChg chg="add mod">
          <ac:chgData name="Goodall, Phil | (He/His)" userId="61eb93e8-f7de-4417-9885-0766240bb0a4" providerId="ADAL" clId="{279593DC-9526-4456-BDD1-B20D08030157}" dt="2022-11-23T09:39:45.718" v="11891" actId="1076"/>
          <ac:grpSpMkLst>
            <pc:docMk/>
            <pc:sldMk cId="1908645757" sldId="8009"/>
            <ac:grpSpMk id="14" creationId="{1686D67C-5F79-4857-A5C8-B588529550AB}"/>
          </ac:grpSpMkLst>
        </pc:grpChg>
        <pc:graphicFrameChg chg="del mod">
          <ac:chgData name="Goodall, Phil | (He/His)" userId="61eb93e8-f7de-4417-9885-0766240bb0a4" providerId="ADAL" clId="{279593DC-9526-4456-BDD1-B20D08030157}" dt="2022-11-23T17:43:50.359" v="19868" actId="478"/>
          <ac:graphicFrameMkLst>
            <pc:docMk/>
            <pc:sldMk cId="1908645757" sldId="8009"/>
            <ac:graphicFrameMk id="7" creationId="{7598BC28-A12D-480D-91AB-68B3330709E5}"/>
          </ac:graphicFrameMkLst>
        </pc:graphicFrameChg>
        <pc:graphicFrameChg chg="add mod">
          <ac:chgData name="Goodall, Phil | (He/His)" userId="61eb93e8-f7de-4417-9885-0766240bb0a4" providerId="ADAL" clId="{279593DC-9526-4456-BDD1-B20D08030157}" dt="2022-11-23T17:50:17.469" v="19950" actId="113"/>
          <ac:graphicFrameMkLst>
            <pc:docMk/>
            <pc:sldMk cId="1908645757" sldId="8009"/>
            <ac:graphicFrameMk id="9" creationId="{7E24C67A-3890-4AFB-BF66-0303CFC17910}"/>
          </ac:graphicFrameMkLst>
        </pc:graphicFrameChg>
      </pc:sldChg>
      <pc:sldChg chg="addSp delSp modSp mod modNotesTx">
        <pc:chgData name="Goodall, Phil | (He/His)" userId="61eb93e8-f7de-4417-9885-0766240bb0a4" providerId="ADAL" clId="{279593DC-9526-4456-BDD1-B20D08030157}" dt="2022-11-24T11:14:15.885" v="20197" actId="113"/>
        <pc:sldMkLst>
          <pc:docMk/>
          <pc:sldMk cId="3392303682" sldId="8012"/>
        </pc:sldMkLst>
        <pc:spChg chg="del">
          <ac:chgData name="Goodall, Phil | (He/His)" userId="61eb93e8-f7de-4417-9885-0766240bb0a4" providerId="ADAL" clId="{279593DC-9526-4456-BDD1-B20D08030157}" dt="2022-11-23T09:39:06.802" v="11847" actId="478"/>
          <ac:spMkLst>
            <pc:docMk/>
            <pc:sldMk cId="3392303682" sldId="8012"/>
            <ac:spMk id="2" creationId="{235EC4CA-5399-4067-8EC5-9D689FC331D3}"/>
          </ac:spMkLst>
        </pc:spChg>
        <pc:spChg chg="add del mod">
          <ac:chgData name="Goodall, Phil | (He/His)" userId="61eb93e8-f7de-4417-9885-0766240bb0a4" providerId="ADAL" clId="{279593DC-9526-4456-BDD1-B20D08030157}" dt="2022-11-23T09:39:21.109" v="11853" actId="478"/>
          <ac:spMkLst>
            <pc:docMk/>
            <pc:sldMk cId="3392303682" sldId="8012"/>
            <ac:spMk id="5" creationId="{B87B2CA8-34C9-489B-BC56-E583F24EFF8C}"/>
          </ac:spMkLst>
        </pc:spChg>
        <pc:spChg chg="mod">
          <ac:chgData name="Goodall, Phil | (He/His)" userId="61eb93e8-f7de-4417-9885-0766240bb0a4" providerId="ADAL" clId="{279593DC-9526-4456-BDD1-B20D08030157}" dt="2022-11-23T09:39:07.404" v="11848"/>
          <ac:spMkLst>
            <pc:docMk/>
            <pc:sldMk cId="3392303682" sldId="8012"/>
            <ac:spMk id="9" creationId="{3509F26C-530C-4A2E-9147-2AB095DD250C}"/>
          </ac:spMkLst>
        </pc:spChg>
        <pc:spChg chg="mod">
          <ac:chgData name="Goodall, Phil | (He/His)" userId="61eb93e8-f7de-4417-9885-0766240bb0a4" providerId="ADAL" clId="{279593DC-9526-4456-BDD1-B20D08030157}" dt="2022-11-23T09:39:07.404" v="11848"/>
          <ac:spMkLst>
            <pc:docMk/>
            <pc:sldMk cId="3392303682" sldId="8012"/>
            <ac:spMk id="11" creationId="{65DA3F97-86D0-413E-97B3-FC82C378D91B}"/>
          </ac:spMkLst>
        </pc:spChg>
        <pc:spChg chg="mod">
          <ac:chgData name="Goodall, Phil | (He/His)" userId="61eb93e8-f7de-4417-9885-0766240bb0a4" providerId="ADAL" clId="{279593DC-9526-4456-BDD1-B20D08030157}" dt="2022-11-23T09:39:10.810" v="11850"/>
          <ac:spMkLst>
            <pc:docMk/>
            <pc:sldMk cId="3392303682" sldId="8012"/>
            <ac:spMk id="13" creationId="{6BA3DB02-F93F-41C2-AE85-215CFB121591}"/>
          </ac:spMkLst>
        </pc:spChg>
        <pc:spChg chg="mod">
          <ac:chgData name="Goodall, Phil | (He/His)" userId="61eb93e8-f7de-4417-9885-0766240bb0a4" providerId="ADAL" clId="{279593DC-9526-4456-BDD1-B20D08030157}" dt="2022-11-23T09:39:27.974" v="11887" actId="20577"/>
          <ac:spMkLst>
            <pc:docMk/>
            <pc:sldMk cId="3392303682" sldId="8012"/>
            <ac:spMk id="14" creationId="{EA52A53C-9998-4242-B816-3FB8D2FB97E2}"/>
          </ac:spMkLst>
        </pc:spChg>
        <pc:grpChg chg="add del mod">
          <ac:chgData name="Goodall, Phil | (He/His)" userId="61eb93e8-f7de-4417-9885-0766240bb0a4" providerId="ADAL" clId="{279593DC-9526-4456-BDD1-B20D08030157}" dt="2022-11-23T09:39:09.192" v="11849"/>
          <ac:grpSpMkLst>
            <pc:docMk/>
            <pc:sldMk cId="3392303682" sldId="8012"/>
            <ac:grpSpMk id="8" creationId="{8FABDC26-3B5D-49CC-AA90-D7FA08FABE86}"/>
          </ac:grpSpMkLst>
        </pc:grpChg>
        <pc:grpChg chg="add mod">
          <ac:chgData name="Goodall, Phil | (He/His)" userId="61eb93e8-f7de-4417-9885-0766240bb0a4" providerId="ADAL" clId="{279593DC-9526-4456-BDD1-B20D08030157}" dt="2022-11-23T09:39:16.321" v="11852" actId="1076"/>
          <ac:grpSpMkLst>
            <pc:docMk/>
            <pc:sldMk cId="3392303682" sldId="8012"/>
            <ac:grpSpMk id="12" creationId="{9E6F0DAE-41E7-45A9-B3A3-717BA1A924E4}"/>
          </ac:grpSpMkLst>
        </pc:grpChg>
        <pc:graphicFrameChg chg="mod">
          <ac:chgData name="Goodall, Phil | (He/His)" userId="61eb93e8-f7de-4417-9885-0766240bb0a4" providerId="ADAL" clId="{279593DC-9526-4456-BDD1-B20D08030157}" dt="2022-11-23T15:06:44.839" v="14548" actId="20577"/>
          <ac:graphicFrameMkLst>
            <pc:docMk/>
            <pc:sldMk cId="3392303682" sldId="8012"/>
            <ac:graphicFrameMk id="10" creationId="{D8C7C157-27F2-429E-8DEE-923034756215}"/>
          </ac:graphicFrameMkLst>
        </pc:graphicFrameChg>
      </pc:sldChg>
      <pc:sldChg chg="modNotesTx">
        <pc:chgData name="Goodall, Phil | (He/His)" userId="61eb93e8-f7de-4417-9885-0766240bb0a4" providerId="ADAL" clId="{279593DC-9526-4456-BDD1-B20D08030157}" dt="2022-11-28T15:45:54.251" v="20259" actId="20577"/>
        <pc:sldMkLst>
          <pc:docMk/>
          <pc:sldMk cId="36683407" sldId="8015"/>
        </pc:sldMkLst>
      </pc:sldChg>
      <pc:sldChg chg="addSp delSp modSp mod modNotesTx">
        <pc:chgData name="Goodall, Phil | (He/His)" userId="61eb93e8-f7de-4417-9885-0766240bb0a4" providerId="ADAL" clId="{279593DC-9526-4456-BDD1-B20D08030157}" dt="2022-11-23T17:37:15.240" v="19867" actId="12"/>
        <pc:sldMkLst>
          <pc:docMk/>
          <pc:sldMk cId="1135335499" sldId="8017"/>
        </pc:sldMkLst>
        <pc:spChg chg="mod">
          <ac:chgData name="Goodall, Phil | (He/His)" userId="61eb93e8-f7de-4417-9885-0766240bb0a4" providerId="ADAL" clId="{279593DC-9526-4456-BDD1-B20D08030157}" dt="2022-11-23T17:37:15.240" v="19867" actId="12"/>
          <ac:spMkLst>
            <pc:docMk/>
            <pc:sldMk cId="1135335499" sldId="8017"/>
            <ac:spMk id="3" creationId="{C7249763-6A3F-4234-8130-D526EC051CD1}"/>
          </ac:spMkLst>
        </pc:spChg>
        <pc:spChg chg="del">
          <ac:chgData name="Goodall, Phil | (He/His)" userId="61eb93e8-f7de-4417-9885-0766240bb0a4" providerId="ADAL" clId="{279593DC-9526-4456-BDD1-B20D08030157}" dt="2022-11-23T09:35:40.421" v="11401" actId="478"/>
          <ac:spMkLst>
            <pc:docMk/>
            <pc:sldMk cId="1135335499" sldId="8017"/>
            <ac:spMk id="4" creationId="{224C87AA-099D-414A-85A7-D489E5BBDE8F}"/>
          </ac:spMkLst>
        </pc:spChg>
        <pc:spChg chg="mod">
          <ac:chgData name="Goodall, Phil | (He/His)" userId="61eb93e8-f7de-4417-9885-0766240bb0a4" providerId="ADAL" clId="{279593DC-9526-4456-BDD1-B20D08030157}" dt="2022-11-23T09:35:40.625" v="11402"/>
          <ac:spMkLst>
            <pc:docMk/>
            <pc:sldMk cId="1135335499" sldId="8017"/>
            <ac:spMk id="6" creationId="{A26E7690-CE05-4DDE-AB92-26D818306CFD}"/>
          </ac:spMkLst>
        </pc:spChg>
        <pc:spChg chg="mod">
          <ac:chgData name="Goodall, Phil | (He/His)" userId="61eb93e8-f7de-4417-9885-0766240bb0a4" providerId="ADAL" clId="{279593DC-9526-4456-BDD1-B20D08030157}" dt="2022-11-23T09:35:40.625" v="11402"/>
          <ac:spMkLst>
            <pc:docMk/>
            <pc:sldMk cId="1135335499" sldId="8017"/>
            <ac:spMk id="7" creationId="{9F36DCC5-F16C-42F7-A7A0-1E07B5426619}"/>
          </ac:spMkLst>
        </pc:spChg>
        <pc:grpChg chg="add mod">
          <ac:chgData name="Goodall, Phil | (He/His)" userId="61eb93e8-f7de-4417-9885-0766240bb0a4" providerId="ADAL" clId="{279593DC-9526-4456-BDD1-B20D08030157}" dt="2022-11-23T09:35:40.625" v="11402"/>
          <ac:grpSpMkLst>
            <pc:docMk/>
            <pc:sldMk cId="1135335499" sldId="8017"/>
            <ac:grpSpMk id="5" creationId="{A5C14842-EC98-4F72-A761-097B7F3C6369}"/>
          </ac:grpSpMkLst>
        </pc:grpChg>
      </pc:sldChg>
      <pc:sldChg chg="addSp delSp modSp mod modNotesTx">
        <pc:chgData name="Goodall, Phil | (He/His)" userId="61eb93e8-f7de-4417-9885-0766240bb0a4" providerId="ADAL" clId="{279593DC-9526-4456-BDD1-B20D08030157}" dt="2022-11-23T15:50:13.333" v="16603" actId="20577"/>
        <pc:sldMkLst>
          <pc:docMk/>
          <pc:sldMk cId="1269504685" sldId="8021"/>
        </pc:sldMkLst>
        <pc:spChg chg="del">
          <ac:chgData name="Goodall, Phil | (He/His)" userId="61eb93e8-f7de-4417-9885-0766240bb0a4" providerId="ADAL" clId="{279593DC-9526-4456-BDD1-B20D08030157}" dt="2022-11-23T09:42:28.961" v="12063" actId="478"/>
          <ac:spMkLst>
            <pc:docMk/>
            <pc:sldMk cId="1269504685" sldId="8021"/>
            <ac:spMk id="2" creationId="{A47C6371-0E98-401B-B151-9B718850D064}"/>
          </ac:spMkLst>
        </pc:spChg>
        <pc:spChg chg="add del mod">
          <ac:chgData name="Goodall, Phil | (He/His)" userId="61eb93e8-f7de-4417-9885-0766240bb0a4" providerId="ADAL" clId="{279593DC-9526-4456-BDD1-B20D08030157}" dt="2022-11-23T09:42:35.285" v="12066" actId="478"/>
          <ac:spMkLst>
            <pc:docMk/>
            <pc:sldMk cId="1269504685" sldId="8021"/>
            <ac:spMk id="4" creationId="{B5A44B25-0AF9-47F3-828F-BF3F5062F51C}"/>
          </ac:spMkLst>
        </pc:spChg>
        <pc:spChg chg="mod">
          <ac:chgData name="Goodall, Phil | (He/His)" userId="61eb93e8-f7de-4417-9885-0766240bb0a4" providerId="ADAL" clId="{279593DC-9526-4456-BDD1-B20D08030157}" dt="2022-11-23T09:42:29.542" v="12064"/>
          <ac:spMkLst>
            <pc:docMk/>
            <pc:sldMk cId="1269504685" sldId="8021"/>
            <ac:spMk id="9" creationId="{2FC5541F-362F-4D5B-9681-3FC7DDE0ABA2}"/>
          </ac:spMkLst>
        </pc:spChg>
        <pc:spChg chg="mod">
          <ac:chgData name="Goodall, Phil | (He/His)" userId="61eb93e8-f7de-4417-9885-0766240bb0a4" providerId="ADAL" clId="{279593DC-9526-4456-BDD1-B20D08030157}" dt="2022-11-23T09:42:44.246" v="12122" actId="20577"/>
          <ac:spMkLst>
            <pc:docMk/>
            <pc:sldMk cId="1269504685" sldId="8021"/>
            <ac:spMk id="10" creationId="{EF6295C0-86AF-4A03-914E-8AFD12460F99}"/>
          </ac:spMkLst>
        </pc:spChg>
        <pc:spChg chg="mod">
          <ac:chgData name="Goodall, Phil | (He/His)" userId="61eb93e8-f7de-4417-9885-0766240bb0a4" providerId="ADAL" clId="{279593DC-9526-4456-BDD1-B20D08030157}" dt="2022-11-23T09:42:48.057" v="12123" actId="1076"/>
          <ac:spMkLst>
            <pc:docMk/>
            <pc:sldMk cId="1269504685" sldId="8021"/>
            <ac:spMk id="14" creationId="{98BA537A-58E0-4520-A1FD-5D6E2192D044}"/>
          </ac:spMkLst>
        </pc:spChg>
        <pc:grpChg chg="add mod">
          <ac:chgData name="Goodall, Phil | (He/His)" userId="61eb93e8-f7de-4417-9885-0766240bb0a4" providerId="ADAL" clId="{279593DC-9526-4456-BDD1-B20D08030157}" dt="2022-11-23T09:42:29.542" v="12064"/>
          <ac:grpSpMkLst>
            <pc:docMk/>
            <pc:sldMk cId="1269504685" sldId="8021"/>
            <ac:grpSpMk id="8" creationId="{65067064-AC2A-405F-A749-857F956C765F}"/>
          </ac:grpSpMkLst>
        </pc:grpChg>
        <pc:graphicFrameChg chg="mod">
          <ac:chgData name="Goodall, Phil | (He/His)" userId="61eb93e8-f7de-4417-9885-0766240bb0a4" providerId="ADAL" clId="{279593DC-9526-4456-BDD1-B20D08030157}" dt="2022-11-23T09:42:57.056" v="12124" actId="13926"/>
          <ac:graphicFrameMkLst>
            <pc:docMk/>
            <pc:sldMk cId="1269504685" sldId="8021"/>
            <ac:graphicFrameMk id="7" creationId="{24731276-620B-4A1D-A948-845442595A76}"/>
          </ac:graphicFrameMkLst>
        </pc:graphicFrameChg>
      </pc:sldChg>
      <pc:sldChg chg="addSp delSp modSp mod delCm modNotesTx">
        <pc:chgData name="Goodall, Phil | (He/His)" userId="61eb93e8-f7de-4417-9885-0766240bb0a4" providerId="ADAL" clId="{279593DC-9526-4456-BDD1-B20D08030157}" dt="2022-11-23T17:50:40.111" v="19952" actId="1592"/>
        <pc:sldMkLst>
          <pc:docMk/>
          <pc:sldMk cId="2399937533" sldId="8022"/>
        </pc:sldMkLst>
        <pc:spChg chg="del">
          <ac:chgData name="Goodall, Phil | (He/His)" userId="61eb93e8-f7de-4417-9885-0766240bb0a4" providerId="ADAL" clId="{279593DC-9526-4456-BDD1-B20D08030157}" dt="2022-11-23T09:43:01.777" v="12125" actId="478"/>
          <ac:spMkLst>
            <pc:docMk/>
            <pc:sldMk cId="2399937533" sldId="8022"/>
            <ac:spMk id="2" creationId="{A47C6371-0E98-401B-B151-9B718850D064}"/>
          </ac:spMkLst>
        </pc:spChg>
        <pc:spChg chg="add del mod">
          <ac:chgData name="Goodall, Phil | (He/His)" userId="61eb93e8-f7de-4417-9885-0766240bb0a4" providerId="ADAL" clId="{279593DC-9526-4456-BDD1-B20D08030157}" dt="2022-11-23T09:43:07.396" v="12127" actId="478"/>
          <ac:spMkLst>
            <pc:docMk/>
            <pc:sldMk cId="2399937533" sldId="8022"/>
            <ac:spMk id="4" creationId="{0E9D79FF-0454-4E78-B6B5-688AA319AA76}"/>
          </ac:spMkLst>
        </pc:spChg>
        <pc:spChg chg="mod">
          <ac:chgData name="Goodall, Phil | (He/His)" userId="61eb93e8-f7de-4417-9885-0766240bb0a4" providerId="ADAL" clId="{279593DC-9526-4456-BDD1-B20D08030157}" dt="2022-11-23T09:43:02.106" v="12126"/>
          <ac:spMkLst>
            <pc:docMk/>
            <pc:sldMk cId="2399937533" sldId="8022"/>
            <ac:spMk id="10" creationId="{EA3EB56F-3F0C-40B9-ADF2-FC36904AAB1A}"/>
          </ac:spMkLst>
        </pc:spChg>
        <pc:spChg chg="mod">
          <ac:chgData name="Goodall, Phil | (He/His)" userId="61eb93e8-f7de-4417-9885-0766240bb0a4" providerId="ADAL" clId="{279593DC-9526-4456-BDD1-B20D08030157}" dt="2022-11-23T09:43:22.677" v="12182" actId="20577"/>
          <ac:spMkLst>
            <pc:docMk/>
            <pc:sldMk cId="2399937533" sldId="8022"/>
            <ac:spMk id="11" creationId="{2D59BB91-25C3-457D-845C-1DCD311DB6D2}"/>
          </ac:spMkLst>
        </pc:spChg>
        <pc:grpChg chg="add mod">
          <ac:chgData name="Goodall, Phil | (He/His)" userId="61eb93e8-f7de-4417-9885-0766240bb0a4" providerId="ADAL" clId="{279593DC-9526-4456-BDD1-B20D08030157}" dt="2022-11-23T09:43:02.106" v="12126"/>
          <ac:grpSpMkLst>
            <pc:docMk/>
            <pc:sldMk cId="2399937533" sldId="8022"/>
            <ac:grpSpMk id="8" creationId="{C1E2557A-C55E-492E-B280-A2914C0F53D8}"/>
          </ac:grpSpMkLst>
        </pc:grpChg>
      </pc:sldChg>
      <pc:sldChg chg="delSp modSp mod modNotesTx">
        <pc:chgData name="Goodall, Phil | (He/His)" userId="61eb93e8-f7de-4417-9885-0766240bb0a4" providerId="ADAL" clId="{279593DC-9526-4456-BDD1-B20D08030157}" dt="2022-11-23T14:52:08.670" v="12996" actId="20577"/>
        <pc:sldMkLst>
          <pc:docMk/>
          <pc:sldMk cId="4122075756" sldId="8024"/>
        </pc:sldMkLst>
        <pc:spChg chg="del">
          <ac:chgData name="Goodall, Phil | (He/His)" userId="61eb93e8-f7de-4417-9885-0766240bb0a4" providerId="ADAL" clId="{279593DC-9526-4456-BDD1-B20D08030157}" dt="2022-11-23T09:35:04.262" v="11372" actId="478"/>
          <ac:spMkLst>
            <pc:docMk/>
            <pc:sldMk cId="4122075756" sldId="8024"/>
            <ac:spMk id="6" creationId="{D3EE8555-2883-4D60-A428-6F10F23893A0}"/>
          </ac:spMkLst>
        </pc:spChg>
        <pc:graphicFrameChg chg="mod">
          <ac:chgData name="Goodall, Phil | (He/His)" userId="61eb93e8-f7de-4417-9885-0766240bb0a4" providerId="ADAL" clId="{279593DC-9526-4456-BDD1-B20D08030157}" dt="2022-11-23T09:35:24.501" v="11400" actId="20577"/>
          <ac:graphicFrameMkLst>
            <pc:docMk/>
            <pc:sldMk cId="4122075756" sldId="8024"/>
            <ac:graphicFrameMk id="2" creationId="{EF29A43D-FB84-4E6B-BF22-3E4F358776B2}"/>
          </ac:graphicFrameMkLst>
        </pc:graphicFrameChg>
      </pc:sldChg>
      <pc:sldChg chg="addSp delSp modSp mod modNotesTx">
        <pc:chgData name="Goodall, Phil | (He/His)" userId="61eb93e8-f7de-4417-9885-0766240bb0a4" providerId="ADAL" clId="{279593DC-9526-4456-BDD1-B20D08030157}" dt="2022-11-23T17:48:40.752" v="19911"/>
        <pc:sldMkLst>
          <pc:docMk/>
          <pc:sldMk cId="712096961" sldId="8025"/>
        </pc:sldMkLst>
        <pc:spChg chg="del">
          <ac:chgData name="Goodall, Phil | (He/His)" userId="61eb93e8-f7de-4417-9885-0766240bb0a4" providerId="ADAL" clId="{279593DC-9526-4456-BDD1-B20D08030157}" dt="2022-11-23T09:41:43.403" v="11986" actId="478"/>
          <ac:spMkLst>
            <pc:docMk/>
            <pc:sldMk cId="712096961" sldId="8025"/>
            <ac:spMk id="2" creationId="{235EC4CA-5399-4067-8EC5-9D689FC331D3}"/>
          </ac:spMkLst>
        </pc:spChg>
        <pc:spChg chg="add del mod">
          <ac:chgData name="Goodall, Phil | (He/His)" userId="61eb93e8-f7de-4417-9885-0766240bb0a4" providerId="ADAL" clId="{279593DC-9526-4456-BDD1-B20D08030157}" dt="2022-11-23T09:41:53.774" v="11989" actId="478"/>
          <ac:spMkLst>
            <pc:docMk/>
            <pc:sldMk cId="712096961" sldId="8025"/>
            <ac:spMk id="5" creationId="{2D975FB7-A5D6-435D-8983-93357B1E7C77}"/>
          </ac:spMkLst>
        </pc:spChg>
        <pc:spChg chg="mod">
          <ac:chgData name="Goodall, Phil | (He/His)" userId="61eb93e8-f7de-4417-9885-0766240bb0a4" providerId="ADAL" clId="{279593DC-9526-4456-BDD1-B20D08030157}" dt="2022-11-23T09:41:41.718" v="11984"/>
          <ac:spMkLst>
            <pc:docMk/>
            <pc:sldMk cId="712096961" sldId="8025"/>
            <ac:spMk id="8" creationId="{CDF3373D-976A-4D7C-8421-3543C504ECF0}"/>
          </ac:spMkLst>
        </pc:spChg>
        <pc:spChg chg="mod">
          <ac:chgData name="Goodall, Phil | (He/His)" userId="61eb93e8-f7de-4417-9885-0766240bb0a4" providerId="ADAL" clId="{279593DC-9526-4456-BDD1-B20D08030157}" dt="2022-11-23T09:41:41.718" v="11984"/>
          <ac:spMkLst>
            <pc:docMk/>
            <pc:sldMk cId="712096961" sldId="8025"/>
            <ac:spMk id="11" creationId="{C664E8FB-C70A-4B82-9A6A-9AE343DD9C83}"/>
          </ac:spMkLst>
        </pc:spChg>
        <pc:spChg chg="mod">
          <ac:chgData name="Goodall, Phil | (He/His)" userId="61eb93e8-f7de-4417-9885-0766240bb0a4" providerId="ADAL" clId="{279593DC-9526-4456-BDD1-B20D08030157}" dt="2022-11-23T09:41:43.572" v="11987"/>
          <ac:spMkLst>
            <pc:docMk/>
            <pc:sldMk cId="712096961" sldId="8025"/>
            <ac:spMk id="13" creationId="{5C2D5CD1-F536-4B7B-8C17-1A7A81E21B83}"/>
          </ac:spMkLst>
        </pc:spChg>
        <pc:spChg chg="mod">
          <ac:chgData name="Goodall, Phil | (He/His)" userId="61eb93e8-f7de-4417-9885-0766240bb0a4" providerId="ADAL" clId="{279593DC-9526-4456-BDD1-B20D08030157}" dt="2022-11-23T09:42:07.173" v="12059" actId="20577"/>
          <ac:spMkLst>
            <pc:docMk/>
            <pc:sldMk cId="712096961" sldId="8025"/>
            <ac:spMk id="14" creationId="{C2BC76BD-F5B3-4B00-A569-AAFE9636BD0D}"/>
          </ac:spMkLst>
        </pc:spChg>
        <pc:grpChg chg="add del mod">
          <ac:chgData name="Goodall, Phil | (He/His)" userId="61eb93e8-f7de-4417-9885-0766240bb0a4" providerId="ADAL" clId="{279593DC-9526-4456-BDD1-B20D08030157}" dt="2022-11-23T09:41:42.125" v="11985"/>
          <ac:grpSpMkLst>
            <pc:docMk/>
            <pc:sldMk cId="712096961" sldId="8025"/>
            <ac:grpSpMk id="7" creationId="{380373E0-D1C2-4D4A-96E5-CF315E582A3D}"/>
          </ac:grpSpMkLst>
        </pc:grpChg>
        <pc:grpChg chg="add mod">
          <ac:chgData name="Goodall, Phil | (He/His)" userId="61eb93e8-f7de-4417-9885-0766240bb0a4" providerId="ADAL" clId="{279593DC-9526-4456-BDD1-B20D08030157}" dt="2022-11-23T09:41:43.572" v="11987"/>
          <ac:grpSpMkLst>
            <pc:docMk/>
            <pc:sldMk cId="712096961" sldId="8025"/>
            <ac:grpSpMk id="12" creationId="{A02787E8-EF00-49C8-A38A-8AEDF351D60F}"/>
          </ac:grpSpMkLst>
        </pc:grpChg>
        <pc:graphicFrameChg chg="mod">
          <ac:chgData name="Goodall, Phil | (He/His)" userId="61eb93e8-f7de-4417-9885-0766240bb0a4" providerId="ADAL" clId="{279593DC-9526-4456-BDD1-B20D08030157}" dt="2022-11-23T17:48:16.202" v="19910" actId="11530"/>
          <ac:graphicFrameMkLst>
            <pc:docMk/>
            <pc:sldMk cId="712096961" sldId="8025"/>
            <ac:graphicFrameMk id="9" creationId="{1C283174-E53C-4D09-8C67-865AC5D8BC2D}"/>
          </ac:graphicFrameMkLst>
        </pc:graphicFrameChg>
        <pc:graphicFrameChg chg="add del mod">
          <ac:chgData name="Goodall, Phil | (He/His)" userId="61eb93e8-f7de-4417-9885-0766240bb0a4" providerId="ADAL" clId="{279593DC-9526-4456-BDD1-B20D08030157}" dt="2022-11-23T17:48:40.752" v="19911"/>
          <ac:graphicFrameMkLst>
            <pc:docMk/>
            <pc:sldMk cId="712096961" sldId="8025"/>
            <ac:graphicFrameMk id="10" creationId="{1BFA83CF-7DF3-4A1E-AD5D-6647EBD54D42}"/>
          </ac:graphicFrameMkLst>
        </pc:graphicFrameChg>
      </pc:sldChg>
      <pc:sldChg chg="addSp delSp modSp mod modNotesTx">
        <pc:chgData name="Goodall, Phil | (He/His)" userId="61eb93e8-f7de-4417-9885-0766240bb0a4" providerId="ADAL" clId="{279593DC-9526-4456-BDD1-B20D08030157}" dt="2022-11-23T15:59:20.827" v="19012" actId="20577"/>
        <pc:sldMkLst>
          <pc:docMk/>
          <pc:sldMk cId="4046180577" sldId="8026"/>
        </pc:sldMkLst>
        <pc:spChg chg="del">
          <ac:chgData name="Goodall, Phil | (He/His)" userId="61eb93e8-f7de-4417-9885-0766240bb0a4" providerId="ADAL" clId="{279593DC-9526-4456-BDD1-B20D08030157}" dt="2022-11-23T09:43:28.736" v="12183" actId="478"/>
          <ac:spMkLst>
            <pc:docMk/>
            <pc:sldMk cId="4046180577" sldId="8026"/>
            <ac:spMk id="2" creationId="{C30957F9-961C-452D-8D04-EB281983B364}"/>
          </ac:spMkLst>
        </pc:spChg>
        <pc:spChg chg="mod">
          <ac:chgData name="Goodall, Phil | (He/His)" userId="61eb93e8-f7de-4417-9885-0766240bb0a4" providerId="ADAL" clId="{279593DC-9526-4456-BDD1-B20D08030157}" dt="2022-11-23T13:38:05.318" v="12547" actId="20577"/>
          <ac:spMkLst>
            <pc:docMk/>
            <pc:sldMk cId="4046180577" sldId="8026"/>
            <ac:spMk id="6" creationId="{38A7FEAA-5EEE-4E02-8365-D47B1C35679F}"/>
          </ac:spMkLst>
        </pc:spChg>
        <pc:spChg chg="add del mod">
          <ac:chgData name="Goodall, Phil | (He/His)" userId="61eb93e8-f7de-4417-9885-0766240bb0a4" providerId="ADAL" clId="{279593DC-9526-4456-BDD1-B20D08030157}" dt="2022-11-23T13:40:45.958" v="12674" actId="6549"/>
          <ac:spMkLst>
            <pc:docMk/>
            <pc:sldMk cId="4046180577" sldId="8026"/>
            <ac:spMk id="7" creationId="{3DB817FD-2802-4A67-A258-FD7D2461EC83}"/>
          </ac:spMkLst>
        </pc:spChg>
        <pc:spChg chg="add del mod">
          <ac:chgData name="Goodall, Phil | (He/His)" userId="61eb93e8-f7de-4417-9885-0766240bb0a4" providerId="ADAL" clId="{279593DC-9526-4456-BDD1-B20D08030157}" dt="2022-11-23T09:43:31.261" v="12184" actId="478"/>
          <ac:spMkLst>
            <pc:docMk/>
            <pc:sldMk cId="4046180577" sldId="8026"/>
            <ac:spMk id="8" creationId="{A28332E7-C3F9-4A14-91C5-29E49D6007EC}"/>
          </ac:spMkLst>
        </pc:spChg>
        <pc:spChg chg="mod">
          <ac:chgData name="Goodall, Phil | (He/His)" userId="61eb93e8-f7de-4417-9885-0766240bb0a4" providerId="ADAL" clId="{279593DC-9526-4456-BDD1-B20D08030157}" dt="2022-11-23T09:43:31.637" v="12185"/>
          <ac:spMkLst>
            <pc:docMk/>
            <pc:sldMk cId="4046180577" sldId="8026"/>
            <ac:spMk id="11" creationId="{743B2436-622F-4024-AD47-A2A9912B2C63}"/>
          </ac:spMkLst>
        </pc:spChg>
        <pc:spChg chg="mod">
          <ac:chgData name="Goodall, Phil | (He/His)" userId="61eb93e8-f7de-4417-9885-0766240bb0a4" providerId="ADAL" clId="{279593DC-9526-4456-BDD1-B20D08030157}" dt="2022-11-23T13:37:07.542" v="12459" actId="20577"/>
          <ac:spMkLst>
            <pc:docMk/>
            <pc:sldMk cId="4046180577" sldId="8026"/>
            <ac:spMk id="12" creationId="{766DD807-50B3-493E-93AF-5589B4FA01AF}"/>
          </ac:spMkLst>
        </pc:spChg>
        <pc:grpChg chg="add mod">
          <ac:chgData name="Goodall, Phil | (He/His)" userId="61eb93e8-f7de-4417-9885-0766240bb0a4" providerId="ADAL" clId="{279593DC-9526-4456-BDD1-B20D08030157}" dt="2022-11-23T09:43:31.637" v="12185"/>
          <ac:grpSpMkLst>
            <pc:docMk/>
            <pc:sldMk cId="4046180577" sldId="8026"/>
            <ac:grpSpMk id="10" creationId="{A99C8C70-3663-4727-9D4A-4613B3CF2C83}"/>
          </ac:grpSpMkLst>
        </pc:grpChg>
      </pc:sldChg>
      <pc:sldChg chg="addSp delSp modSp mod modNotesTx">
        <pc:chgData name="Goodall, Phil | (He/His)" userId="61eb93e8-f7de-4417-9885-0766240bb0a4" providerId="ADAL" clId="{279593DC-9526-4456-BDD1-B20D08030157}" dt="2022-11-23T16:02:08.583" v="19862" actId="20577"/>
        <pc:sldMkLst>
          <pc:docMk/>
          <pc:sldMk cId="3900860716" sldId="8027"/>
        </pc:sldMkLst>
        <pc:spChg chg="del">
          <ac:chgData name="Goodall, Phil | (He/His)" userId="61eb93e8-f7de-4417-9885-0766240bb0a4" providerId="ADAL" clId="{279593DC-9526-4456-BDD1-B20D08030157}" dt="2022-11-23T09:43:55.953" v="12254" actId="478"/>
          <ac:spMkLst>
            <pc:docMk/>
            <pc:sldMk cId="3900860716" sldId="8027"/>
            <ac:spMk id="2" creationId="{C30957F9-961C-452D-8D04-EB281983B364}"/>
          </ac:spMkLst>
        </pc:spChg>
        <pc:spChg chg="add del mod">
          <ac:chgData name="Goodall, Phil | (He/His)" userId="61eb93e8-f7de-4417-9885-0766240bb0a4" providerId="ADAL" clId="{279593DC-9526-4456-BDD1-B20D08030157}" dt="2022-11-23T09:43:59.350" v="12255" actId="478"/>
          <ac:spMkLst>
            <pc:docMk/>
            <pc:sldMk cId="3900860716" sldId="8027"/>
            <ac:spMk id="4" creationId="{A1C5BF34-4918-4CFC-9F7E-3893D5EAAEAD}"/>
          </ac:spMkLst>
        </pc:spChg>
        <pc:spChg chg="mod">
          <ac:chgData name="Goodall, Phil | (He/His)" userId="61eb93e8-f7de-4417-9885-0766240bb0a4" providerId="ADAL" clId="{279593DC-9526-4456-BDD1-B20D08030157}" dt="2022-11-23T09:43:59.665" v="12256"/>
          <ac:spMkLst>
            <pc:docMk/>
            <pc:sldMk cId="3900860716" sldId="8027"/>
            <ac:spMk id="8" creationId="{69235E95-71D3-4867-BD50-1E6AD7C9EC67}"/>
          </ac:spMkLst>
        </pc:spChg>
        <pc:spChg chg="mod">
          <ac:chgData name="Goodall, Phil | (He/His)" userId="61eb93e8-f7de-4417-9885-0766240bb0a4" providerId="ADAL" clId="{279593DC-9526-4456-BDD1-B20D08030157}" dt="2022-11-23T09:44:07.903" v="12280" actId="20577"/>
          <ac:spMkLst>
            <pc:docMk/>
            <pc:sldMk cId="3900860716" sldId="8027"/>
            <ac:spMk id="9" creationId="{877DB2FC-339D-4B2A-B5B9-7FEF452DEE35}"/>
          </ac:spMkLst>
        </pc:spChg>
        <pc:grpChg chg="add mod">
          <ac:chgData name="Goodall, Phil | (He/His)" userId="61eb93e8-f7de-4417-9885-0766240bb0a4" providerId="ADAL" clId="{279593DC-9526-4456-BDD1-B20D08030157}" dt="2022-11-23T09:43:59.665" v="12256"/>
          <ac:grpSpMkLst>
            <pc:docMk/>
            <pc:sldMk cId="3900860716" sldId="8027"/>
            <ac:grpSpMk id="7" creationId="{3688B72C-86FC-499B-8881-A37C595BEB41}"/>
          </ac:grpSpMkLst>
        </pc:grpChg>
        <pc:graphicFrameChg chg="mod">
          <ac:chgData name="Goodall, Phil | (He/His)" userId="61eb93e8-f7de-4417-9885-0766240bb0a4" providerId="ADAL" clId="{279593DC-9526-4456-BDD1-B20D08030157}" dt="2022-11-23T13:43:27.212" v="12769" actId="5793"/>
          <ac:graphicFrameMkLst>
            <pc:docMk/>
            <pc:sldMk cId="3900860716" sldId="8027"/>
            <ac:graphicFrameMk id="5" creationId="{96914137-B332-4D53-B9E7-68E68D2FA13A}"/>
          </ac:graphicFrameMkLst>
        </pc:graphicFrameChg>
      </pc:sldChg>
      <pc:sldChg chg="addSp delSp modSp add del mod modNotesTx">
        <pc:chgData name="Goodall, Phil | (He/His)" userId="61eb93e8-f7de-4417-9885-0766240bb0a4" providerId="ADAL" clId="{279593DC-9526-4456-BDD1-B20D08030157}" dt="2022-11-23T14:48:50.195" v="12800" actId="47"/>
        <pc:sldMkLst>
          <pc:docMk/>
          <pc:sldMk cId="4203499266" sldId="8028"/>
        </pc:sldMkLst>
        <pc:spChg chg="mod">
          <ac:chgData name="Goodall, Phil | (He/His)" userId="61eb93e8-f7de-4417-9885-0766240bb0a4" providerId="ADAL" clId="{279593DC-9526-4456-BDD1-B20D08030157}" dt="2022-11-23T05:34:12.237" v="10171" actId="20577"/>
          <ac:spMkLst>
            <pc:docMk/>
            <pc:sldMk cId="4203499266" sldId="8028"/>
            <ac:spMk id="3" creationId="{C7249763-6A3F-4234-8130-D526EC051CD1}"/>
          </ac:spMkLst>
        </pc:spChg>
        <pc:spChg chg="del mod">
          <ac:chgData name="Goodall, Phil | (He/His)" userId="61eb93e8-f7de-4417-9885-0766240bb0a4" providerId="ADAL" clId="{279593DC-9526-4456-BDD1-B20D08030157}" dt="2022-11-23T09:38:05.398" v="11766" actId="478"/>
          <ac:spMkLst>
            <pc:docMk/>
            <pc:sldMk cId="4203499266" sldId="8028"/>
            <ac:spMk id="4" creationId="{224C87AA-099D-414A-85A7-D489E5BBDE8F}"/>
          </ac:spMkLst>
        </pc:spChg>
        <pc:spChg chg="mod">
          <ac:chgData name="Goodall, Phil | (He/His)" userId="61eb93e8-f7de-4417-9885-0766240bb0a4" providerId="ADAL" clId="{279593DC-9526-4456-BDD1-B20D08030157}" dt="2022-11-23T09:38:02.066" v="11764"/>
          <ac:spMkLst>
            <pc:docMk/>
            <pc:sldMk cId="4203499266" sldId="8028"/>
            <ac:spMk id="6" creationId="{0B3A4836-F7B2-4CF8-B7A0-299A14F82A6E}"/>
          </ac:spMkLst>
        </pc:spChg>
        <pc:spChg chg="mod">
          <ac:chgData name="Goodall, Phil | (He/His)" userId="61eb93e8-f7de-4417-9885-0766240bb0a4" providerId="ADAL" clId="{279593DC-9526-4456-BDD1-B20D08030157}" dt="2022-11-23T09:38:02.066" v="11764"/>
          <ac:spMkLst>
            <pc:docMk/>
            <pc:sldMk cId="4203499266" sldId="8028"/>
            <ac:spMk id="7" creationId="{17BA6716-E979-47B3-9516-E2D9ABCE4648}"/>
          </ac:spMkLst>
        </pc:spChg>
        <pc:spChg chg="mod">
          <ac:chgData name="Goodall, Phil | (He/His)" userId="61eb93e8-f7de-4417-9885-0766240bb0a4" providerId="ADAL" clId="{279593DC-9526-4456-BDD1-B20D08030157}" dt="2022-11-23T09:38:05.684" v="11767"/>
          <ac:spMkLst>
            <pc:docMk/>
            <pc:sldMk cId="4203499266" sldId="8028"/>
            <ac:spMk id="9" creationId="{DCA32212-174D-4B59-9869-0CA110DFCD11}"/>
          </ac:spMkLst>
        </pc:spChg>
        <pc:spChg chg="mod">
          <ac:chgData name="Goodall, Phil | (He/His)" userId="61eb93e8-f7de-4417-9885-0766240bb0a4" providerId="ADAL" clId="{279593DC-9526-4456-BDD1-B20D08030157}" dt="2022-11-23T09:38:13.628" v="11801" actId="20577"/>
          <ac:spMkLst>
            <pc:docMk/>
            <pc:sldMk cId="4203499266" sldId="8028"/>
            <ac:spMk id="10" creationId="{BC6E1BA8-7401-4B7C-87F0-3E5CB364BB70}"/>
          </ac:spMkLst>
        </pc:spChg>
        <pc:grpChg chg="add del mod">
          <ac:chgData name="Goodall, Phil | (He/His)" userId="61eb93e8-f7de-4417-9885-0766240bb0a4" providerId="ADAL" clId="{279593DC-9526-4456-BDD1-B20D08030157}" dt="2022-11-23T09:38:03.584" v="11765"/>
          <ac:grpSpMkLst>
            <pc:docMk/>
            <pc:sldMk cId="4203499266" sldId="8028"/>
            <ac:grpSpMk id="5" creationId="{8BA2FD9C-0128-4CA5-A84C-90DE6CE88109}"/>
          </ac:grpSpMkLst>
        </pc:grpChg>
        <pc:grpChg chg="add mod">
          <ac:chgData name="Goodall, Phil | (He/His)" userId="61eb93e8-f7de-4417-9885-0766240bb0a4" providerId="ADAL" clId="{279593DC-9526-4456-BDD1-B20D08030157}" dt="2022-11-23T09:39:58.095" v="11895" actId="14100"/>
          <ac:grpSpMkLst>
            <pc:docMk/>
            <pc:sldMk cId="4203499266" sldId="8028"/>
            <ac:grpSpMk id="8" creationId="{0189FCCE-1732-4F04-8981-64AED97180F6}"/>
          </ac:grpSpMkLst>
        </pc:grpChg>
        <pc:picChg chg="add mod">
          <ac:chgData name="Goodall, Phil | (He/His)" userId="61eb93e8-f7de-4417-9885-0766240bb0a4" providerId="ADAL" clId="{279593DC-9526-4456-BDD1-B20D08030157}" dt="2022-11-23T09:39:55.545" v="11894"/>
          <ac:picMkLst>
            <pc:docMk/>
            <pc:sldMk cId="4203499266" sldId="8028"/>
            <ac:picMk id="11" creationId="{715FED95-0A80-4A44-9BBB-467A688B8B4E}"/>
          </ac:picMkLst>
        </pc:picChg>
      </pc:sldChg>
    </pc:docChg>
  </pc:docChgLst>
  <pc:docChgLst>
    <pc:chgData name="Amin, Faizaan" userId="07d45c0f-ef41-4706-a586-8bc2bd685f5b" providerId="ADAL" clId="{95824A2A-D9C7-4D27-A76C-B46ED37AA3B3}"/>
    <pc:docChg chg="undo redo custSel addSld delSld modSld sldOrd addSection delSection modSection">
      <pc:chgData name="Amin, Faizaan" userId="07d45c0f-ef41-4706-a586-8bc2bd685f5b" providerId="ADAL" clId="{95824A2A-D9C7-4D27-A76C-B46ED37AA3B3}" dt="2022-11-21T09:57:20.776" v="6053" actId="20578"/>
      <pc:docMkLst>
        <pc:docMk/>
      </pc:docMkLst>
      <pc:sldChg chg="del">
        <pc:chgData name="Amin, Faizaan" userId="07d45c0f-ef41-4706-a586-8bc2bd685f5b" providerId="ADAL" clId="{95824A2A-D9C7-4D27-A76C-B46ED37AA3B3}" dt="2022-11-18T15:31:39.944" v="3041" actId="47"/>
        <pc:sldMkLst>
          <pc:docMk/>
          <pc:sldMk cId="3263808690" sldId="929"/>
        </pc:sldMkLst>
      </pc:sldChg>
      <pc:sldChg chg="addCm modCm modNotesTx">
        <pc:chgData name="Amin, Faizaan" userId="07d45c0f-ef41-4706-a586-8bc2bd685f5b" providerId="ADAL" clId="{95824A2A-D9C7-4D27-A76C-B46ED37AA3B3}" dt="2022-11-18T15:39:19.057" v="3241"/>
        <pc:sldMkLst>
          <pc:docMk/>
          <pc:sldMk cId="1576228849" sldId="966"/>
        </pc:sldMkLst>
      </pc:sldChg>
      <pc:sldChg chg="delSp modSp add del mod addCm modCm modNotesTx">
        <pc:chgData name="Amin, Faizaan" userId="07d45c0f-ef41-4706-a586-8bc2bd685f5b" providerId="ADAL" clId="{95824A2A-D9C7-4D27-A76C-B46ED37AA3B3}" dt="2022-11-19T12:22:37.756" v="6035"/>
        <pc:sldMkLst>
          <pc:docMk/>
          <pc:sldMk cId="2922872844" sldId="969"/>
        </pc:sldMkLst>
        <pc:spChg chg="mod">
          <ac:chgData name="Amin, Faizaan" userId="07d45c0f-ef41-4706-a586-8bc2bd685f5b" providerId="ADAL" clId="{95824A2A-D9C7-4D27-A76C-B46ED37AA3B3}" dt="2022-11-18T20:43:38.476" v="6016" actId="113"/>
          <ac:spMkLst>
            <pc:docMk/>
            <pc:sldMk cId="2922872844" sldId="969"/>
            <ac:spMk id="4" creationId="{C455F79C-559A-4635-9565-2564ED050144}"/>
          </ac:spMkLst>
        </pc:spChg>
        <pc:spChg chg="del">
          <ac:chgData name="Amin, Faizaan" userId="07d45c0f-ef41-4706-a586-8bc2bd685f5b" providerId="ADAL" clId="{95824A2A-D9C7-4D27-A76C-B46ED37AA3B3}" dt="2022-11-18T15:26:46.461" v="2989" actId="478"/>
          <ac:spMkLst>
            <pc:docMk/>
            <pc:sldMk cId="2922872844" sldId="969"/>
            <ac:spMk id="5" creationId="{CC447EE3-3C0B-46AE-BA72-79CBAB31D3A8}"/>
          </ac:spMkLst>
        </pc:spChg>
      </pc:sldChg>
      <pc:sldChg chg="modSp mod addCm modCm">
        <pc:chgData name="Amin, Faizaan" userId="07d45c0f-ef41-4706-a586-8bc2bd685f5b" providerId="ADAL" clId="{95824A2A-D9C7-4D27-A76C-B46ED37AA3B3}" dt="2022-11-18T17:06:16.711" v="3770"/>
        <pc:sldMkLst>
          <pc:docMk/>
          <pc:sldMk cId="3170845844" sldId="7841"/>
        </pc:sldMkLst>
        <pc:spChg chg="mod">
          <ac:chgData name="Amin, Faizaan" userId="07d45c0f-ef41-4706-a586-8bc2bd685f5b" providerId="ADAL" clId="{95824A2A-D9C7-4D27-A76C-B46ED37AA3B3}" dt="2022-11-18T14:39:30.696" v="1330" actId="20577"/>
          <ac:spMkLst>
            <pc:docMk/>
            <pc:sldMk cId="3170845844" sldId="7841"/>
            <ac:spMk id="2" creationId="{C23F7ED3-465A-4347-905C-9EC1B13D3ECE}"/>
          </ac:spMkLst>
        </pc:spChg>
        <pc:spChg chg="mod">
          <ac:chgData name="Amin, Faizaan" userId="07d45c0f-ef41-4706-a586-8bc2bd685f5b" providerId="ADAL" clId="{95824A2A-D9C7-4D27-A76C-B46ED37AA3B3}" dt="2022-11-18T14:35:50.597" v="1281" actId="20577"/>
          <ac:spMkLst>
            <pc:docMk/>
            <pc:sldMk cId="3170845844" sldId="7841"/>
            <ac:spMk id="3" creationId="{5015F83E-FBF0-473A-B19C-8C1506BE7F71}"/>
          </ac:spMkLst>
        </pc:spChg>
      </pc:sldChg>
      <pc:sldChg chg="del">
        <pc:chgData name="Amin, Faizaan" userId="07d45c0f-ef41-4706-a586-8bc2bd685f5b" providerId="ADAL" clId="{95824A2A-D9C7-4D27-A76C-B46ED37AA3B3}" dt="2022-11-18T15:36:10.783" v="3232" actId="47"/>
        <pc:sldMkLst>
          <pc:docMk/>
          <pc:sldMk cId="1578738286" sldId="7868"/>
        </pc:sldMkLst>
      </pc:sldChg>
      <pc:sldChg chg="del">
        <pc:chgData name="Amin, Faizaan" userId="07d45c0f-ef41-4706-a586-8bc2bd685f5b" providerId="ADAL" clId="{95824A2A-D9C7-4D27-A76C-B46ED37AA3B3}" dt="2022-11-18T15:36:11.433" v="3233" actId="47"/>
        <pc:sldMkLst>
          <pc:docMk/>
          <pc:sldMk cId="388308421" sldId="7869"/>
        </pc:sldMkLst>
      </pc:sldChg>
      <pc:sldChg chg="del">
        <pc:chgData name="Amin, Faizaan" userId="07d45c0f-ef41-4706-a586-8bc2bd685f5b" providerId="ADAL" clId="{95824A2A-D9C7-4D27-A76C-B46ED37AA3B3}" dt="2022-11-18T15:36:12.030" v="3234" actId="47"/>
        <pc:sldMkLst>
          <pc:docMk/>
          <pc:sldMk cId="3419889321" sldId="7870"/>
        </pc:sldMkLst>
      </pc:sldChg>
      <pc:sldChg chg="del">
        <pc:chgData name="Amin, Faizaan" userId="07d45c0f-ef41-4706-a586-8bc2bd685f5b" providerId="ADAL" clId="{95824A2A-D9C7-4D27-A76C-B46ED37AA3B3}" dt="2022-11-18T15:36:12.504" v="3235" actId="47"/>
        <pc:sldMkLst>
          <pc:docMk/>
          <pc:sldMk cId="2705198879" sldId="7871"/>
        </pc:sldMkLst>
      </pc:sldChg>
      <pc:sldChg chg="del">
        <pc:chgData name="Amin, Faizaan" userId="07d45c0f-ef41-4706-a586-8bc2bd685f5b" providerId="ADAL" clId="{95824A2A-D9C7-4D27-A76C-B46ED37AA3B3}" dt="2022-11-18T15:35:04.670" v="3179" actId="47"/>
        <pc:sldMkLst>
          <pc:docMk/>
          <pc:sldMk cId="3466340284" sldId="7876"/>
        </pc:sldMkLst>
      </pc:sldChg>
      <pc:sldChg chg="del">
        <pc:chgData name="Amin, Faizaan" userId="07d45c0f-ef41-4706-a586-8bc2bd685f5b" providerId="ADAL" clId="{95824A2A-D9C7-4D27-A76C-B46ED37AA3B3}" dt="2022-11-18T15:34:51.435" v="3173" actId="47"/>
        <pc:sldMkLst>
          <pc:docMk/>
          <pc:sldMk cId="2165796543" sldId="7879"/>
        </pc:sldMkLst>
      </pc:sldChg>
      <pc:sldChg chg="del">
        <pc:chgData name="Amin, Faizaan" userId="07d45c0f-ef41-4706-a586-8bc2bd685f5b" providerId="ADAL" clId="{95824A2A-D9C7-4D27-A76C-B46ED37AA3B3}" dt="2022-11-18T15:34:56.251" v="3177" actId="47"/>
        <pc:sldMkLst>
          <pc:docMk/>
          <pc:sldMk cId="3694104564" sldId="7880"/>
        </pc:sldMkLst>
      </pc:sldChg>
      <pc:sldChg chg="del">
        <pc:chgData name="Amin, Faizaan" userId="07d45c0f-ef41-4706-a586-8bc2bd685f5b" providerId="ADAL" clId="{95824A2A-D9C7-4D27-A76C-B46ED37AA3B3}" dt="2022-11-18T15:34:52.114" v="3174" actId="47"/>
        <pc:sldMkLst>
          <pc:docMk/>
          <pc:sldMk cId="4138381415" sldId="7882"/>
        </pc:sldMkLst>
      </pc:sldChg>
      <pc:sldChg chg="del">
        <pc:chgData name="Amin, Faizaan" userId="07d45c0f-ef41-4706-a586-8bc2bd685f5b" providerId="ADAL" clId="{95824A2A-D9C7-4D27-A76C-B46ED37AA3B3}" dt="2022-11-18T15:35:36.729" v="3181" actId="47"/>
        <pc:sldMkLst>
          <pc:docMk/>
          <pc:sldMk cId="1085019927" sldId="7883"/>
        </pc:sldMkLst>
      </pc:sldChg>
      <pc:sldChg chg="del">
        <pc:chgData name="Amin, Faizaan" userId="07d45c0f-ef41-4706-a586-8bc2bd685f5b" providerId="ADAL" clId="{95824A2A-D9C7-4D27-A76C-B46ED37AA3B3}" dt="2022-11-18T15:34:56.953" v="3178" actId="47"/>
        <pc:sldMkLst>
          <pc:docMk/>
          <pc:sldMk cId="3498931340" sldId="7892"/>
        </pc:sldMkLst>
      </pc:sldChg>
      <pc:sldChg chg="del">
        <pc:chgData name="Amin, Faizaan" userId="07d45c0f-ef41-4706-a586-8bc2bd685f5b" providerId="ADAL" clId="{95824A2A-D9C7-4D27-A76C-B46ED37AA3B3}" dt="2022-11-18T15:34:50.174" v="3172" actId="47"/>
        <pc:sldMkLst>
          <pc:docMk/>
          <pc:sldMk cId="1407860045" sldId="7894"/>
        </pc:sldMkLst>
      </pc:sldChg>
      <pc:sldChg chg="del">
        <pc:chgData name="Amin, Faizaan" userId="07d45c0f-ef41-4706-a586-8bc2bd685f5b" providerId="ADAL" clId="{95824A2A-D9C7-4D27-A76C-B46ED37AA3B3}" dt="2022-11-18T15:34:52.818" v="3175" actId="47"/>
        <pc:sldMkLst>
          <pc:docMk/>
          <pc:sldMk cId="134788272" sldId="7898"/>
        </pc:sldMkLst>
      </pc:sldChg>
      <pc:sldChg chg="del">
        <pc:chgData name="Amin, Faizaan" userId="07d45c0f-ef41-4706-a586-8bc2bd685f5b" providerId="ADAL" clId="{95824A2A-D9C7-4D27-A76C-B46ED37AA3B3}" dt="2022-11-18T15:36:12.912" v="3236" actId="47"/>
        <pc:sldMkLst>
          <pc:docMk/>
          <pc:sldMk cId="534925796" sldId="7899"/>
        </pc:sldMkLst>
      </pc:sldChg>
      <pc:sldChg chg="del">
        <pc:chgData name="Amin, Faizaan" userId="07d45c0f-ef41-4706-a586-8bc2bd685f5b" providerId="ADAL" clId="{95824A2A-D9C7-4D27-A76C-B46ED37AA3B3}" dt="2022-11-18T15:36:13.367" v="3237" actId="47"/>
        <pc:sldMkLst>
          <pc:docMk/>
          <pc:sldMk cId="296141841" sldId="7900"/>
        </pc:sldMkLst>
      </pc:sldChg>
      <pc:sldChg chg="del">
        <pc:chgData name="Amin, Faizaan" userId="07d45c0f-ef41-4706-a586-8bc2bd685f5b" providerId="ADAL" clId="{95824A2A-D9C7-4D27-A76C-B46ED37AA3B3}" dt="2022-11-18T15:36:13.878" v="3238" actId="47"/>
        <pc:sldMkLst>
          <pc:docMk/>
          <pc:sldMk cId="38893490" sldId="7901"/>
        </pc:sldMkLst>
      </pc:sldChg>
      <pc:sldChg chg="del">
        <pc:chgData name="Amin, Faizaan" userId="07d45c0f-ef41-4706-a586-8bc2bd685f5b" providerId="ADAL" clId="{95824A2A-D9C7-4D27-A76C-B46ED37AA3B3}" dt="2022-11-18T15:36:14.228" v="3239" actId="47"/>
        <pc:sldMkLst>
          <pc:docMk/>
          <pc:sldMk cId="18646181" sldId="7902"/>
        </pc:sldMkLst>
      </pc:sldChg>
      <pc:sldChg chg="modSp add del mod ord addCm modCm modNotesTx">
        <pc:chgData name="Amin, Faizaan" userId="07d45c0f-ef41-4706-a586-8bc2bd685f5b" providerId="ADAL" clId="{95824A2A-D9C7-4D27-A76C-B46ED37AA3B3}" dt="2022-11-21T09:57:20.776" v="6053" actId="20578"/>
        <pc:sldMkLst>
          <pc:docMk/>
          <pc:sldMk cId="1301889230" sldId="7904"/>
        </pc:sldMkLst>
        <pc:spChg chg="mod">
          <ac:chgData name="Amin, Faizaan" userId="07d45c0f-ef41-4706-a586-8bc2bd685f5b" providerId="ADAL" clId="{95824A2A-D9C7-4D27-A76C-B46ED37AA3B3}" dt="2022-11-18T15:25:29.602" v="2834" actId="20577"/>
          <ac:spMkLst>
            <pc:docMk/>
            <pc:sldMk cId="1301889230" sldId="7904"/>
            <ac:spMk id="2" creationId="{235EC4CA-5399-4067-8EC5-9D689FC331D3}"/>
          </ac:spMkLst>
        </pc:spChg>
        <pc:spChg chg="mod">
          <ac:chgData name="Amin, Faizaan" userId="07d45c0f-ef41-4706-a586-8bc2bd685f5b" providerId="ADAL" clId="{95824A2A-D9C7-4D27-A76C-B46ED37AA3B3}" dt="2022-11-18T15:30:48.974" v="3040" actId="20577"/>
          <ac:spMkLst>
            <pc:docMk/>
            <pc:sldMk cId="1301889230" sldId="7904"/>
            <ac:spMk id="3" creationId="{CEA910BB-1BA1-4C9A-8536-742A365F3FE0}"/>
          </ac:spMkLst>
        </pc:spChg>
        <pc:spChg chg="mod">
          <ac:chgData name="Amin, Faizaan" userId="07d45c0f-ef41-4706-a586-8bc2bd685f5b" providerId="ADAL" clId="{95824A2A-D9C7-4D27-A76C-B46ED37AA3B3}" dt="2022-11-18T17:26:35.137" v="4438" actId="20577"/>
          <ac:spMkLst>
            <pc:docMk/>
            <pc:sldMk cId="1301889230" sldId="7904"/>
            <ac:spMk id="4" creationId="{0C8D5F0B-19E4-4FB8-95D6-C225772C25ED}"/>
          </ac:spMkLst>
        </pc:spChg>
      </pc:sldChg>
      <pc:sldChg chg="add del ord">
        <pc:chgData name="Amin, Faizaan" userId="07d45c0f-ef41-4706-a586-8bc2bd685f5b" providerId="ADAL" clId="{95824A2A-D9C7-4D27-A76C-B46ED37AA3B3}" dt="2022-11-18T15:24:16.724" v="2797" actId="47"/>
        <pc:sldMkLst>
          <pc:docMk/>
          <pc:sldMk cId="1769878378" sldId="7907"/>
        </pc:sldMkLst>
      </pc:sldChg>
      <pc:sldChg chg="add del">
        <pc:chgData name="Amin, Faizaan" userId="07d45c0f-ef41-4706-a586-8bc2bd685f5b" providerId="ADAL" clId="{95824A2A-D9C7-4D27-A76C-B46ED37AA3B3}" dt="2022-11-18T15:24:19.674" v="2800" actId="47"/>
        <pc:sldMkLst>
          <pc:docMk/>
          <pc:sldMk cId="919712529" sldId="7908"/>
        </pc:sldMkLst>
      </pc:sldChg>
      <pc:sldChg chg="add del">
        <pc:chgData name="Amin, Faizaan" userId="07d45c0f-ef41-4706-a586-8bc2bd685f5b" providerId="ADAL" clId="{95824A2A-D9C7-4D27-A76C-B46ED37AA3B3}" dt="2022-11-18T15:24:18.432" v="2798" actId="47"/>
        <pc:sldMkLst>
          <pc:docMk/>
          <pc:sldMk cId="2413147444" sldId="7970"/>
        </pc:sldMkLst>
      </pc:sldChg>
      <pc:sldChg chg="add del">
        <pc:chgData name="Amin, Faizaan" userId="07d45c0f-ef41-4706-a586-8bc2bd685f5b" providerId="ADAL" clId="{95824A2A-D9C7-4D27-A76C-B46ED37AA3B3}" dt="2022-11-18T15:24:19.105" v="2799" actId="47"/>
        <pc:sldMkLst>
          <pc:docMk/>
          <pc:sldMk cId="2777120503" sldId="7972"/>
        </pc:sldMkLst>
      </pc:sldChg>
      <pc:sldChg chg="del">
        <pc:chgData name="Amin, Faizaan" userId="07d45c0f-ef41-4706-a586-8bc2bd685f5b" providerId="ADAL" clId="{95824A2A-D9C7-4D27-A76C-B46ED37AA3B3}" dt="2022-11-18T15:34:53.330" v="3176" actId="47"/>
        <pc:sldMkLst>
          <pc:docMk/>
          <pc:sldMk cId="2279275797" sldId="7973"/>
        </pc:sldMkLst>
      </pc:sldChg>
      <pc:sldChg chg="addCm modCm modNotesTx">
        <pc:chgData name="Amin, Faizaan" userId="07d45c0f-ef41-4706-a586-8bc2bd685f5b" providerId="ADAL" clId="{95824A2A-D9C7-4D27-A76C-B46ED37AA3B3}" dt="2022-11-18T15:34:20.010" v="3170" actId="20577"/>
        <pc:sldMkLst>
          <pc:docMk/>
          <pc:sldMk cId="231354912" sldId="7976"/>
        </pc:sldMkLst>
      </pc:sldChg>
      <pc:sldChg chg="add del">
        <pc:chgData name="Amin, Faizaan" userId="07d45c0f-ef41-4706-a586-8bc2bd685f5b" providerId="ADAL" clId="{95824A2A-D9C7-4D27-A76C-B46ED37AA3B3}" dt="2022-11-18T15:26:57.475" v="2990" actId="47"/>
        <pc:sldMkLst>
          <pc:docMk/>
          <pc:sldMk cId="1737066198" sldId="7978"/>
        </pc:sldMkLst>
      </pc:sldChg>
      <pc:sldChg chg="delSp modSp mod">
        <pc:chgData name="Amin, Faizaan" userId="07d45c0f-ef41-4706-a586-8bc2bd685f5b" providerId="ADAL" clId="{95824A2A-D9C7-4D27-A76C-B46ED37AA3B3}" dt="2022-11-18T20:23:58.221" v="5470" actId="478"/>
        <pc:sldMkLst>
          <pc:docMk/>
          <pc:sldMk cId="3518556176" sldId="7979"/>
        </pc:sldMkLst>
        <pc:spChg chg="mod">
          <ac:chgData name="Amin, Faizaan" userId="07d45c0f-ef41-4706-a586-8bc2bd685f5b" providerId="ADAL" clId="{95824A2A-D9C7-4D27-A76C-B46ED37AA3B3}" dt="2022-11-18T15:36:02.909" v="3230" actId="20577"/>
          <ac:spMkLst>
            <pc:docMk/>
            <pc:sldMk cId="3518556176" sldId="7979"/>
            <ac:spMk id="3" creationId="{C49A2AD6-78AE-4523-AE01-0C9DAA85C672}"/>
          </ac:spMkLst>
        </pc:spChg>
        <pc:spChg chg="del">
          <ac:chgData name="Amin, Faizaan" userId="07d45c0f-ef41-4706-a586-8bc2bd685f5b" providerId="ADAL" clId="{95824A2A-D9C7-4D27-A76C-B46ED37AA3B3}" dt="2022-11-18T20:23:58.221" v="5470" actId="478"/>
          <ac:spMkLst>
            <pc:docMk/>
            <pc:sldMk cId="3518556176" sldId="7979"/>
            <ac:spMk id="4" creationId="{6C59D26E-E800-4DF7-93EE-4F51D5C76FB5}"/>
          </ac:spMkLst>
        </pc:spChg>
        <pc:spChg chg="del">
          <ac:chgData name="Amin, Faizaan" userId="07d45c0f-ef41-4706-a586-8bc2bd685f5b" providerId="ADAL" clId="{95824A2A-D9C7-4D27-A76C-B46ED37AA3B3}" dt="2022-11-18T20:23:58.221" v="5470" actId="478"/>
          <ac:spMkLst>
            <pc:docMk/>
            <pc:sldMk cId="3518556176" sldId="7979"/>
            <ac:spMk id="5" creationId="{5B962079-E855-40E3-B95F-F0049DAF1F9E}"/>
          </ac:spMkLst>
        </pc:spChg>
      </pc:sldChg>
      <pc:sldChg chg="del">
        <pc:chgData name="Amin, Faizaan" userId="07d45c0f-ef41-4706-a586-8bc2bd685f5b" providerId="ADAL" clId="{95824A2A-D9C7-4D27-A76C-B46ED37AA3B3}" dt="2022-11-18T13:18:31.860" v="0" actId="47"/>
        <pc:sldMkLst>
          <pc:docMk/>
          <pc:sldMk cId="1037285593" sldId="7981"/>
        </pc:sldMkLst>
      </pc:sldChg>
      <pc:sldChg chg="modSp add del mod ord addCm delCm modCm modNotesTx">
        <pc:chgData name="Amin, Faizaan" userId="07d45c0f-ef41-4706-a586-8bc2bd685f5b" providerId="ADAL" clId="{95824A2A-D9C7-4D27-A76C-B46ED37AA3B3}" dt="2022-11-21T09:57:20.776" v="6053" actId="20578"/>
        <pc:sldMkLst>
          <pc:docMk/>
          <pc:sldMk cId="630420853" sldId="7982"/>
        </pc:sldMkLst>
        <pc:spChg chg="mod">
          <ac:chgData name="Amin, Faizaan" userId="07d45c0f-ef41-4706-a586-8bc2bd685f5b" providerId="ADAL" clId="{95824A2A-D9C7-4D27-A76C-B46ED37AA3B3}" dt="2022-11-18T14:40:58.271" v="1439" actId="20577"/>
          <ac:spMkLst>
            <pc:docMk/>
            <pc:sldMk cId="630420853" sldId="7982"/>
            <ac:spMk id="2" creationId="{235EC4CA-5399-4067-8EC5-9D689FC331D3}"/>
          </ac:spMkLst>
        </pc:spChg>
        <pc:spChg chg="mod">
          <ac:chgData name="Amin, Faizaan" userId="07d45c0f-ef41-4706-a586-8bc2bd685f5b" providerId="ADAL" clId="{95824A2A-D9C7-4D27-A76C-B46ED37AA3B3}" dt="2022-11-18T14:45:45.871" v="1746" actId="20577"/>
          <ac:spMkLst>
            <pc:docMk/>
            <pc:sldMk cId="630420853" sldId="7982"/>
            <ac:spMk id="3" creationId="{CEA910BB-1BA1-4C9A-8536-742A365F3FE0}"/>
          </ac:spMkLst>
        </pc:spChg>
      </pc:sldChg>
      <pc:sldChg chg="del">
        <pc:chgData name="Amin, Faizaan" userId="07d45c0f-ef41-4706-a586-8bc2bd685f5b" providerId="ADAL" clId="{95824A2A-D9C7-4D27-A76C-B46ED37AA3B3}" dt="2022-11-18T15:31:41.776" v="3042" actId="47"/>
        <pc:sldMkLst>
          <pc:docMk/>
          <pc:sldMk cId="2225721672" sldId="7983"/>
        </pc:sldMkLst>
      </pc:sldChg>
      <pc:sldChg chg="del">
        <pc:chgData name="Amin, Faizaan" userId="07d45c0f-ef41-4706-a586-8bc2bd685f5b" providerId="ADAL" clId="{95824A2A-D9C7-4D27-A76C-B46ED37AA3B3}" dt="2022-11-18T15:33:34.008" v="3043" actId="47"/>
        <pc:sldMkLst>
          <pc:docMk/>
          <pc:sldMk cId="303112182" sldId="7984"/>
        </pc:sldMkLst>
      </pc:sldChg>
      <pc:sldChg chg="del">
        <pc:chgData name="Amin, Faizaan" userId="07d45c0f-ef41-4706-a586-8bc2bd685f5b" providerId="ADAL" clId="{95824A2A-D9C7-4D27-A76C-B46ED37AA3B3}" dt="2022-11-18T15:34:46.687" v="3171" actId="47"/>
        <pc:sldMkLst>
          <pc:docMk/>
          <pc:sldMk cId="831529820" sldId="7985"/>
        </pc:sldMkLst>
      </pc:sldChg>
      <pc:sldChg chg="addCm modCm">
        <pc:chgData name="Amin, Faizaan" userId="07d45c0f-ef41-4706-a586-8bc2bd685f5b" providerId="ADAL" clId="{95824A2A-D9C7-4D27-A76C-B46ED37AA3B3}" dt="2022-11-19T12:23:45.829" v="6038"/>
        <pc:sldMkLst>
          <pc:docMk/>
          <pc:sldMk cId="247697382" sldId="7988"/>
        </pc:sldMkLst>
      </pc:sldChg>
      <pc:sldChg chg="del">
        <pc:chgData name="Amin, Faizaan" userId="07d45c0f-ef41-4706-a586-8bc2bd685f5b" providerId="ADAL" clId="{95824A2A-D9C7-4D27-A76C-B46ED37AA3B3}" dt="2022-11-18T14:19:33.168" v="831" actId="47"/>
        <pc:sldMkLst>
          <pc:docMk/>
          <pc:sldMk cId="2012568993" sldId="7991"/>
        </pc:sldMkLst>
      </pc:sldChg>
      <pc:sldChg chg="del">
        <pc:chgData name="Amin, Faizaan" userId="07d45c0f-ef41-4706-a586-8bc2bd685f5b" providerId="ADAL" clId="{95824A2A-D9C7-4D27-A76C-B46ED37AA3B3}" dt="2022-11-18T14:19:33.168" v="831" actId="47"/>
        <pc:sldMkLst>
          <pc:docMk/>
          <pc:sldMk cId="3556917707" sldId="7992"/>
        </pc:sldMkLst>
      </pc:sldChg>
      <pc:sldChg chg="addSp delSp modSp add del mod ord addCm delCm modCm modNotesTx">
        <pc:chgData name="Amin, Faizaan" userId="07d45c0f-ef41-4706-a586-8bc2bd685f5b" providerId="ADAL" clId="{95824A2A-D9C7-4D27-A76C-B46ED37AA3B3}" dt="2022-11-18T20:35:48.656" v="5987" actId="47"/>
        <pc:sldMkLst>
          <pc:docMk/>
          <pc:sldMk cId="2367530901" sldId="7996"/>
        </pc:sldMkLst>
        <pc:spChg chg="mod">
          <ac:chgData name="Amin, Faizaan" userId="07d45c0f-ef41-4706-a586-8bc2bd685f5b" providerId="ADAL" clId="{95824A2A-D9C7-4D27-A76C-B46ED37AA3B3}" dt="2022-11-18T14:46:03.211" v="1760" actId="20577"/>
          <ac:spMkLst>
            <pc:docMk/>
            <pc:sldMk cId="2367530901" sldId="7996"/>
            <ac:spMk id="2" creationId="{2CDBE2D6-69FA-4A36-9DD6-C9E5CEF59381}"/>
          </ac:spMkLst>
        </pc:spChg>
        <pc:spChg chg="add del mod">
          <ac:chgData name="Amin, Faizaan" userId="07d45c0f-ef41-4706-a586-8bc2bd685f5b" providerId="ADAL" clId="{95824A2A-D9C7-4D27-A76C-B46ED37AA3B3}" dt="2022-11-18T14:05:37.904" v="219" actId="478"/>
          <ac:spMkLst>
            <pc:docMk/>
            <pc:sldMk cId="2367530901" sldId="7996"/>
            <ac:spMk id="3" creationId="{C009CBA6-0CEF-4301-8D1C-46F2BB90D354}"/>
          </ac:spMkLst>
        </pc:spChg>
        <pc:spChg chg="mod">
          <ac:chgData name="Amin, Faizaan" userId="07d45c0f-ef41-4706-a586-8bc2bd685f5b" providerId="ADAL" clId="{95824A2A-D9C7-4D27-A76C-B46ED37AA3B3}" dt="2022-11-18T14:38:09.004" v="1323" actId="403"/>
          <ac:spMkLst>
            <pc:docMk/>
            <pc:sldMk cId="2367530901" sldId="7996"/>
            <ac:spMk id="5" creationId="{AEF137A9-75AB-4BC1-B232-AF0B02A6B7AF}"/>
          </ac:spMkLst>
        </pc:spChg>
        <pc:spChg chg="add del">
          <ac:chgData name="Amin, Faizaan" userId="07d45c0f-ef41-4706-a586-8bc2bd685f5b" providerId="ADAL" clId="{95824A2A-D9C7-4D27-A76C-B46ED37AA3B3}" dt="2022-11-18T14:23:56.686" v="895" actId="478"/>
          <ac:spMkLst>
            <pc:docMk/>
            <pc:sldMk cId="2367530901" sldId="7996"/>
            <ac:spMk id="7" creationId="{315E205F-2137-426E-B2A6-6B5A6EC3B172}"/>
          </ac:spMkLst>
        </pc:spChg>
        <pc:graphicFrameChg chg="add del mod modGraphic">
          <ac:chgData name="Amin, Faizaan" userId="07d45c0f-ef41-4706-a586-8bc2bd685f5b" providerId="ADAL" clId="{95824A2A-D9C7-4D27-A76C-B46ED37AA3B3}" dt="2022-11-18T17:22:26.248" v="4422" actId="478"/>
          <ac:graphicFrameMkLst>
            <pc:docMk/>
            <pc:sldMk cId="2367530901" sldId="7996"/>
            <ac:graphicFrameMk id="8" creationId="{46EF5FB1-CAF2-4F6E-89BD-DB6F5C5F3922}"/>
          </ac:graphicFrameMkLst>
        </pc:graphicFrameChg>
        <pc:picChg chg="del">
          <ac:chgData name="Amin, Faizaan" userId="07d45c0f-ef41-4706-a586-8bc2bd685f5b" providerId="ADAL" clId="{95824A2A-D9C7-4D27-A76C-B46ED37AA3B3}" dt="2022-11-18T14:24:26.575" v="897" actId="478"/>
          <ac:picMkLst>
            <pc:docMk/>
            <pc:sldMk cId="2367530901" sldId="7996"/>
            <ac:picMk id="2050" creationId="{7680F5BD-DDCD-4B40-B41D-7E1B8E3CCBAD}"/>
          </ac:picMkLst>
        </pc:picChg>
      </pc:sldChg>
      <pc:sldChg chg="del">
        <pc:chgData name="Amin, Faizaan" userId="07d45c0f-ef41-4706-a586-8bc2bd685f5b" providerId="ADAL" clId="{95824A2A-D9C7-4D27-A76C-B46ED37AA3B3}" dt="2022-11-18T14:19:33.168" v="831" actId="47"/>
        <pc:sldMkLst>
          <pc:docMk/>
          <pc:sldMk cId="709021690" sldId="7998"/>
        </pc:sldMkLst>
      </pc:sldChg>
      <pc:sldChg chg="del">
        <pc:chgData name="Amin, Faizaan" userId="07d45c0f-ef41-4706-a586-8bc2bd685f5b" providerId="ADAL" clId="{95824A2A-D9C7-4D27-A76C-B46ED37AA3B3}" dt="2022-11-18T14:19:24.725" v="830" actId="47"/>
        <pc:sldMkLst>
          <pc:docMk/>
          <pc:sldMk cId="3491232443" sldId="7999"/>
        </pc:sldMkLst>
      </pc:sldChg>
      <pc:sldChg chg="modSp mod ord addCm modCm modNotesTx">
        <pc:chgData name="Amin, Faizaan" userId="07d45c0f-ef41-4706-a586-8bc2bd685f5b" providerId="ADAL" clId="{95824A2A-D9C7-4D27-A76C-B46ED37AA3B3}" dt="2022-11-19T12:21:44.935" v="6034" actId="20577"/>
        <pc:sldMkLst>
          <pc:docMk/>
          <pc:sldMk cId="2371703341" sldId="8000"/>
        </pc:sldMkLst>
        <pc:spChg chg="mod">
          <ac:chgData name="Amin, Faizaan" userId="07d45c0f-ef41-4706-a586-8bc2bd685f5b" providerId="ADAL" clId="{95824A2A-D9C7-4D27-A76C-B46ED37AA3B3}" dt="2022-11-18T15:11:42.068" v="2504" actId="14100"/>
          <ac:spMkLst>
            <pc:docMk/>
            <pc:sldMk cId="2371703341" sldId="8000"/>
            <ac:spMk id="8" creationId="{F8CBA37D-DFD3-412B-8465-7EB475368BCD}"/>
          </ac:spMkLst>
        </pc:spChg>
        <pc:spChg chg="mod">
          <ac:chgData name="Amin, Faizaan" userId="07d45c0f-ef41-4706-a586-8bc2bd685f5b" providerId="ADAL" clId="{95824A2A-D9C7-4D27-A76C-B46ED37AA3B3}" dt="2022-11-19T12:21:44.935" v="6034" actId="20577"/>
          <ac:spMkLst>
            <pc:docMk/>
            <pc:sldMk cId="2371703341" sldId="8000"/>
            <ac:spMk id="9" creationId="{CD3E1E6E-4D85-4ED6-8215-1CE40F32D647}"/>
          </ac:spMkLst>
        </pc:spChg>
        <pc:spChg chg="mod">
          <ac:chgData name="Amin, Faizaan" userId="07d45c0f-ef41-4706-a586-8bc2bd685f5b" providerId="ADAL" clId="{95824A2A-D9C7-4D27-A76C-B46ED37AA3B3}" dt="2022-11-18T15:11:39.199" v="2503" actId="14100"/>
          <ac:spMkLst>
            <pc:docMk/>
            <pc:sldMk cId="2371703341" sldId="8000"/>
            <ac:spMk id="11" creationId="{41DFDE2D-3B43-4CBF-AAE7-2655FAB09BA2}"/>
          </ac:spMkLst>
        </pc:spChg>
        <pc:spChg chg="mod">
          <ac:chgData name="Amin, Faizaan" userId="07d45c0f-ef41-4706-a586-8bc2bd685f5b" providerId="ADAL" clId="{95824A2A-D9C7-4D27-A76C-B46ED37AA3B3}" dt="2022-11-18T15:11:48.818" v="2507" actId="1076"/>
          <ac:spMkLst>
            <pc:docMk/>
            <pc:sldMk cId="2371703341" sldId="8000"/>
            <ac:spMk id="20" creationId="{4C131AFE-3632-4CA7-A3A0-0B7E84459BE1}"/>
          </ac:spMkLst>
        </pc:spChg>
        <pc:spChg chg="mod">
          <ac:chgData name="Amin, Faizaan" userId="07d45c0f-ef41-4706-a586-8bc2bd685f5b" providerId="ADAL" clId="{95824A2A-D9C7-4D27-A76C-B46ED37AA3B3}" dt="2022-11-18T15:14:09.367" v="2697" actId="113"/>
          <ac:spMkLst>
            <pc:docMk/>
            <pc:sldMk cId="2371703341" sldId="8000"/>
            <ac:spMk id="21" creationId="{45F32193-6A8E-4F3C-8403-55061871E348}"/>
          </ac:spMkLst>
        </pc:spChg>
        <pc:spChg chg="mod">
          <ac:chgData name="Amin, Faizaan" userId="07d45c0f-ef41-4706-a586-8bc2bd685f5b" providerId="ADAL" clId="{95824A2A-D9C7-4D27-A76C-B46ED37AA3B3}" dt="2022-11-18T15:14:16.733" v="2700" actId="113"/>
          <ac:spMkLst>
            <pc:docMk/>
            <pc:sldMk cId="2371703341" sldId="8000"/>
            <ac:spMk id="24" creationId="{51D396F7-88F1-4B1A-8CFB-1F6C57E568EE}"/>
          </ac:spMkLst>
        </pc:spChg>
        <pc:spChg chg="mod">
          <ac:chgData name="Amin, Faizaan" userId="07d45c0f-ef41-4706-a586-8bc2bd685f5b" providerId="ADAL" clId="{95824A2A-D9C7-4D27-A76C-B46ED37AA3B3}" dt="2022-11-18T15:14:40.121" v="2723" actId="313"/>
          <ac:spMkLst>
            <pc:docMk/>
            <pc:sldMk cId="2371703341" sldId="8000"/>
            <ac:spMk id="25" creationId="{B40E523D-69B9-42AC-BE6B-E5F3B3560482}"/>
          </ac:spMkLst>
        </pc:spChg>
        <pc:spChg chg="mod">
          <ac:chgData name="Amin, Faizaan" userId="07d45c0f-ef41-4706-a586-8bc2bd685f5b" providerId="ADAL" clId="{95824A2A-D9C7-4D27-A76C-B46ED37AA3B3}" dt="2022-11-18T15:15:23.507" v="2736" actId="403"/>
          <ac:spMkLst>
            <pc:docMk/>
            <pc:sldMk cId="2371703341" sldId="8000"/>
            <ac:spMk id="26" creationId="{E15E8278-0249-4FC6-AB87-CBADCCAD2098}"/>
          </ac:spMkLst>
        </pc:spChg>
      </pc:sldChg>
      <pc:sldChg chg="del">
        <pc:chgData name="Amin, Faizaan" userId="07d45c0f-ef41-4706-a586-8bc2bd685f5b" providerId="ADAL" clId="{95824A2A-D9C7-4D27-A76C-B46ED37AA3B3}" dt="2022-11-18T15:35:19.661" v="3180" actId="47"/>
        <pc:sldMkLst>
          <pc:docMk/>
          <pc:sldMk cId="3741261527" sldId="8006"/>
        </pc:sldMkLst>
      </pc:sldChg>
      <pc:sldChg chg="del">
        <pc:chgData name="Amin, Faizaan" userId="07d45c0f-ef41-4706-a586-8bc2bd685f5b" providerId="ADAL" clId="{95824A2A-D9C7-4D27-A76C-B46ED37AA3B3}" dt="2022-11-18T15:36:09.496" v="3231" actId="47"/>
        <pc:sldMkLst>
          <pc:docMk/>
          <pc:sldMk cId="1889909513" sldId="8007"/>
        </pc:sldMkLst>
      </pc:sldChg>
      <pc:sldChg chg="addSp delSp modSp add del mod">
        <pc:chgData name="Amin, Faizaan" userId="07d45c0f-ef41-4706-a586-8bc2bd685f5b" providerId="ADAL" clId="{95824A2A-D9C7-4D27-A76C-B46ED37AA3B3}" dt="2022-11-18T14:26:43.317" v="903" actId="47"/>
        <pc:sldMkLst>
          <pc:docMk/>
          <pc:sldMk cId="829333084" sldId="8008"/>
        </pc:sldMkLst>
        <pc:spChg chg="add del mod">
          <ac:chgData name="Amin, Faizaan" userId="07d45c0f-ef41-4706-a586-8bc2bd685f5b" providerId="ADAL" clId="{95824A2A-D9C7-4D27-A76C-B46ED37AA3B3}" dt="2022-11-18T14:24:48.897" v="902" actId="478"/>
          <ac:spMkLst>
            <pc:docMk/>
            <pc:sldMk cId="829333084" sldId="8008"/>
            <ac:spMk id="4" creationId="{9F6D0FA1-238B-4E78-A918-A771E36D042A}"/>
          </ac:spMkLst>
        </pc:spChg>
        <pc:spChg chg="del">
          <ac:chgData name="Amin, Faizaan" userId="07d45c0f-ef41-4706-a586-8bc2bd685f5b" providerId="ADAL" clId="{95824A2A-D9C7-4D27-A76C-B46ED37AA3B3}" dt="2022-11-18T14:24:39.954" v="899" actId="478"/>
          <ac:spMkLst>
            <pc:docMk/>
            <pc:sldMk cId="829333084" sldId="8008"/>
            <ac:spMk id="5" creationId="{AEF137A9-75AB-4BC1-B232-AF0B02A6B7AF}"/>
          </ac:spMkLst>
        </pc:spChg>
        <pc:picChg chg="add del">
          <ac:chgData name="Amin, Faizaan" userId="07d45c0f-ef41-4706-a586-8bc2bd685f5b" providerId="ADAL" clId="{95824A2A-D9C7-4D27-A76C-B46ED37AA3B3}" dt="2022-11-18T14:24:45.379" v="901" actId="478"/>
          <ac:picMkLst>
            <pc:docMk/>
            <pc:sldMk cId="829333084" sldId="8008"/>
            <ac:picMk id="3074" creationId="{28039E66-47C0-44BD-83E6-6D1FB80EBF33}"/>
          </ac:picMkLst>
        </pc:picChg>
      </pc:sldChg>
      <pc:sldChg chg="addSp delSp modSp add del mod">
        <pc:chgData name="Amin, Faizaan" userId="07d45c0f-ef41-4706-a586-8bc2bd685f5b" providerId="ADAL" clId="{95824A2A-D9C7-4D27-A76C-B46ED37AA3B3}" dt="2022-11-18T14:24:09.391" v="896" actId="47"/>
        <pc:sldMkLst>
          <pc:docMk/>
          <pc:sldMk cId="1219339938" sldId="8008"/>
        </pc:sldMkLst>
        <pc:spChg chg="add del mod">
          <ac:chgData name="Amin, Faizaan" userId="07d45c0f-ef41-4706-a586-8bc2bd685f5b" providerId="ADAL" clId="{95824A2A-D9C7-4D27-A76C-B46ED37AA3B3}" dt="2022-11-18T14:21:40.321" v="877" actId="478"/>
          <ac:spMkLst>
            <pc:docMk/>
            <pc:sldMk cId="1219339938" sldId="8008"/>
            <ac:spMk id="4" creationId="{86F9BE44-2074-44EC-BCB1-BC189BEF8E9F}"/>
          </ac:spMkLst>
        </pc:spChg>
        <pc:spChg chg="del">
          <ac:chgData name="Amin, Faizaan" userId="07d45c0f-ef41-4706-a586-8bc2bd685f5b" providerId="ADAL" clId="{95824A2A-D9C7-4D27-A76C-B46ED37AA3B3}" dt="2022-11-18T14:21:23.776" v="874" actId="478"/>
          <ac:spMkLst>
            <pc:docMk/>
            <pc:sldMk cId="1219339938" sldId="8008"/>
            <ac:spMk id="5" creationId="{AEF137A9-75AB-4BC1-B232-AF0B02A6B7AF}"/>
          </ac:spMkLst>
        </pc:spChg>
        <pc:spChg chg="add del mod">
          <ac:chgData name="Amin, Faizaan" userId="07d45c0f-ef41-4706-a586-8bc2bd685f5b" providerId="ADAL" clId="{95824A2A-D9C7-4D27-A76C-B46ED37AA3B3}" dt="2022-11-18T14:21:43.053" v="879" actId="478"/>
          <ac:spMkLst>
            <pc:docMk/>
            <pc:sldMk cId="1219339938" sldId="8008"/>
            <ac:spMk id="8" creationId="{352480D7-FEA1-495A-A94D-535470ADE2AE}"/>
          </ac:spMkLst>
        </pc:spChg>
        <pc:spChg chg="add">
          <ac:chgData name="Amin, Faizaan" userId="07d45c0f-ef41-4706-a586-8bc2bd685f5b" providerId="ADAL" clId="{95824A2A-D9C7-4D27-A76C-B46ED37AA3B3}" dt="2022-11-18T14:21:40.677" v="878" actId="22"/>
          <ac:spMkLst>
            <pc:docMk/>
            <pc:sldMk cId="1219339938" sldId="8008"/>
            <ac:spMk id="10" creationId="{3EE9D040-A80F-4497-A1FF-EDFD9485C9E7}"/>
          </ac:spMkLst>
        </pc:spChg>
        <pc:spChg chg="add">
          <ac:chgData name="Amin, Faizaan" userId="07d45c0f-ef41-4706-a586-8bc2bd685f5b" providerId="ADAL" clId="{95824A2A-D9C7-4D27-A76C-B46ED37AA3B3}" dt="2022-11-18T14:21:43.534" v="880" actId="22"/>
          <ac:spMkLst>
            <pc:docMk/>
            <pc:sldMk cId="1219339938" sldId="8008"/>
            <ac:spMk id="12" creationId="{5E18DB1F-3370-4382-9925-BF3C525763ED}"/>
          </ac:spMkLst>
        </pc:spChg>
        <pc:spChg chg="add del mod">
          <ac:chgData name="Amin, Faizaan" userId="07d45c0f-ef41-4706-a586-8bc2bd685f5b" providerId="ADAL" clId="{95824A2A-D9C7-4D27-A76C-B46ED37AA3B3}" dt="2022-11-18T14:22:02.135" v="883" actId="478"/>
          <ac:spMkLst>
            <pc:docMk/>
            <pc:sldMk cId="1219339938" sldId="8008"/>
            <ac:spMk id="14" creationId="{5EFABAA4-0064-4F07-ADEC-B297ED98EB7D}"/>
          </ac:spMkLst>
        </pc:spChg>
        <pc:spChg chg="add del">
          <ac:chgData name="Amin, Faizaan" userId="07d45c0f-ef41-4706-a586-8bc2bd685f5b" providerId="ADAL" clId="{95824A2A-D9C7-4D27-A76C-B46ED37AA3B3}" dt="2022-11-18T14:22:08.170" v="885" actId="478"/>
          <ac:spMkLst>
            <pc:docMk/>
            <pc:sldMk cId="1219339938" sldId="8008"/>
            <ac:spMk id="16" creationId="{3A7C2D16-CC36-475A-9B6A-364A691BE005}"/>
          </ac:spMkLst>
        </pc:spChg>
        <pc:spChg chg="add del">
          <ac:chgData name="Amin, Faizaan" userId="07d45c0f-ef41-4706-a586-8bc2bd685f5b" providerId="ADAL" clId="{95824A2A-D9C7-4D27-A76C-B46ED37AA3B3}" dt="2022-11-18T14:23:45.390" v="893" actId="478"/>
          <ac:spMkLst>
            <pc:docMk/>
            <pc:sldMk cId="1219339938" sldId="8008"/>
            <ac:spMk id="21" creationId="{B619C0AD-F5EA-444C-8DB5-1225CDC18FF3}"/>
          </ac:spMkLst>
        </pc:spChg>
        <pc:picChg chg="add del">
          <ac:chgData name="Amin, Faizaan" userId="07d45c0f-ef41-4706-a586-8bc2bd685f5b" providerId="ADAL" clId="{95824A2A-D9C7-4D27-A76C-B46ED37AA3B3}" dt="2022-11-18T14:22:23.156" v="887" actId="478"/>
          <ac:picMkLst>
            <pc:docMk/>
            <pc:sldMk cId="1219339938" sldId="8008"/>
            <ac:picMk id="1026" creationId="{6A60DA06-3BBC-4F1B-9FAD-D390ECE72CA0}"/>
          </ac:picMkLst>
        </pc:picChg>
        <pc:picChg chg="add del">
          <ac:chgData name="Amin, Faizaan" userId="07d45c0f-ef41-4706-a586-8bc2bd685f5b" providerId="ADAL" clId="{95824A2A-D9C7-4D27-A76C-B46ED37AA3B3}" dt="2022-11-18T14:22:31.303" v="889" actId="478"/>
          <ac:picMkLst>
            <pc:docMk/>
            <pc:sldMk cId="1219339938" sldId="8008"/>
            <ac:picMk id="1028" creationId="{3D44728A-B846-4A44-A542-81896E00B1CE}"/>
          </ac:picMkLst>
        </pc:picChg>
        <pc:picChg chg="add del">
          <ac:chgData name="Amin, Faizaan" userId="07d45c0f-ef41-4706-a586-8bc2bd685f5b" providerId="ADAL" clId="{95824A2A-D9C7-4D27-A76C-B46ED37AA3B3}" dt="2022-11-18T14:23:37.597" v="891" actId="478"/>
          <ac:picMkLst>
            <pc:docMk/>
            <pc:sldMk cId="1219339938" sldId="8008"/>
            <ac:picMk id="1030" creationId="{59FE7648-CA93-47C1-90C3-D795FEABD0A0}"/>
          </ac:picMkLst>
        </pc:picChg>
      </pc:sldChg>
      <pc:sldChg chg="modSp add del ord">
        <pc:chgData name="Amin, Faizaan" userId="07d45c0f-ef41-4706-a586-8bc2bd685f5b" providerId="ADAL" clId="{95824A2A-D9C7-4D27-A76C-B46ED37AA3B3}" dt="2022-11-18T14:28:16.903" v="1013" actId="47"/>
        <pc:sldMkLst>
          <pc:docMk/>
          <pc:sldMk cId="4084097334" sldId="8008"/>
        </pc:sldMkLst>
        <pc:graphicFrameChg chg="mod">
          <ac:chgData name="Amin, Faizaan" userId="07d45c0f-ef41-4706-a586-8bc2bd685f5b" providerId="ADAL" clId="{95824A2A-D9C7-4D27-A76C-B46ED37AA3B3}" dt="2022-11-18T14:28:14.999" v="1012" actId="20577"/>
          <ac:graphicFrameMkLst>
            <pc:docMk/>
            <pc:sldMk cId="4084097334" sldId="8008"/>
            <ac:graphicFrameMk id="4" creationId="{835F9B35-DCBD-43C7-BFB4-C8EB79DF4863}"/>
          </ac:graphicFrameMkLst>
        </pc:graphicFrameChg>
      </pc:sldChg>
      <pc:sldChg chg="addSp delSp modSp add mod modNotesTx">
        <pc:chgData name="Amin, Faizaan" userId="07d45c0f-ef41-4706-a586-8bc2bd685f5b" providerId="ADAL" clId="{95824A2A-D9C7-4D27-A76C-B46ED37AA3B3}" dt="2022-11-18T20:40:11.400" v="6006" actId="113"/>
        <pc:sldMkLst>
          <pc:docMk/>
          <pc:sldMk cId="1908645757" sldId="8009"/>
        </pc:sldMkLst>
        <pc:spChg chg="mod">
          <ac:chgData name="Amin, Faizaan" userId="07d45c0f-ef41-4706-a586-8bc2bd685f5b" providerId="ADAL" clId="{95824A2A-D9C7-4D27-A76C-B46ED37AA3B3}" dt="2022-11-18T14:27:19.862" v="1008" actId="20577"/>
          <ac:spMkLst>
            <pc:docMk/>
            <pc:sldMk cId="1908645757" sldId="8009"/>
            <ac:spMk id="2" creationId="{2CDBE2D6-69FA-4A36-9DD6-C9E5CEF59381}"/>
          </ac:spMkLst>
        </pc:spChg>
        <pc:spChg chg="add del mod">
          <ac:chgData name="Amin, Faizaan" userId="07d45c0f-ef41-4706-a586-8bc2bd685f5b" providerId="ADAL" clId="{95824A2A-D9C7-4D27-A76C-B46ED37AA3B3}" dt="2022-11-18T14:27:28.916" v="1010" actId="478"/>
          <ac:spMkLst>
            <pc:docMk/>
            <pc:sldMk cId="1908645757" sldId="8009"/>
            <ac:spMk id="4" creationId="{F633E5C7-5B83-4AA9-A723-A92A3B0A364E}"/>
          </ac:spMkLst>
        </pc:spChg>
        <pc:spChg chg="del">
          <ac:chgData name="Amin, Faizaan" userId="07d45c0f-ef41-4706-a586-8bc2bd685f5b" providerId="ADAL" clId="{95824A2A-D9C7-4D27-A76C-B46ED37AA3B3}" dt="2022-11-18T14:27:26.446" v="1009" actId="478"/>
          <ac:spMkLst>
            <pc:docMk/>
            <pc:sldMk cId="1908645757" sldId="8009"/>
            <ac:spMk id="5" creationId="{AEF137A9-75AB-4BC1-B232-AF0B02A6B7AF}"/>
          </ac:spMkLst>
        </pc:spChg>
        <pc:graphicFrameChg chg="add mod modGraphic">
          <ac:chgData name="Amin, Faizaan" userId="07d45c0f-ef41-4706-a586-8bc2bd685f5b" providerId="ADAL" clId="{95824A2A-D9C7-4D27-A76C-B46ED37AA3B3}" dt="2022-11-18T20:40:11.400" v="6006" actId="113"/>
          <ac:graphicFrameMkLst>
            <pc:docMk/>
            <pc:sldMk cId="1908645757" sldId="8009"/>
            <ac:graphicFrameMk id="7" creationId="{7598BC28-A12D-480D-91AB-68B3330709E5}"/>
          </ac:graphicFrameMkLst>
        </pc:graphicFrameChg>
      </pc:sldChg>
      <pc:sldChg chg="delSp modSp add del mod">
        <pc:chgData name="Amin, Faizaan" userId="07d45c0f-ef41-4706-a586-8bc2bd685f5b" providerId="ADAL" clId="{95824A2A-D9C7-4D27-A76C-B46ED37AA3B3}" dt="2022-11-18T14:40:48.602" v="1394" actId="47"/>
        <pc:sldMkLst>
          <pc:docMk/>
          <pc:sldMk cId="350442325" sldId="8010"/>
        </pc:sldMkLst>
        <pc:spChg chg="mod">
          <ac:chgData name="Amin, Faizaan" userId="07d45c0f-ef41-4706-a586-8bc2bd685f5b" providerId="ADAL" clId="{95824A2A-D9C7-4D27-A76C-B46ED37AA3B3}" dt="2022-11-18T14:40:26.126" v="1393" actId="20577"/>
          <ac:spMkLst>
            <pc:docMk/>
            <pc:sldMk cId="350442325" sldId="8010"/>
            <ac:spMk id="2" creationId="{2CDBE2D6-69FA-4A36-9DD6-C9E5CEF59381}"/>
          </ac:spMkLst>
        </pc:spChg>
        <pc:graphicFrameChg chg="del">
          <ac:chgData name="Amin, Faizaan" userId="07d45c0f-ef41-4706-a586-8bc2bd685f5b" providerId="ADAL" clId="{95824A2A-D9C7-4D27-A76C-B46ED37AA3B3}" dt="2022-11-18T14:40:18.353" v="1332" actId="478"/>
          <ac:graphicFrameMkLst>
            <pc:docMk/>
            <pc:sldMk cId="350442325" sldId="8010"/>
            <ac:graphicFrameMk id="7" creationId="{7598BC28-A12D-480D-91AB-68B3330709E5}"/>
          </ac:graphicFrameMkLst>
        </pc:graphicFrameChg>
      </pc:sldChg>
      <pc:sldChg chg="delSp modSp add mod ord">
        <pc:chgData name="Amin, Faizaan" userId="07d45c0f-ef41-4706-a586-8bc2bd685f5b" providerId="ADAL" clId="{95824A2A-D9C7-4D27-A76C-B46ED37AA3B3}" dt="2022-11-18T20:23:50.591" v="5469" actId="478"/>
        <pc:sldMkLst>
          <pc:docMk/>
          <pc:sldMk cId="1297357791" sldId="8010"/>
        </pc:sldMkLst>
        <pc:spChg chg="mod">
          <ac:chgData name="Amin, Faizaan" userId="07d45c0f-ef41-4706-a586-8bc2bd685f5b" providerId="ADAL" clId="{95824A2A-D9C7-4D27-A76C-B46ED37AA3B3}" dt="2022-11-18T15:41:58.840" v="3275" actId="1076"/>
          <ac:spMkLst>
            <pc:docMk/>
            <pc:sldMk cId="1297357791" sldId="8010"/>
            <ac:spMk id="2" creationId="{C30957F9-961C-452D-8D04-EB281983B364}"/>
          </ac:spMkLst>
        </pc:spChg>
        <pc:spChg chg="del">
          <ac:chgData name="Amin, Faizaan" userId="07d45c0f-ef41-4706-a586-8bc2bd685f5b" providerId="ADAL" clId="{95824A2A-D9C7-4D27-A76C-B46ED37AA3B3}" dt="2022-11-18T15:41:27.236" v="3245" actId="478"/>
          <ac:spMkLst>
            <pc:docMk/>
            <pc:sldMk cId="1297357791" sldId="8010"/>
            <ac:spMk id="3" creationId="{C49A2AD6-78AE-4523-AE01-0C9DAA85C672}"/>
          </ac:spMkLst>
        </pc:spChg>
        <pc:spChg chg="del">
          <ac:chgData name="Amin, Faizaan" userId="07d45c0f-ef41-4706-a586-8bc2bd685f5b" providerId="ADAL" clId="{95824A2A-D9C7-4D27-A76C-B46ED37AA3B3}" dt="2022-11-18T20:23:50.591" v="5469" actId="478"/>
          <ac:spMkLst>
            <pc:docMk/>
            <pc:sldMk cId="1297357791" sldId="8010"/>
            <ac:spMk id="4" creationId="{6C59D26E-E800-4DF7-93EE-4F51D5C76FB5}"/>
          </ac:spMkLst>
        </pc:spChg>
        <pc:spChg chg="del">
          <ac:chgData name="Amin, Faizaan" userId="07d45c0f-ef41-4706-a586-8bc2bd685f5b" providerId="ADAL" clId="{95824A2A-D9C7-4D27-A76C-B46ED37AA3B3}" dt="2022-11-18T20:23:50.591" v="5469" actId="478"/>
          <ac:spMkLst>
            <pc:docMk/>
            <pc:sldMk cId="1297357791" sldId="8010"/>
            <ac:spMk id="5" creationId="{5B962079-E855-40E3-B95F-F0049DAF1F9E}"/>
          </ac:spMkLst>
        </pc:spChg>
      </pc:sldChg>
      <pc:sldChg chg="modSp add del mod ord">
        <pc:chgData name="Amin, Faizaan" userId="07d45c0f-ef41-4706-a586-8bc2bd685f5b" providerId="ADAL" clId="{95824A2A-D9C7-4D27-A76C-B46ED37AA3B3}" dt="2022-11-18T17:46:39.955" v="5454" actId="47"/>
        <pc:sldMkLst>
          <pc:docMk/>
          <pc:sldMk cId="374245035" sldId="8011"/>
        </pc:sldMkLst>
        <pc:spChg chg="mod">
          <ac:chgData name="Amin, Faizaan" userId="07d45c0f-ef41-4706-a586-8bc2bd685f5b" providerId="ADAL" clId="{95824A2A-D9C7-4D27-A76C-B46ED37AA3B3}" dt="2022-11-18T17:02:00.600" v="3348" actId="20577"/>
          <ac:spMkLst>
            <pc:docMk/>
            <pc:sldMk cId="374245035" sldId="8011"/>
            <ac:spMk id="2" creationId="{C30957F9-961C-452D-8D04-EB281983B364}"/>
          </ac:spMkLst>
        </pc:spChg>
        <pc:spChg chg="mod">
          <ac:chgData name="Amin, Faizaan" userId="07d45c0f-ef41-4706-a586-8bc2bd685f5b" providerId="ADAL" clId="{95824A2A-D9C7-4D27-A76C-B46ED37AA3B3}" dt="2022-11-18T17:05:21.762" v="3766"/>
          <ac:spMkLst>
            <pc:docMk/>
            <pc:sldMk cId="374245035" sldId="8011"/>
            <ac:spMk id="3" creationId="{66558220-4782-47E7-A5DD-A25F6F516340}"/>
          </ac:spMkLst>
        </pc:spChg>
      </pc:sldChg>
      <pc:sldChg chg="add del">
        <pc:chgData name="Amin, Faizaan" userId="07d45c0f-ef41-4706-a586-8bc2bd685f5b" providerId="ADAL" clId="{95824A2A-D9C7-4D27-A76C-B46ED37AA3B3}" dt="2022-11-18T15:44:27.063" v="3287" actId="47"/>
        <pc:sldMkLst>
          <pc:docMk/>
          <pc:sldMk cId="3088150026" sldId="8011"/>
        </pc:sldMkLst>
      </pc:sldChg>
      <pc:sldChg chg="addSp delSp modSp add mod addCm modCm">
        <pc:chgData name="Amin, Faizaan" userId="07d45c0f-ef41-4706-a586-8bc2bd685f5b" providerId="ADAL" clId="{95824A2A-D9C7-4D27-A76C-B46ED37AA3B3}" dt="2022-11-18T20:42:06.627" v="6009"/>
        <pc:sldMkLst>
          <pc:docMk/>
          <pc:sldMk cId="3392303682" sldId="8012"/>
        </pc:sldMkLst>
        <pc:spChg chg="del">
          <ac:chgData name="Amin, Faizaan" userId="07d45c0f-ef41-4706-a586-8bc2bd685f5b" providerId="ADAL" clId="{95824A2A-D9C7-4D27-A76C-B46ED37AA3B3}" dt="2022-11-18T17:06:52.280" v="3774" actId="478"/>
          <ac:spMkLst>
            <pc:docMk/>
            <pc:sldMk cId="3392303682" sldId="8012"/>
            <ac:spMk id="3" creationId="{CEA910BB-1BA1-4C9A-8536-742A365F3FE0}"/>
          </ac:spMkLst>
        </pc:spChg>
        <pc:spChg chg="add del mod">
          <ac:chgData name="Amin, Faizaan" userId="07d45c0f-ef41-4706-a586-8bc2bd685f5b" providerId="ADAL" clId="{95824A2A-D9C7-4D27-A76C-B46ED37AA3B3}" dt="2022-11-18T17:06:56.748" v="3775" actId="478"/>
          <ac:spMkLst>
            <pc:docMk/>
            <pc:sldMk cId="3392303682" sldId="8012"/>
            <ac:spMk id="8" creationId="{D64A12C9-9BCA-489B-BD83-3F824A7D7141}"/>
          </ac:spMkLst>
        </pc:spChg>
        <pc:graphicFrameChg chg="add del modGraphic">
          <ac:chgData name="Amin, Faizaan" userId="07d45c0f-ef41-4706-a586-8bc2bd685f5b" providerId="ADAL" clId="{95824A2A-D9C7-4D27-A76C-B46ED37AA3B3}" dt="2022-11-18T17:08:46.910" v="3777" actId="1032"/>
          <ac:graphicFrameMkLst>
            <pc:docMk/>
            <pc:sldMk cId="3392303682" sldId="8012"/>
            <ac:graphicFrameMk id="9" creationId="{4243F3E2-0526-4F86-8C1C-A1E0AB1102B7}"/>
          </ac:graphicFrameMkLst>
        </pc:graphicFrameChg>
        <pc:graphicFrameChg chg="add mod modGraphic">
          <ac:chgData name="Amin, Faizaan" userId="07d45c0f-ef41-4706-a586-8bc2bd685f5b" providerId="ADAL" clId="{95824A2A-D9C7-4D27-A76C-B46ED37AA3B3}" dt="2022-11-18T20:36:51.711" v="5993" actId="20577"/>
          <ac:graphicFrameMkLst>
            <pc:docMk/>
            <pc:sldMk cId="3392303682" sldId="8012"/>
            <ac:graphicFrameMk id="10" creationId="{D8C7C157-27F2-429E-8DEE-923034756215}"/>
          </ac:graphicFrameMkLst>
        </pc:graphicFrameChg>
      </pc:sldChg>
      <pc:sldChg chg="addSp delSp modSp add mod">
        <pc:chgData name="Amin, Faizaan" userId="07d45c0f-ef41-4706-a586-8bc2bd685f5b" providerId="ADAL" clId="{95824A2A-D9C7-4D27-A76C-B46ED37AA3B3}" dt="2022-11-18T20:42:35.707" v="6010" actId="208"/>
        <pc:sldMkLst>
          <pc:docMk/>
          <pc:sldMk cId="1463903882" sldId="8013"/>
        </pc:sldMkLst>
        <pc:spChg chg="del">
          <ac:chgData name="Amin, Faizaan" userId="07d45c0f-ef41-4706-a586-8bc2bd685f5b" providerId="ADAL" clId="{95824A2A-D9C7-4D27-A76C-B46ED37AA3B3}" dt="2022-11-18T17:23:11.835" v="4424" actId="478"/>
          <ac:spMkLst>
            <pc:docMk/>
            <pc:sldMk cId="1463903882" sldId="8013"/>
            <ac:spMk id="3" creationId="{CEA910BB-1BA1-4C9A-8536-742A365F3FE0}"/>
          </ac:spMkLst>
        </pc:spChg>
        <pc:spChg chg="mod">
          <ac:chgData name="Amin, Faizaan" userId="07d45c0f-ef41-4706-a586-8bc2bd685f5b" providerId="ADAL" clId="{95824A2A-D9C7-4D27-A76C-B46ED37AA3B3}" dt="2022-11-18T17:23:18.686" v="4427" actId="20577"/>
          <ac:spMkLst>
            <pc:docMk/>
            <pc:sldMk cId="1463903882" sldId="8013"/>
            <ac:spMk id="4" creationId="{0C8D5F0B-19E4-4FB8-95D6-C225772C25ED}"/>
          </ac:spMkLst>
        </pc:spChg>
        <pc:spChg chg="add del mod">
          <ac:chgData name="Amin, Faizaan" userId="07d45c0f-ef41-4706-a586-8bc2bd685f5b" providerId="ADAL" clId="{95824A2A-D9C7-4D27-A76C-B46ED37AA3B3}" dt="2022-11-18T17:23:15.125" v="4425" actId="478"/>
          <ac:spMkLst>
            <pc:docMk/>
            <pc:sldMk cId="1463903882" sldId="8013"/>
            <ac:spMk id="8" creationId="{B3F6B656-B932-40A2-A9AD-FD320342347C}"/>
          </ac:spMkLst>
        </pc:spChg>
        <pc:spChg chg="add mod">
          <ac:chgData name="Amin, Faizaan" userId="07d45c0f-ef41-4706-a586-8bc2bd685f5b" providerId="ADAL" clId="{95824A2A-D9C7-4D27-A76C-B46ED37AA3B3}" dt="2022-11-18T17:23:22.700" v="4429"/>
          <ac:spMkLst>
            <pc:docMk/>
            <pc:sldMk cId="1463903882" sldId="8013"/>
            <ac:spMk id="10" creationId="{F20BCB34-CB7F-4E82-8D9B-82E09E932813}"/>
          </ac:spMkLst>
        </pc:spChg>
        <pc:spChg chg="add mod">
          <ac:chgData name="Amin, Faizaan" userId="07d45c0f-ef41-4706-a586-8bc2bd685f5b" providerId="ADAL" clId="{95824A2A-D9C7-4D27-A76C-B46ED37AA3B3}" dt="2022-11-18T17:23:22.700" v="4429"/>
          <ac:spMkLst>
            <pc:docMk/>
            <pc:sldMk cId="1463903882" sldId="8013"/>
            <ac:spMk id="11" creationId="{5058AC72-7F39-4E0A-9E8C-E1E14D408D67}"/>
          </ac:spMkLst>
        </pc:spChg>
        <pc:grpChg chg="add mod">
          <ac:chgData name="Amin, Faizaan" userId="07d45c0f-ef41-4706-a586-8bc2bd685f5b" providerId="ADAL" clId="{95824A2A-D9C7-4D27-A76C-B46ED37AA3B3}" dt="2022-11-18T17:23:22.700" v="4429"/>
          <ac:grpSpMkLst>
            <pc:docMk/>
            <pc:sldMk cId="1463903882" sldId="8013"/>
            <ac:grpSpMk id="9" creationId="{6FA0F80B-6852-4F96-9458-554BA91F0864}"/>
          </ac:grpSpMkLst>
        </pc:grpChg>
        <pc:graphicFrameChg chg="add mod">
          <ac:chgData name="Amin, Faizaan" userId="07d45c0f-ef41-4706-a586-8bc2bd685f5b" providerId="ADAL" clId="{95824A2A-D9C7-4D27-A76C-B46ED37AA3B3}" dt="2022-11-18T20:42:35.707" v="6010" actId="208"/>
          <ac:graphicFrameMkLst>
            <pc:docMk/>
            <pc:sldMk cId="1463903882" sldId="8013"/>
            <ac:graphicFrameMk id="12" creationId="{3510BAA9-084E-4C89-8C82-1CF0093EDED7}"/>
          </ac:graphicFrameMkLst>
        </pc:graphicFrameChg>
      </pc:sldChg>
      <pc:sldChg chg="addSp delSp modSp add del mod ord modNotesTx">
        <pc:chgData name="Amin, Faizaan" userId="07d45c0f-ef41-4706-a586-8bc2bd685f5b" providerId="ADAL" clId="{95824A2A-D9C7-4D27-A76C-B46ED37AA3B3}" dt="2022-11-18T17:42:01.220" v="5421" actId="47"/>
        <pc:sldMkLst>
          <pc:docMk/>
          <pc:sldMk cId="1569696270" sldId="8014"/>
        </pc:sldMkLst>
        <pc:spChg chg="add del mod">
          <ac:chgData name="Amin, Faizaan" userId="07d45c0f-ef41-4706-a586-8bc2bd685f5b" providerId="ADAL" clId="{95824A2A-D9C7-4D27-A76C-B46ED37AA3B3}" dt="2022-11-18T17:32:54.503" v="5222" actId="478"/>
          <ac:spMkLst>
            <pc:docMk/>
            <pc:sldMk cId="1569696270" sldId="8014"/>
            <ac:spMk id="4" creationId="{1A6771CC-0D67-4FDC-9EE1-43F547F97FA0}"/>
          </ac:spMkLst>
        </pc:spChg>
        <pc:spChg chg="del">
          <ac:chgData name="Amin, Faizaan" userId="07d45c0f-ef41-4706-a586-8bc2bd685f5b" providerId="ADAL" clId="{95824A2A-D9C7-4D27-A76C-B46ED37AA3B3}" dt="2022-11-18T17:32:52.146" v="5221" actId="478"/>
          <ac:spMkLst>
            <pc:docMk/>
            <pc:sldMk cId="1569696270" sldId="8014"/>
            <ac:spMk id="5" creationId="{AEF137A9-75AB-4BC1-B232-AF0B02A6B7AF}"/>
          </ac:spMkLst>
        </pc:spChg>
        <pc:graphicFrameChg chg="add del mod modGraphic">
          <ac:chgData name="Amin, Faizaan" userId="07d45c0f-ef41-4706-a586-8bc2bd685f5b" providerId="ADAL" clId="{95824A2A-D9C7-4D27-A76C-B46ED37AA3B3}" dt="2022-11-18T17:33:27.032" v="5225" actId="478"/>
          <ac:graphicFrameMkLst>
            <pc:docMk/>
            <pc:sldMk cId="1569696270" sldId="8014"/>
            <ac:graphicFrameMk id="7" creationId="{979BB307-6258-44E6-A863-785A75E0FE8A}"/>
          </ac:graphicFrameMkLst>
        </pc:graphicFrameChg>
        <pc:graphicFrameChg chg="add mod modGraphic">
          <ac:chgData name="Amin, Faizaan" userId="07d45c0f-ef41-4706-a586-8bc2bd685f5b" providerId="ADAL" clId="{95824A2A-D9C7-4D27-A76C-B46ED37AA3B3}" dt="2022-11-18T17:37:11.907" v="5329" actId="20577"/>
          <ac:graphicFrameMkLst>
            <pc:docMk/>
            <pc:sldMk cId="1569696270" sldId="8014"/>
            <ac:graphicFrameMk id="8" creationId="{05359031-1418-4800-8F15-55845747BF30}"/>
          </ac:graphicFrameMkLst>
        </pc:graphicFrameChg>
        <pc:graphicFrameChg chg="add del mod modGraphic">
          <ac:chgData name="Amin, Faizaan" userId="07d45c0f-ef41-4706-a586-8bc2bd685f5b" providerId="ADAL" clId="{95824A2A-D9C7-4D27-A76C-B46ED37AA3B3}" dt="2022-11-18T17:39:09.176" v="5340" actId="1032"/>
          <ac:graphicFrameMkLst>
            <pc:docMk/>
            <pc:sldMk cId="1569696270" sldId="8014"/>
            <ac:graphicFrameMk id="9" creationId="{E18AB8A4-9D16-4DB7-AD03-FB428A040937}"/>
          </ac:graphicFrameMkLst>
        </pc:graphicFrameChg>
      </pc:sldChg>
      <pc:sldChg chg="addSp delSp modSp add mod addCm delCm">
        <pc:chgData name="Amin, Faizaan" userId="07d45c0f-ef41-4706-a586-8bc2bd685f5b" providerId="ADAL" clId="{95824A2A-D9C7-4D27-A76C-B46ED37AA3B3}" dt="2022-11-19T14:02:04.977" v="6044" actId="20577"/>
        <pc:sldMkLst>
          <pc:docMk/>
          <pc:sldMk cId="36683407" sldId="8015"/>
        </pc:sldMkLst>
        <pc:graphicFrameChg chg="add del mod modGraphic">
          <ac:chgData name="Amin, Faizaan" userId="07d45c0f-ef41-4706-a586-8bc2bd685f5b" providerId="ADAL" clId="{95824A2A-D9C7-4D27-A76C-B46ED37AA3B3}" dt="2022-11-18T20:33:45.293" v="5689" actId="478"/>
          <ac:graphicFrameMkLst>
            <pc:docMk/>
            <pc:sldMk cId="36683407" sldId="8015"/>
            <ac:graphicFrameMk id="5" creationId="{9155A39B-4549-408C-AD5B-AD9562D07D8F}"/>
          </ac:graphicFrameMkLst>
        </pc:graphicFrameChg>
        <pc:graphicFrameChg chg="add del modGraphic">
          <ac:chgData name="Amin, Faizaan" userId="07d45c0f-ef41-4706-a586-8bc2bd685f5b" providerId="ADAL" clId="{95824A2A-D9C7-4D27-A76C-B46ED37AA3B3}" dt="2022-11-18T20:25:55.236" v="5472" actId="478"/>
          <ac:graphicFrameMkLst>
            <pc:docMk/>
            <pc:sldMk cId="36683407" sldId="8015"/>
            <ac:graphicFrameMk id="7" creationId="{30A4D6A5-123E-4723-A22F-EB5FB91B9C50}"/>
          </ac:graphicFrameMkLst>
        </pc:graphicFrameChg>
        <pc:graphicFrameChg chg="del mod">
          <ac:chgData name="Amin, Faizaan" userId="07d45c0f-ef41-4706-a586-8bc2bd685f5b" providerId="ADAL" clId="{95824A2A-D9C7-4D27-A76C-B46ED37AA3B3}" dt="2022-11-18T17:40:51.624" v="5365" actId="478"/>
          <ac:graphicFrameMkLst>
            <pc:docMk/>
            <pc:sldMk cId="36683407" sldId="8015"/>
            <ac:graphicFrameMk id="8" creationId="{05359031-1418-4800-8F15-55845747BF30}"/>
          </ac:graphicFrameMkLst>
        </pc:graphicFrameChg>
        <pc:graphicFrameChg chg="add mod modGraphic">
          <ac:chgData name="Amin, Faizaan" userId="07d45c0f-ef41-4706-a586-8bc2bd685f5b" providerId="ADAL" clId="{95824A2A-D9C7-4D27-A76C-B46ED37AA3B3}" dt="2022-11-19T14:02:04.977" v="6044" actId="20577"/>
          <ac:graphicFrameMkLst>
            <pc:docMk/>
            <pc:sldMk cId="36683407" sldId="8015"/>
            <ac:graphicFrameMk id="9" creationId="{696E80A6-CEF8-478C-A52F-C00E2A0FFA7B}"/>
          </ac:graphicFrameMkLst>
        </pc:graphicFrameChg>
      </pc:sldChg>
    </pc:docChg>
  </pc:docChgLst>
  <pc:docChgLst>
    <pc:chgData name="Amin, Faizaan" userId="S::faizaan.amin@justice.gov.uk::07d45c0f-ef41-4706-a586-8bc2bd685f5b" providerId="AD" clId="Web-{3BB33AF2-F718-4831-84F8-AFB0CB2563AC}"/>
    <pc:docChg chg="modSld">
      <pc:chgData name="Amin, Faizaan" userId="S::faizaan.amin@justice.gov.uk::07d45c0f-ef41-4706-a586-8bc2bd685f5b" providerId="AD" clId="Web-{3BB33AF2-F718-4831-84F8-AFB0CB2563AC}" dt="2022-11-22T12:33:47.067" v="1" actId="14100"/>
      <pc:docMkLst>
        <pc:docMk/>
      </pc:docMkLst>
      <pc:sldChg chg="modSp">
        <pc:chgData name="Amin, Faizaan" userId="S::faizaan.amin@justice.gov.uk::07d45c0f-ef41-4706-a586-8bc2bd685f5b" providerId="AD" clId="Web-{3BB33AF2-F718-4831-84F8-AFB0CB2563AC}" dt="2022-11-22T12:33:47.067" v="1" actId="14100"/>
        <pc:sldMkLst>
          <pc:docMk/>
          <pc:sldMk cId="4256252288" sldId="8023"/>
        </pc:sldMkLst>
        <pc:graphicFrameChg chg="mod">
          <ac:chgData name="Amin, Faizaan" userId="S::faizaan.amin@justice.gov.uk::07d45c0f-ef41-4706-a586-8bc2bd685f5b" providerId="AD" clId="Web-{3BB33AF2-F718-4831-84F8-AFB0CB2563AC}" dt="2022-11-22T12:33:47.067" v="1" actId="14100"/>
          <ac:graphicFrameMkLst>
            <pc:docMk/>
            <pc:sldMk cId="4256252288" sldId="8023"/>
            <ac:graphicFrameMk id="8" creationId="{FE12608E-4733-431D-9541-7F449BE442D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70BBC-6B2A-4A9D-8B01-5BC007746E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FAB5C36-F12F-4991-8B70-2105E0B10A1E}">
      <dgm:prSet phldrT="[Text]" custT="1"/>
      <dgm:spPr>
        <a:solidFill>
          <a:srgbClr val="5C3183"/>
        </a:solidFill>
        <a:ln w="38100">
          <a:solidFill>
            <a:srgbClr val="7030A0"/>
          </a:solidFill>
        </a:ln>
      </dgm:spPr>
      <dgm:t>
        <a:bodyPr/>
        <a:lstStyle/>
        <a:p>
          <a:pPr algn="l"/>
          <a:r>
            <a:rPr lang="en-GB" sz="2400" b="1">
              <a:solidFill>
                <a:schemeClr val="bg1"/>
              </a:solidFill>
            </a:rPr>
            <a:t>We aim to provide you with an understanding about … </a:t>
          </a:r>
        </a:p>
      </dgm:t>
    </dgm:pt>
    <dgm:pt modelId="{02BB8DC0-7F6B-431A-BD8A-573548539BBB}" type="parTrans" cxnId="{5302D223-60D2-477F-9A1C-0957988100B2}">
      <dgm:prSet/>
      <dgm:spPr/>
      <dgm:t>
        <a:bodyPr/>
        <a:lstStyle/>
        <a:p>
          <a:endParaRPr lang="en-GB"/>
        </a:p>
      </dgm:t>
    </dgm:pt>
    <dgm:pt modelId="{594D4BBC-CEF7-4970-ABD0-099A77CF53B2}" type="sibTrans" cxnId="{5302D223-60D2-477F-9A1C-0957988100B2}">
      <dgm:prSet/>
      <dgm:spPr/>
      <dgm:t>
        <a:bodyPr/>
        <a:lstStyle/>
        <a:p>
          <a:endParaRPr lang="en-GB"/>
        </a:p>
      </dgm:t>
    </dgm:pt>
    <dgm:pt modelId="{30D1A015-D3C4-446A-BC36-7F548D13F13B}">
      <dgm:prSet custT="1"/>
      <dgm:spPr/>
      <dgm:t>
        <a:bodyPr/>
        <a:lstStyle/>
        <a:p>
          <a:pPr>
            <a:buFont typeface="Courier New" panose="02070309020205020404" pitchFamily="49" charset="0"/>
            <a:buChar char="o"/>
          </a:pPr>
          <a:r>
            <a:rPr lang="en-GB" sz="2400"/>
            <a:t>Basic information on the WMT</a:t>
          </a:r>
        </a:p>
      </dgm:t>
    </dgm:pt>
    <dgm:pt modelId="{D410306A-AA3C-4C7C-920B-81123A7B7F2F}" type="parTrans" cxnId="{CF5A042C-C7E1-4086-B5F5-EE54254E7ACC}">
      <dgm:prSet/>
      <dgm:spPr/>
      <dgm:t>
        <a:bodyPr/>
        <a:lstStyle/>
        <a:p>
          <a:endParaRPr lang="en-GB"/>
        </a:p>
      </dgm:t>
    </dgm:pt>
    <dgm:pt modelId="{75923660-583F-45D0-9630-84AE938F5F52}" type="sibTrans" cxnId="{CF5A042C-C7E1-4086-B5F5-EE54254E7ACC}">
      <dgm:prSet/>
      <dgm:spPr/>
      <dgm:t>
        <a:bodyPr/>
        <a:lstStyle/>
        <a:p>
          <a:endParaRPr lang="en-GB"/>
        </a:p>
      </dgm:t>
    </dgm:pt>
    <dgm:pt modelId="{3F8E23FA-CE0F-4693-9836-19DCCC6C61E5}">
      <dgm:prSet custT="1"/>
      <dgm:spPr/>
      <dgm:t>
        <a:bodyPr/>
        <a:lstStyle/>
        <a:p>
          <a:pPr>
            <a:buFont typeface="Courier New" panose="02070309020205020404" pitchFamily="49" charset="0"/>
            <a:buChar char="o"/>
          </a:pPr>
          <a:r>
            <a:rPr lang="en-GB" sz="2400"/>
            <a:t>Why the WMT needs to change</a:t>
          </a:r>
        </a:p>
      </dgm:t>
    </dgm:pt>
    <dgm:pt modelId="{507A7D9A-6196-46F9-8E2D-FAFB365B010C}" type="parTrans" cxnId="{D63BF4C7-11AC-401A-BE4E-4329704A52B7}">
      <dgm:prSet/>
      <dgm:spPr/>
      <dgm:t>
        <a:bodyPr/>
        <a:lstStyle/>
        <a:p>
          <a:endParaRPr lang="en-GB"/>
        </a:p>
      </dgm:t>
    </dgm:pt>
    <dgm:pt modelId="{18CA931E-F285-4B3D-AE07-A08DC2BA0C27}" type="sibTrans" cxnId="{D63BF4C7-11AC-401A-BE4E-4329704A52B7}">
      <dgm:prSet/>
      <dgm:spPr/>
      <dgm:t>
        <a:bodyPr/>
        <a:lstStyle/>
        <a:p>
          <a:endParaRPr lang="en-GB"/>
        </a:p>
      </dgm:t>
    </dgm:pt>
    <dgm:pt modelId="{8395B73E-B540-4A99-B091-3BED62010A0A}">
      <dgm:prSet custT="1"/>
      <dgm:spPr/>
      <dgm:t>
        <a:bodyPr/>
        <a:lstStyle/>
        <a:p>
          <a:pPr>
            <a:buFont typeface="Courier New" panose="02070309020205020404" pitchFamily="49" charset="0"/>
            <a:buChar char="o"/>
          </a:pPr>
          <a:r>
            <a:rPr lang="en-GB" sz="2400"/>
            <a:t>Key changes to the WMT</a:t>
          </a:r>
        </a:p>
      </dgm:t>
    </dgm:pt>
    <dgm:pt modelId="{E97F7036-1EFA-47FA-B309-B35D8A496B33}" type="parTrans" cxnId="{7EE36DE1-52BD-4B19-9299-7696F4848D68}">
      <dgm:prSet/>
      <dgm:spPr/>
      <dgm:t>
        <a:bodyPr/>
        <a:lstStyle/>
        <a:p>
          <a:endParaRPr lang="en-GB"/>
        </a:p>
      </dgm:t>
    </dgm:pt>
    <dgm:pt modelId="{7E48EF32-1204-42BC-85C4-1DC3CF391D01}" type="sibTrans" cxnId="{7EE36DE1-52BD-4B19-9299-7696F4848D68}">
      <dgm:prSet/>
      <dgm:spPr/>
      <dgm:t>
        <a:bodyPr/>
        <a:lstStyle/>
        <a:p>
          <a:endParaRPr lang="en-GB"/>
        </a:p>
      </dgm:t>
    </dgm:pt>
    <dgm:pt modelId="{7A5669D5-BF93-41C2-A300-559A00A44891}">
      <dgm:prSet custT="1"/>
      <dgm:spPr/>
      <dgm:t>
        <a:bodyPr/>
        <a:lstStyle/>
        <a:p>
          <a:pPr>
            <a:buFont typeface="Courier New" panose="02070309020205020404" pitchFamily="49" charset="0"/>
            <a:buChar char="o"/>
          </a:pPr>
          <a:r>
            <a:rPr lang="en-GB" sz="2400"/>
            <a:t>Who can you contact</a:t>
          </a:r>
        </a:p>
      </dgm:t>
    </dgm:pt>
    <dgm:pt modelId="{2C0E3286-A5FA-4AB0-9FF6-3FC4FD7006F1}" type="parTrans" cxnId="{ED035440-CEFE-4181-B758-E099F0C3D68D}">
      <dgm:prSet/>
      <dgm:spPr/>
      <dgm:t>
        <a:bodyPr/>
        <a:lstStyle/>
        <a:p>
          <a:endParaRPr lang="en-GB"/>
        </a:p>
      </dgm:t>
    </dgm:pt>
    <dgm:pt modelId="{0FDB8750-2CD5-47BC-8FB6-BECD41E2F4B3}" type="sibTrans" cxnId="{ED035440-CEFE-4181-B758-E099F0C3D68D}">
      <dgm:prSet/>
      <dgm:spPr/>
      <dgm:t>
        <a:bodyPr/>
        <a:lstStyle/>
        <a:p>
          <a:endParaRPr lang="en-GB"/>
        </a:p>
      </dgm:t>
    </dgm:pt>
    <dgm:pt modelId="{7B6A6BA1-6F2D-4428-988A-AFAB35D64FAA}">
      <dgm:prSet custT="1"/>
      <dgm:spPr/>
      <dgm:t>
        <a:bodyPr/>
        <a:lstStyle/>
        <a:p>
          <a:pPr>
            <a:buFont typeface="Courier New" panose="02070309020205020404" pitchFamily="49" charset="0"/>
            <a:buChar char="o"/>
          </a:pPr>
          <a:endParaRPr lang="en-GB" sz="2400"/>
        </a:p>
      </dgm:t>
    </dgm:pt>
    <dgm:pt modelId="{72A67A9C-1A69-4616-ACAB-FC23F66E8D1A}" type="parTrans" cxnId="{22E070F6-2B1E-4D5E-935D-1B7189C5A16E}">
      <dgm:prSet/>
      <dgm:spPr/>
      <dgm:t>
        <a:bodyPr/>
        <a:lstStyle/>
        <a:p>
          <a:endParaRPr lang="en-GB"/>
        </a:p>
      </dgm:t>
    </dgm:pt>
    <dgm:pt modelId="{4D42D49D-0A68-4AB9-A490-16D904A316B8}" type="sibTrans" cxnId="{22E070F6-2B1E-4D5E-935D-1B7189C5A16E}">
      <dgm:prSet/>
      <dgm:spPr/>
      <dgm:t>
        <a:bodyPr/>
        <a:lstStyle/>
        <a:p>
          <a:endParaRPr lang="en-GB"/>
        </a:p>
      </dgm:t>
    </dgm:pt>
    <dgm:pt modelId="{681D34E6-7AD0-4E64-81CF-6CF834149E89}">
      <dgm:prSet custT="1"/>
      <dgm:spPr/>
      <dgm:t>
        <a:bodyPr/>
        <a:lstStyle/>
        <a:p>
          <a:pPr>
            <a:buFont typeface="Courier New" panose="02070309020205020404" pitchFamily="49" charset="0"/>
            <a:buChar char="o"/>
          </a:pPr>
          <a:endParaRPr lang="en-GB" sz="2400"/>
        </a:p>
      </dgm:t>
    </dgm:pt>
    <dgm:pt modelId="{FCC49488-DB8A-4407-BB70-0018E94F10E4}" type="parTrans" cxnId="{6AB7CF83-3351-4C42-877F-DFAC09C15A8E}">
      <dgm:prSet/>
      <dgm:spPr/>
      <dgm:t>
        <a:bodyPr/>
        <a:lstStyle/>
        <a:p>
          <a:endParaRPr lang="en-GB"/>
        </a:p>
      </dgm:t>
    </dgm:pt>
    <dgm:pt modelId="{B78F40E6-E8C6-49D1-8FF4-ADCB44E876A7}" type="sibTrans" cxnId="{6AB7CF83-3351-4C42-877F-DFAC09C15A8E}">
      <dgm:prSet/>
      <dgm:spPr/>
      <dgm:t>
        <a:bodyPr/>
        <a:lstStyle/>
        <a:p>
          <a:endParaRPr lang="en-GB"/>
        </a:p>
      </dgm:t>
    </dgm:pt>
    <dgm:pt modelId="{202A0D67-2F24-4B2D-B783-18CD90492BF3}">
      <dgm:prSet custT="1"/>
      <dgm:spPr/>
      <dgm:t>
        <a:bodyPr/>
        <a:lstStyle/>
        <a:p>
          <a:pPr>
            <a:buFont typeface="Courier New" panose="02070309020205020404" pitchFamily="49" charset="0"/>
            <a:buChar char="o"/>
          </a:pPr>
          <a:endParaRPr lang="en-GB" sz="2400"/>
        </a:p>
      </dgm:t>
    </dgm:pt>
    <dgm:pt modelId="{CA027E93-C1BB-423B-82F4-2DA9B95AE7D7}" type="parTrans" cxnId="{F95FC95B-B23E-429F-BDAA-47AEE4DB1610}">
      <dgm:prSet/>
      <dgm:spPr/>
      <dgm:t>
        <a:bodyPr/>
        <a:lstStyle/>
        <a:p>
          <a:endParaRPr lang="en-GB"/>
        </a:p>
      </dgm:t>
    </dgm:pt>
    <dgm:pt modelId="{4CEBFFCF-0883-4C0D-9491-DC23BA16C5DF}" type="sibTrans" cxnId="{F95FC95B-B23E-429F-BDAA-47AEE4DB1610}">
      <dgm:prSet/>
      <dgm:spPr/>
      <dgm:t>
        <a:bodyPr/>
        <a:lstStyle/>
        <a:p>
          <a:endParaRPr lang="en-GB"/>
        </a:p>
      </dgm:t>
    </dgm:pt>
    <dgm:pt modelId="{C5BECECE-2B0C-4419-9D2F-CDFF99D448AB}">
      <dgm:prSet custT="1"/>
      <dgm:spPr/>
      <dgm:t>
        <a:bodyPr/>
        <a:lstStyle/>
        <a:p>
          <a:pPr>
            <a:buFont typeface="Courier New" panose="02070309020205020404" pitchFamily="49" charset="0"/>
            <a:buChar char="o"/>
          </a:pPr>
          <a:endParaRPr lang="en-GB" sz="2400"/>
        </a:p>
      </dgm:t>
    </dgm:pt>
    <dgm:pt modelId="{4A0FB26B-8BB2-4388-8FC6-61A0E5A86D71}" type="parTrans" cxnId="{DF7A737F-65A8-44D9-BA1B-4EDBC7AC2AE8}">
      <dgm:prSet/>
      <dgm:spPr/>
      <dgm:t>
        <a:bodyPr/>
        <a:lstStyle/>
        <a:p>
          <a:endParaRPr lang="en-GB"/>
        </a:p>
      </dgm:t>
    </dgm:pt>
    <dgm:pt modelId="{F8A9D22A-EC02-4CA3-81D8-6529F00309C5}" type="sibTrans" cxnId="{DF7A737F-65A8-44D9-BA1B-4EDBC7AC2AE8}">
      <dgm:prSet/>
      <dgm:spPr/>
      <dgm:t>
        <a:bodyPr/>
        <a:lstStyle/>
        <a:p>
          <a:endParaRPr lang="en-GB"/>
        </a:p>
      </dgm:t>
    </dgm:pt>
    <dgm:pt modelId="{EDDD5747-D9FD-4F51-8DF7-227A45C5A6D0}">
      <dgm:prSet custT="1"/>
      <dgm:spPr/>
      <dgm:t>
        <a:bodyPr/>
        <a:lstStyle/>
        <a:p>
          <a:pPr>
            <a:buFont typeface="Courier New" panose="02070309020205020404" pitchFamily="49" charset="0"/>
            <a:buChar char="o"/>
          </a:pPr>
          <a:endParaRPr lang="en-GB" sz="2400"/>
        </a:p>
      </dgm:t>
    </dgm:pt>
    <dgm:pt modelId="{B35771FF-817B-441D-91A3-07F91E863A34}" type="parTrans" cxnId="{9297B925-518D-477C-9E49-2D9BC1A822CB}">
      <dgm:prSet/>
      <dgm:spPr/>
      <dgm:t>
        <a:bodyPr/>
        <a:lstStyle/>
        <a:p>
          <a:endParaRPr lang="en-GB"/>
        </a:p>
      </dgm:t>
    </dgm:pt>
    <dgm:pt modelId="{8B18521D-A6A5-4E38-9934-716A28EAAEC6}" type="sibTrans" cxnId="{9297B925-518D-477C-9E49-2D9BC1A822CB}">
      <dgm:prSet/>
      <dgm:spPr/>
      <dgm:t>
        <a:bodyPr/>
        <a:lstStyle/>
        <a:p>
          <a:endParaRPr lang="en-GB"/>
        </a:p>
      </dgm:t>
    </dgm:pt>
    <dgm:pt modelId="{187FBCD1-2020-4C6E-AF1B-35C64F9DC26E}">
      <dgm:prSet phldrT="[Text]" custT="1"/>
      <dgm:spPr/>
      <dgm:t>
        <a:bodyPr/>
        <a:lstStyle/>
        <a:p>
          <a:pPr>
            <a:buFont typeface="Courier New" panose="02070309020205020404" pitchFamily="49" charset="0"/>
            <a:buChar char="o"/>
          </a:pPr>
          <a:r>
            <a:rPr lang="en-GB" sz="2400"/>
            <a:t>Who manages the WMT</a:t>
          </a:r>
        </a:p>
      </dgm:t>
    </dgm:pt>
    <dgm:pt modelId="{281D1CBE-424A-44A0-AFEF-0FDB57D335EC}" type="parTrans" cxnId="{7FB67145-5951-49A8-9A3C-8F17776E9E6F}">
      <dgm:prSet/>
      <dgm:spPr/>
      <dgm:t>
        <a:bodyPr/>
        <a:lstStyle/>
        <a:p>
          <a:endParaRPr lang="en-GB"/>
        </a:p>
      </dgm:t>
    </dgm:pt>
    <dgm:pt modelId="{93A2F790-4BC6-434B-9289-3B0B8E5FFD10}" type="sibTrans" cxnId="{7FB67145-5951-49A8-9A3C-8F17776E9E6F}">
      <dgm:prSet/>
      <dgm:spPr/>
      <dgm:t>
        <a:bodyPr/>
        <a:lstStyle/>
        <a:p>
          <a:endParaRPr lang="en-GB"/>
        </a:p>
      </dgm:t>
    </dgm:pt>
    <dgm:pt modelId="{95F55EC7-4C44-42E4-938A-B5AA13724B49}">
      <dgm:prSet custT="1"/>
      <dgm:spPr/>
      <dgm:t>
        <a:bodyPr/>
        <a:lstStyle/>
        <a:p>
          <a:pPr>
            <a:buFont typeface="Courier New" panose="02070309020205020404" pitchFamily="49" charset="0"/>
            <a:buChar char="o"/>
          </a:pPr>
          <a:r>
            <a:rPr lang="en-GB" sz="2400"/>
            <a:t>WMT – the next steps</a:t>
          </a:r>
        </a:p>
      </dgm:t>
    </dgm:pt>
    <dgm:pt modelId="{2AAEA629-B382-4DEA-A190-9C9AF0A22D6D}" type="sibTrans" cxnId="{6202577A-A4B5-47A7-B092-3DE7F1088B98}">
      <dgm:prSet/>
      <dgm:spPr/>
      <dgm:t>
        <a:bodyPr/>
        <a:lstStyle/>
        <a:p>
          <a:endParaRPr lang="en-GB"/>
        </a:p>
      </dgm:t>
    </dgm:pt>
    <dgm:pt modelId="{7AD7AC8E-9D2A-4D02-BDD2-2E32BB9F4E40}" type="parTrans" cxnId="{6202577A-A4B5-47A7-B092-3DE7F1088B98}">
      <dgm:prSet/>
      <dgm:spPr/>
      <dgm:t>
        <a:bodyPr/>
        <a:lstStyle/>
        <a:p>
          <a:endParaRPr lang="en-GB"/>
        </a:p>
      </dgm:t>
    </dgm:pt>
    <dgm:pt modelId="{57F85C1D-8470-42A0-B4D6-0047741AB114}" type="pres">
      <dgm:prSet presAssocID="{98470BBC-6B2A-4A9D-8B01-5BC007746E69}" presName="linear" presStyleCnt="0">
        <dgm:presLayoutVars>
          <dgm:animLvl val="lvl"/>
          <dgm:resizeHandles val="exact"/>
        </dgm:presLayoutVars>
      </dgm:prSet>
      <dgm:spPr/>
    </dgm:pt>
    <dgm:pt modelId="{116966E4-F08B-4F75-868F-6EEDD3E6C98D}" type="pres">
      <dgm:prSet presAssocID="{BFAB5C36-F12F-4991-8B70-2105E0B10A1E}" presName="parentText" presStyleLbl="node1" presStyleIdx="0" presStyleCnt="1" custScaleX="97279" custScaleY="50273" custLinFactNeighborX="262" custLinFactNeighborY="-4281">
        <dgm:presLayoutVars>
          <dgm:chMax val="0"/>
          <dgm:bulletEnabled val="1"/>
        </dgm:presLayoutVars>
      </dgm:prSet>
      <dgm:spPr/>
    </dgm:pt>
    <dgm:pt modelId="{61FF5A5A-7D72-48C0-8A49-DA977FC96F2D}" type="pres">
      <dgm:prSet presAssocID="{BFAB5C36-F12F-4991-8B70-2105E0B10A1E}" presName="childText" presStyleLbl="revTx" presStyleIdx="0" presStyleCnt="1">
        <dgm:presLayoutVars>
          <dgm:bulletEnabled val="1"/>
        </dgm:presLayoutVars>
      </dgm:prSet>
      <dgm:spPr/>
    </dgm:pt>
  </dgm:ptLst>
  <dgm:cxnLst>
    <dgm:cxn modelId="{7BEB1D19-6762-44D5-8D58-3EA5D3CB53BE}" type="presOf" srcId="{3F8E23FA-CE0F-4693-9836-19DCCC6C61E5}" destId="{61FF5A5A-7D72-48C0-8A49-DA977FC96F2D}" srcOrd="0" destOrd="4" presId="urn:microsoft.com/office/officeart/2005/8/layout/vList2"/>
    <dgm:cxn modelId="{5302D223-60D2-477F-9A1C-0957988100B2}" srcId="{98470BBC-6B2A-4A9D-8B01-5BC007746E69}" destId="{BFAB5C36-F12F-4991-8B70-2105E0B10A1E}" srcOrd="0" destOrd="0" parTransId="{02BB8DC0-7F6B-431A-BD8A-573548539BBB}" sibTransId="{594D4BBC-CEF7-4970-ABD0-099A77CF53B2}"/>
    <dgm:cxn modelId="{9297B925-518D-477C-9E49-2D9BC1A822CB}" srcId="{BFAB5C36-F12F-4991-8B70-2105E0B10A1E}" destId="{EDDD5747-D9FD-4F51-8DF7-227A45C5A6D0}" srcOrd="9" destOrd="0" parTransId="{B35771FF-817B-441D-91A3-07F91E863A34}" sibTransId="{8B18521D-A6A5-4E38-9934-716A28EAAEC6}"/>
    <dgm:cxn modelId="{4B65C92A-D071-4DFB-BDC0-1F5E2135D6E9}" type="presOf" srcId="{187FBCD1-2020-4C6E-AF1B-35C64F9DC26E}" destId="{61FF5A5A-7D72-48C0-8A49-DA977FC96F2D}" srcOrd="0" destOrd="0" presId="urn:microsoft.com/office/officeart/2005/8/layout/vList2"/>
    <dgm:cxn modelId="{CF5A042C-C7E1-4086-B5F5-EE54254E7ACC}" srcId="{BFAB5C36-F12F-4991-8B70-2105E0B10A1E}" destId="{30D1A015-D3C4-446A-BC36-7F548D13F13B}" srcOrd="2" destOrd="0" parTransId="{D410306A-AA3C-4C7C-920B-81123A7B7F2F}" sibTransId="{75923660-583F-45D0-9630-84AE938F5F52}"/>
    <dgm:cxn modelId="{5960BC38-0117-49FB-B364-F93DB2852F42}" type="presOf" srcId="{7A5669D5-BF93-41C2-A300-559A00A44891}" destId="{61FF5A5A-7D72-48C0-8A49-DA977FC96F2D}" srcOrd="0" destOrd="10" presId="urn:microsoft.com/office/officeart/2005/8/layout/vList2"/>
    <dgm:cxn modelId="{ED035440-CEFE-4181-B758-E099F0C3D68D}" srcId="{BFAB5C36-F12F-4991-8B70-2105E0B10A1E}" destId="{7A5669D5-BF93-41C2-A300-559A00A44891}" srcOrd="10" destOrd="0" parTransId="{2C0E3286-A5FA-4AB0-9FF6-3FC4FD7006F1}" sibTransId="{0FDB8750-2CD5-47BC-8FB6-BECD41E2F4B3}"/>
    <dgm:cxn modelId="{F95FC95B-B23E-429F-BDAA-47AEE4DB1610}" srcId="{BFAB5C36-F12F-4991-8B70-2105E0B10A1E}" destId="{202A0D67-2F24-4B2D-B783-18CD90492BF3}" srcOrd="5" destOrd="0" parTransId="{CA027E93-C1BB-423B-82F4-2DA9B95AE7D7}" sibTransId="{4CEBFFCF-0883-4C0D-9491-DC23BA16C5DF}"/>
    <dgm:cxn modelId="{7FB67145-5951-49A8-9A3C-8F17776E9E6F}" srcId="{BFAB5C36-F12F-4991-8B70-2105E0B10A1E}" destId="{187FBCD1-2020-4C6E-AF1B-35C64F9DC26E}" srcOrd="0" destOrd="0" parTransId="{281D1CBE-424A-44A0-AFEF-0FDB57D335EC}" sibTransId="{93A2F790-4BC6-434B-9289-3B0B8E5FFD10}"/>
    <dgm:cxn modelId="{022FCA66-387F-48F0-B7FD-375CD795FA98}" type="presOf" srcId="{7B6A6BA1-6F2D-4428-988A-AFAB35D64FAA}" destId="{61FF5A5A-7D72-48C0-8A49-DA977FC96F2D}" srcOrd="0" destOrd="1" presId="urn:microsoft.com/office/officeart/2005/8/layout/vList2"/>
    <dgm:cxn modelId="{6202577A-A4B5-47A7-B092-3DE7F1088B98}" srcId="{BFAB5C36-F12F-4991-8B70-2105E0B10A1E}" destId="{95F55EC7-4C44-42E4-938A-B5AA13724B49}" srcOrd="8" destOrd="0" parTransId="{7AD7AC8E-9D2A-4D02-BDD2-2E32BB9F4E40}" sibTransId="{2AAEA629-B382-4DEA-A190-9C9AF0A22D6D}"/>
    <dgm:cxn modelId="{DF7A737F-65A8-44D9-BA1B-4EDBC7AC2AE8}" srcId="{BFAB5C36-F12F-4991-8B70-2105E0B10A1E}" destId="{C5BECECE-2B0C-4419-9D2F-CDFF99D448AB}" srcOrd="7" destOrd="0" parTransId="{4A0FB26B-8BB2-4388-8FC6-61A0E5A86D71}" sibTransId="{F8A9D22A-EC02-4CA3-81D8-6529F00309C5}"/>
    <dgm:cxn modelId="{6AB7CF83-3351-4C42-877F-DFAC09C15A8E}" srcId="{BFAB5C36-F12F-4991-8B70-2105E0B10A1E}" destId="{681D34E6-7AD0-4E64-81CF-6CF834149E89}" srcOrd="3" destOrd="0" parTransId="{FCC49488-DB8A-4407-BB70-0018E94F10E4}" sibTransId="{B78F40E6-E8C6-49D1-8FF4-ADCB44E876A7}"/>
    <dgm:cxn modelId="{57D8CF8E-B977-4EDF-B542-B008191D9AEE}" type="presOf" srcId="{202A0D67-2F24-4B2D-B783-18CD90492BF3}" destId="{61FF5A5A-7D72-48C0-8A49-DA977FC96F2D}" srcOrd="0" destOrd="5" presId="urn:microsoft.com/office/officeart/2005/8/layout/vList2"/>
    <dgm:cxn modelId="{44D51991-EF56-46CA-A334-6B85FE8DE319}" type="presOf" srcId="{98470BBC-6B2A-4A9D-8B01-5BC007746E69}" destId="{57F85C1D-8470-42A0-B4D6-0047741AB114}" srcOrd="0" destOrd="0" presId="urn:microsoft.com/office/officeart/2005/8/layout/vList2"/>
    <dgm:cxn modelId="{6ECB5B98-C7F6-49AA-A9E7-6A714679C791}" type="presOf" srcId="{95F55EC7-4C44-42E4-938A-B5AA13724B49}" destId="{61FF5A5A-7D72-48C0-8A49-DA977FC96F2D}" srcOrd="0" destOrd="8" presId="urn:microsoft.com/office/officeart/2005/8/layout/vList2"/>
    <dgm:cxn modelId="{916F7999-6CA1-472D-8237-40C7CB424060}" type="presOf" srcId="{30D1A015-D3C4-446A-BC36-7F548D13F13B}" destId="{61FF5A5A-7D72-48C0-8A49-DA977FC96F2D}" srcOrd="0" destOrd="2" presId="urn:microsoft.com/office/officeart/2005/8/layout/vList2"/>
    <dgm:cxn modelId="{A8B9F19C-EB16-42AF-B6FA-D40438E804A0}" type="presOf" srcId="{EDDD5747-D9FD-4F51-8DF7-227A45C5A6D0}" destId="{61FF5A5A-7D72-48C0-8A49-DA977FC96F2D}" srcOrd="0" destOrd="9" presId="urn:microsoft.com/office/officeart/2005/8/layout/vList2"/>
    <dgm:cxn modelId="{9CFA5DA9-AAEC-42B7-B484-52FB3D7BAD6A}" type="presOf" srcId="{BFAB5C36-F12F-4991-8B70-2105E0B10A1E}" destId="{116966E4-F08B-4F75-868F-6EEDD3E6C98D}" srcOrd="0" destOrd="0" presId="urn:microsoft.com/office/officeart/2005/8/layout/vList2"/>
    <dgm:cxn modelId="{D8B54EBE-9579-4518-8F33-4FDF0F204779}" type="presOf" srcId="{8395B73E-B540-4A99-B091-3BED62010A0A}" destId="{61FF5A5A-7D72-48C0-8A49-DA977FC96F2D}" srcOrd="0" destOrd="6" presId="urn:microsoft.com/office/officeart/2005/8/layout/vList2"/>
    <dgm:cxn modelId="{D63BF4C7-11AC-401A-BE4E-4329704A52B7}" srcId="{BFAB5C36-F12F-4991-8B70-2105E0B10A1E}" destId="{3F8E23FA-CE0F-4693-9836-19DCCC6C61E5}" srcOrd="4" destOrd="0" parTransId="{507A7D9A-6196-46F9-8E2D-FAFB365B010C}" sibTransId="{18CA931E-F285-4B3D-AE07-A08DC2BA0C27}"/>
    <dgm:cxn modelId="{7EE36DE1-52BD-4B19-9299-7696F4848D68}" srcId="{BFAB5C36-F12F-4991-8B70-2105E0B10A1E}" destId="{8395B73E-B540-4A99-B091-3BED62010A0A}" srcOrd="6" destOrd="0" parTransId="{E97F7036-1EFA-47FA-B309-B35D8A496B33}" sibTransId="{7E48EF32-1204-42BC-85C4-1DC3CF391D01}"/>
    <dgm:cxn modelId="{F9BDEDEB-322B-470C-B176-8FCE85349532}" type="presOf" srcId="{681D34E6-7AD0-4E64-81CF-6CF834149E89}" destId="{61FF5A5A-7D72-48C0-8A49-DA977FC96F2D}" srcOrd="0" destOrd="3" presId="urn:microsoft.com/office/officeart/2005/8/layout/vList2"/>
    <dgm:cxn modelId="{22E070F6-2B1E-4D5E-935D-1B7189C5A16E}" srcId="{BFAB5C36-F12F-4991-8B70-2105E0B10A1E}" destId="{7B6A6BA1-6F2D-4428-988A-AFAB35D64FAA}" srcOrd="1" destOrd="0" parTransId="{72A67A9C-1A69-4616-ACAB-FC23F66E8D1A}" sibTransId="{4D42D49D-0A68-4AB9-A490-16D904A316B8}"/>
    <dgm:cxn modelId="{7AB3E9FB-74E5-407B-AD51-C099ECB5711E}" type="presOf" srcId="{C5BECECE-2B0C-4419-9D2F-CDFF99D448AB}" destId="{61FF5A5A-7D72-48C0-8A49-DA977FC96F2D}" srcOrd="0" destOrd="7" presId="urn:microsoft.com/office/officeart/2005/8/layout/vList2"/>
    <dgm:cxn modelId="{DD1A1074-F3C1-4822-B225-D926D156BB67}" type="presParOf" srcId="{57F85C1D-8470-42A0-B4D6-0047741AB114}" destId="{116966E4-F08B-4F75-868F-6EEDD3E6C98D}" srcOrd="0" destOrd="0" presId="urn:microsoft.com/office/officeart/2005/8/layout/vList2"/>
    <dgm:cxn modelId="{1C88CFF6-1B03-4479-9D40-8A611A905F47}" type="presParOf" srcId="{57F85C1D-8470-42A0-B4D6-0047741AB114}" destId="{61FF5A5A-7D72-48C0-8A49-DA977FC96F2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798ABE-F52B-4FFC-A80B-BF8CCD276A7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4C2A260-20A7-4AA2-9A94-021081238457}">
      <dgm:prSet phldrT="[Text]"/>
      <dgm:spPr/>
      <dgm:t>
        <a:bodyPr/>
        <a:lstStyle/>
        <a:p>
          <a:r>
            <a:rPr lang="en-GB" b="1"/>
            <a:t>WMT Senior Policy Lead</a:t>
          </a:r>
        </a:p>
      </dgm:t>
    </dgm:pt>
    <dgm:pt modelId="{357E43F2-54CB-43BD-9861-D091BCBBE237}" type="parTrans" cxnId="{86E7DE4B-7928-4AD3-8D34-88397ED4AA2D}">
      <dgm:prSet/>
      <dgm:spPr/>
      <dgm:t>
        <a:bodyPr/>
        <a:lstStyle/>
        <a:p>
          <a:endParaRPr lang="en-GB"/>
        </a:p>
      </dgm:t>
    </dgm:pt>
    <dgm:pt modelId="{4723530D-6D7D-4985-88FA-24D02B9DCA55}" type="sibTrans" cxnId="{86E7DE4B-7928-4AD3-8D34-88397ED4AA2D}">
      <dgm:prSet/>
      <dgm:spPr/>
      <dgm:t>
        <a:bodyPr/>
        <a:lstStyle/>
        <a:p>
          <a:endParaRPr lang="en-GB"/>
        </a:p>
      </dgm:t>
    </dgm:pt>
    <dgm:pt modelId="{740A01B9-D4D6-40E3-A193-FD268FE445F0}">
      <dgm:prSet phldrT="[Text]"/>
      <dgm:spPr/>
      <dgm:t>
        <a:bodyPr/>
        <a:lstStyle/>
        <a:p>
          <a:r>
            <a:rPr lang="en-GB" b="1"/>
            <a:t>National WMT Lead</a:t>
          </a:r>
        </a:p>
      </dgm:t>
    </dgm:pt>
    <dgm:pt modelId="{78347197-D8F0-456D-B965-E1E3821D2727}" type="parTrans" cxnId="{692EA01C-5D03-4329-85A4-2BF892727C9A}">
      <dgm:prSet/>
      <dgm:spPr/>
      <dgm:t>
        <a:bodyPr/>
        <a:lstStyle/>
        <a:p>
          <a:endParaRPr lang="en-GB"/>
        </a:p>
      </dgm:t>
    </dgm:pt>
    <dgm:pt modelId="{8A96CE20-CF8D-48C4-ABBF-AE74414A107B}" type="sibTrans" cxnId="{692EA01C-5D03-4329-85A4-2BF892727C9A}">
      <dgm:prSet/>
      <dgm:spPr/>
      <dgm:t>
        <a:bodyPr/>
        <a:lstStyle/>
        <a:p>
          <a:endParaRPr lang="en-GB"/>
        </a:p>
      </dgm:t>
    </dgm:pt>
    <dgm:pt modelId="{E0C01EA8-B0B9-4A1B-B213-43841BA15E6B}">
      <dgm:prSet phldrT="[Text]"/>
      <dgm:spPr/>
      <dgm:t>
        <a:bodyPr/>
        <a:lstStyle/>
        <a:p>
          <a:r>
            <a:rPr lang="en-GB" b="1"/>
            <a:t>Digital Owner</a:t>
          </a:r>
        </a:p>
      </dgm:t>
    </dgm:pt>
    <dgm:pt modelId="{E63F972B-C1AC-42D2-BC3C-FF958902B18F}" type="parTrans" cxnId="{47D5707A-1448-4480-A996-50D3CF11B4E7}">
      <dgm:prSet/>
      <dgm:spPr/>
      <dgm:t>
        <a:bodyPr/>
        <a:lstStyle/>
        <a:p>
          <a:endParaRPr lang="en-GB"/>
        </a:p>
      </dgm:t>
    </dgm:pt>
    <dgm:pt modelId="{C9FF2380-EE12-4644-A0F2-9977A2F0FC4F}" type="sibTrans" cxnId="{47D5707A-1448-4480-A996-50D3CF11B4E7}">
      <dgm:prSet/>
      <dgm:spPr/>
      <dgm:t>
        <a:bodyPr/>
        <a:lstStyle/>
        <a:p>
          <a:endParaRPr lang="en-GB"/>
        </a:p>
      </dgm:t>
    </dgm:pt>
    <dgm:pt modelId="{7507F76C-E74C-460E-A1DC-063965EDB971}">
      <dgm:prSet phldrT="[Text]"/>
      <dgm:spPr/>
      <dgm:t>
        <a:bodyPr/>
        <a:lstStyle/>
        <a:p>
          <a:r>
            <a:rPr lang="en-GB" b="1"/>
            <a:t>Probation Senior Leadership</a:t>
          </a:r>
        </a:p>
      </dgm:t>
    </dgm:pt>
    <dgm:pt modelId="{1318C452-7693-4147-896D-CD91CFFE7F90}" type="parTrans" cxnId="{587B090B-DE18-40FC-954E-223604BC5AC5}">
      <dgm:prSet/>
      <dgm:spPr/>
      <dgm:t>
        <a:bodyPr/>
        <a:lstStyle/>
        <a:p>
          <a:endParaRPr lang="en-GB"/>
        </a:p>
      </dgm:t>
    </dgm:pt>
    <dgm:pt modelId="{286074F3-9F8E-41CA-A757-306928790C50}" type="sibTrans" cxnId="{587B090B-DE18-40FC-954E-223604BC5AC5}">
      <dgm:prSet/>
      <dgm:spPr/>
      <dgm:t>
        <a:bodyPr/>
        <a:lstStyle/>
        <a:p>
          <a:endParaRPr lang="en-GB"/>
        </a:p>
      </dgm:t>
    </dgm:pt>
    <dgm:pt modelId="{57F9A681-8563-4084-B363-AB6716D9F4C8}">
      <dgm:prSet phldrT="[Text]"/>
      <dgm:spPr/>
      <dgm:t>
        <a:bodyPr/>
        <a:lstStyle/>
        <a:p>
          <a:r>
            <a:rPr lang="en-GB"/>
            <a:t>Leads on delivery of objectives/aims</a:t>
          </a:r>
        </a:p>
      </dgm:t>
    </dgm:pt>
    <dgm:pt modelId="{0C9E1DD2-6817-4F9E-96B4-B36AAD3DB91C}" type="parTrans" cxnId="{28345993-A479-4B49-9E6C-3B6866106793}">
      <dgm:prSet/>
      <dgm:spPr/>
      <dgm:t>
        <a:bodyPr/>
        <a:lstStyle/>
        <a:p>
          <a:endParaRPr lang="en-GB"/>
        </a:p>
      </dgm:t>
    </dgm:pt>
    <dgm:pt modelId="{956A44FE-0042-483C-8386-B0D1F470EB19}" type="sibTrans" cxnId="{28345993-A479-4B49-9E6C-3B6866106793}">
      <dgm:prSet/>
      <dgm:spPr/>
      <dgm:t>
        <a:bodyPr/>
        <a:lstStyle/>
        <a:p>
          <a:endParaRPr lang="en-GB"/>
        </a:p>
      </dgm:t>
    </dgm:pt>
    <dgm:pt modelId="{BFB80B68-A06D-48E6-ADD3-83AFB3EC9828}">
      <dgm:prSet phldrT="[Text]"/>
      <dgm:spPr/>
      <dgm:t>
        <a:bodyPr/>
        <a:lstStyle/>
        <a:p>
          <a:r>
            <a:rPr lang="en-GB"/>
            <a:t>Based in the WIPS project within wider Probation Workforce Programme</a:t>
          </a:r>
        </a:p>
      </dgm:t>
    </dgm:pt>
    <dgm:pt modelId="{7A6892FC-BE45-4262-922D-A4DD8CCE658D}" type="parTrans" cxnId="{B0B3F764-3215-47A9-956A-B2DDBD2967F9}">
      <dgm:prSet/>
      <dgm:spPr/>
      <dgm:t>
        <a:bodyPr/>
        <a:lstStyle/>
        <a:p>
          <a:endParaRPr lang="en-GB"/>
        </a:p>
      </dgm:t>
    </dgm:pt>
    <dgm:pt modelId="{39FA031C-3F75-477A-9678-BFD9690997B6}" type="sibTrans" cxnId="{B0B3F764-3215-47A9-956A-B2DDBD2967F9}">
      <dgm:prSet/>
      <dgm:spPr/>
      <dgm:t>
        <a:bodyPr/>
        <a:lstStyle/>
        <a:p>
          <a:endParaRPr lang="en-GB"/>
        </a:p>
      </dgm:t>
    </dgm:pt>
    <dgm:pt modelId="{5730FBC4-4A69-46BF-8691-2F611DDB99AF}">
      <dgm:prSet phldrT="[Text]"/>
      <dgm:spPr/>
      <dgm:t>
        <a:bodyPr/>
        <a:lstStyle/>
        <a:p>
          <a:r>
            <a:rPr lang="en-GB" dirty="0"/>
            <a:t>The Manage a Workforce (MaW) team in MOJ Digital</a:t>
          </a:r>
        </a:p>
      </dgm:t>
    </dgm:pt>
    <dgm:pt modelId="{A2088BB0-02FA-4FBB-BE32-C20E86194928}" type="parTrans" cxnId="{1C68588A-D098-471C-B9EB-D5E734719484}">
      <dgm:prSet/>
      <dgm:spPr/>
      <dgm:t>
        <a:bodyPr/>
        <a:lstStyle/>
        <a:p>
          <a:endParaRPr lang="en-GB"/>
        </a:p>
      </dgm:t>
    </dgm:pt>
    <dgm:pt modelId="{9CB39FCC-7227-4D8B-AC31-CC5577061F07}" type="sibTrans" cxnId="{1C68588A-D098-471C-B9EB-D5E734719484}">
      <dgm:prSet/>
      <dgm:spPr/>
      <dgm:t>
        <a:bodyPr/>
        <a:lstStyle/>
        <a:p>
          <a:endParaRPr lang="en-GB"/>
        </a:p>
      </dgm:t>
    </dgm:pt>
    <dgm:pt modelId="{E2515841-328B-45E8-95D1-DE89063A46CC}">
      <dgm:prSet phldrT="[Text]"/>
      <dgm:spPr/>
      <dgm:t>
        <a:bodyPr/>
        <a:lstStyle/>
        <a:p>
          <a:r>
            <a:rPr lang="en-GB"/>
            <a:t>Responsible for the approval of large-scale changes to the WMT</a:t>
          </a:r>
        </a:p>
      </dgm:t>
    </dgm:pt>
    <dgm:pt modelId="{07A7355E-9D68-4A59-AB34-97B7632B78D4}" type="parTrans" cxnId="{052E5E2A-31A1-4DC5-998D-FB50B4D389CE}">
      <dgm:prSet/>
      <dgm:spPr/>
      <dgm:t>
        <a:bodyPr/>
        <a:lstStyle/>
        <a:p>
          <a:endParaRPr lang="en-GB"/>
        </a:p>
      </dgm:t>
    </dgm:pt>
    <dgm:pt modelId="{D5553597-39C1-43BB-AD87-2FEFAA27371A}" type="sibTrans" cxnId="{052E5E2A-31A1-4DC5-998D-FB50B4D389CE}">
      <dgm:prSet/>
      <dgm:spPr/>
      <dgm:t>
        <a:bodyPr/>
        <a:lstStyle/>
        <a:p>
          <a:endParaRPr lang="en-GB"/>
        </a:p>
      </dgm:t>
    </dgm:pt>
    <dgm:pt modelId="{706E876C-6127-4DB5-B3F6-1AD6E62DBFB4}" type="pres">
      <dgm:prSet presAssocID="{17798ABE-F52B-4FFC-A80B-BF8CCD276A73}" presName="linear" presStyleCnt="0">
        <dgm:presLayoutVars>
          <dgm:dir/>
          <dgm:animLvl val="lvl"/>
          <dgm:resizeHandles val="exact"/>
        </dgm:presLayoutVars>
      </dgm:prSet>
      <dgm:spPr/>
    </dgm:pt>
    <dgm:pt modelId="{1A65C87A-52C2-4593-B55F-3A87C76ED08D}" type="pres">
      <dgm:prSet presAssocID="{B4C2A260-20A7-4AA2-9A94-021081238457}" presName="parentLin" presStyleCnt="0"/>
      <dgm:spPr/>
    </dgm:pt>
    <dgm:pt modelId="{C34A6838-AA97-4A31-9202-97CEC26D76CF}" type="pres">
      <dgm:prSet presAssocID="{B4C2A260-20A7-4AA2-9A94-021081238457}" presName="parentLeftMargin" presStyleLbl="node1" presStyleIdx="0" presStyleCnt="4"/>
      <dgm:spPr/>
    </dgm:pt>
    <dgm:pt modelId="{2211AAB5-0A57-4A49-86D9-83FA0279CB2E}" type="pres">
      <dgm:prSet presAssocID="{B4C2A260-20A7-4AA2-9A94-021081238457}" presName="parentText" presStyleLbl="node1" presStyleIdx="0" presStyleCnt="4">
        <dgm:presLayoutVars>
          <dgm:chMax val="0"/>
          <dgm:bulletEnabled val="1"/>
        </dgm:presLayoutVars>
      </dgm:prSet>
      <dgm:spPr/>
    </dgm:pt>
    <dgm:pt modelId="{B474D8ED-7C13-4FD5-B615-D499860566B6}" type="pres">
      <dgm:prSet presAssocID="{B4C2A260-20A7-4AA2-9A94-021081238457}" presName="negativeSpace" presStyleCnt="0"/>
      <dgm:spPr/>
    </dgm:pt>
    <dgm:pt modelId="{F79236D9-8CBF-4C7D-A760-72267641BBD7}" type="pres">
      <dgm:prSet presAssocID="{B4C2A260-20A7-4AA2-9A94-021081238457}" presName="childText" presStyleLbl="conFgAcc1" presStyleIdx="0" presStyleCnt="4">
        <dgm:presLayoutVars>
          <dgm:bulletEnabled val="1"/>
        </dgm:presLayoutVars>
      </dgm:prSet>
      <dgm:spPr/>
    </dgm:pt>
    <dgm:pt modelId="{D8DEC9B4-70FD-427F-AA28-444AB79558E7}" type="pres">
      <dgm:prSet presAssocID="{4723530D-6D7D-4985-88FA-24D02B9DCA55}" presName="spaceBetweenRectangles" presStyleCnt="0"/>
      <dgm:spPr/>
    </dgm:pt>
    <dgm:pt modelId="{164A973D-F888-4A83-BE61-6A7B5B39C304}" type="pres">
      <dgm:prSet presAssocID="{740A01B9-D4D6-40E3-A193-FD268FE445F0}" presName="parentLin" presStyleCnt="0"/>
      <dgm:spPr/>
    </dgm:pt>
    <dgm:pt modelId="{78689C9B-D19E-4F89-A577-0A24AB16981C}" type="pres">
      <dgm:prSet presAssocID="{740A01B9-D4D6-40E3-A193-FD268FE445F0}" presName="parentLeftMargin" presStyleLbl="node1" presStyleIdx="0" presStyleCnt="4"/>
      <dgm:spPr/>
    </dgm:pt>
    <dgm:pt modelId="{DEE88E42-E5E5-4AE9-A5D0-923C409DFE73}" type="pres">
      <dgm:prSet presAssocID="{740A01B9-D4D6-40E3-A193-FD268FE445F0}" presName="parentText" presStyleLbl="node1" presStyleIdx="1" presStyleCnt="4">
        <dgm:presLayoutVars>
          <dgm:chMax val="0"/>
          <dgm:bulletEnabled val="1"/>
        </dgm:presLayoutVars>
      </dgm:prSet>
      <dgm:spPr/>
    </dgm:pt>
    <dgm:pt modelId="{FE411F3F-EF3C-4298-AC14-81C831D4BF78}" type="pres">
      <dgm:prSet presAssocID="{740A01B9-D4D6-40E3-A193-FD268FE445F0}" presName="negativeSpace" presStyleCnt="0"/>
      <dgm:spPr/>
    </dgm:pt>
    <dgm:pt modelId="{EFECF25C-13E8-416A-BFCD-B9D90948C72B}" type="pres">
      <dgm:prSet presAssocID="{740A01B9-D4D6-40E3-A193-FD268FE445F0}" presName="childText" presStyleLbl="conFgAcc1" presStyleIdx="1" presStyleCnt="4">
        <dgm:presLayoutVars>
          <dgm:bulletEnabled val="1"/>
        </dgm:presLayoutVars>
      </dgm:prSet>
      <dgm:spPr/>
    </dgm:pt>
    <dgm:pt modelId="{CBBC3EF6-62D9-4A2D-974A-1B6F21040559}" type="pres">
      <dgm:prSet presAssocID="{8A96CE20-CF8D-48C4-ABBF-AE74414A107B}" presName="spaceBetweenRectangles" presStyleCnt="0"/>
      <dgm:spPr/>
    </dgm:pt>
    <dgm:pt modelId="{FBED63F3-CC58-4C5A-972E-402425D8C46A}" type="pres">
      <dgm:prSet presAssocID="{E0C01EA8-B0B9-4A1B-B213-43841BA15E6B}" presName="parentLin" presStyleCnt="0"/>
      <dgm:spPr/>
    </dgm:pt>
    <dgm:pt modelId="{81FA383A-993D-48E3-9645-12680EFF749C}" type="pres">
      <dgm:prSet presAssocID="{E0C01EA8-B0B9-4A1B-B213-43841BA15E6B}" presName="parentLeftMargin" presStyleLbl="node1" presStyleIdx="1" presStyleCnt="4"/>
      <dgm:spPr/>
    </dgm:pt>
    <dgm:pt modelId="{74C50455-49E3-4798-82FF-10FAE47E40F6}" type="pres">
      <dgm:prSet presAssocID="{E0C01EA8-B0B9-4A1B-B213-43841BA15E6B}" presName="parentText" presStyleLbl="node1" presStyleIdx="2" presStyleCnt="4">
        <dgm:presLayoutVars>
          <dgm:chMax val="0"/>
          <dgm:bulletEnabled val="1"/>
        </dgm:presLayoutVars>
      </dgm:prSet>
      <dgm:spPr/>
    </dgm:pt>
    <dgm:pt modelId="{0D23DEC3-7D6C-4AC4-ADDC-67E6EA7F1A51}" type="pres">
      <dgm:prSet presAssocID="{E0C01EA8-B0B9-4A1B-B213-43841BA15E6B}" presName="negativeSpace" presStyleCnt="0"/>
      <dgm:spPr/>
    </dgm:pt>
    <dgm:pt modelId="{C9FAAB84-A655-4B26-AE87-7FCEC23BAAA3}" type="pres">
      <dgm:prSet presAssocID="{E0C01EA8-B0B9-4A1B-B213-43841BA15E6B}" presName="childText" presStyleLbl="conFgAcc1" presStyleIdx="2" presStyleCnt="4" custLinFactNeighborX="625" custLinFactNeighborY="-28222">
        <dgm:presLayoutVars>
          <dgm:bulletEnabled val="1"/>
        </dgm:presLayoutVars>
      </dgm:prSet>
      <dgm:spPr/>
    </dgm:pt>
    <dgm:pt modelId="{571FF859-3F42-40BB-B55D-BAC3C70200F5}" type="pres">
      <dgm:prSet presAssocID="{C9FF2380-EE12-4644-A0F2-9977A2F0FC4F}" presName="spaceBetweenRectangles" presStyleCnt="0"/>
      <dgm:spPr/>
    </dgm:pt>
    <dgm:pt modelId="{37AE3D95-9C1C-4366-805A-529E55FC6E89}" type="pres">
      <dgm:prSet presAssocID="{7507F76C-E74C-460E-A1DC-063965EDB971}" presName="parentLin" presStyleCnt="0"/>
      <dgm:spPr/>
    </dgm:pt>
    <dgm:pt modelId="{807B6125-6BA3-4A4F-9FC9-FD5837452146}" type="pres">
      <dgm:prSet presAssocID="{7507F76C-E74C-460E-A1DC-063965EDB971}" presName="parentLeftMargin" presStyleLbl="node1" presStyleIdx="2" presStyleCnt="4"/>
      <dgm:spPr/>
    </dgm:pt>
    <dgm:pt modelId="{D3CFA76F-E2C5-4F5E-8422-B69ED730458A}" type="pres">
      <dgm:prSet presAssocID="{7507F76C-E74C-460E-A1DC-063965EDB971}" presName="parentText" presStyleLbl="node1" presStyleIdx="3" presStyleCnt="4">
        <dgm:presLayoutVars>
          <dgm:chMax val="0"/>
          <dgm:bulletEnabled val="1"/>
        </dgm:presLayoutVars>
      </dgm:prSet>
      <dgm:spPr/>
    </dgm:pt>
    <dgm:pt modelId="{2FC81AE9-EF02-4A8C-937C-6D9587FB8234}" type="pres">
      <dgm:prSet presAssocID="{7507F76C-E74C-460E-A1DC-063965EDB971}" presName="negativeSpace" presStyleCnt="0"/>
      <dgm:spPr/>
    </dgm:pt>
    <dgm:pt modelId="{99A7E5FD-F8D5-40F9-A289-9ADDF4F2B739}" type="pres">
      <dgm:prSet presAssocID="{7507F76C-E74C-460E-A1DC-063965EDB971}" presName="childText" presStyleLbl="conFgAcc1" presStyleIdx="3" presStyleCnt="4">
        <dgm:presLayoutVars>
          <dgm:bulletEnabled val="1"/>
        </dgm:presLayoutVars>
      </dgm:prSet>
      <dgm:spPr/>
    </dgm:pt>
  </dgm:ptLst>
  <dgm:cxnLst>
    <dgm:cxn modelId="{587B090B-DE18-40FC-954E-223604BC5AC5}" srcId="{17798ABE-F52B-4FFC-A80B-BF8CCD276A73}" destId="{7507F76C-E74C-460E-A1DC-063965EDB971}" srcOrd="3" destOrd="0" parTransId="{1318C452-7693-4147-896D-CD91CFFE7F90}" sibTransId="{286074F3-9F8E-41CA-A757-306928790C50}"/>
    <dgm:cxn modelId="{692EA01C-5D03-4329-85A4-2BF892727C9A}" srcId="{17798ABE-F52B-4FFC-A80B-BF8CCD276A73}" destId="{740A01B9-D4D6-40E3-A193-FD268FE445F0}" srcOrd="1" destOrd="0" parTransId="{78347197-D8F0-456D-B965-E1E3821D2727}" sibTransId="{8A96CE20-CF8D-48C4-ABBF-AE74414A107B}"/>
    <dgm:cxn modelId="{0CDCDB24-4794-4A4A-AC9F-E9947FD73828}" type="presOf" srcId="{BFB80B68-A06D-48E6-ADD3-83AFB3EC9828}" destId="{EFECF25C-13E8-416A-BFCD-B9D90948C72B}" srcOrd="0" destOrd="0" presId="urn:microsoft.com/office/officeart/2005/8/layout/list1"/>
    <dgm:cxn modelId="{052E5E2A-31A1-4DC5-998D-FB50B4D389CE}" srcId="{7507F76C-E74C-460E-A1DC-063965EDB971}" destId="{E2515841-328B-45E8-95D1-DE89063A46CC}" srcOrd="0" destOrd="0" parTransId="{07A7355E-9D68-4A59-AB34-97B7632B78D4}" sibTransId="{D5553597-39C1-43BB-AD87-2FEFAA27371A}"/>
    <dgm:cxn modelId="{93CA672A-4902-4A48-A16A-59BA331C7511}" type="presOf" srcId="{B4C2A260-20A7-4AA2-9A94-021081238457}" destId="{2211AAB5-0A57-4A49-86D9-83FA0279CB2E}" srcOrd="1" destOrd="0" presId="urn:microsoft.com/office/officeart/2005/8/layout/list1"/>
    <dgm:cxn modelId="{4B19CD33-3298-42E1-BA5A-6727EA436896}" type="presOf" srcId="{B4C2A260-20A7-4AA2-9A94-021081238457}" destId="{C34A6838-AA97-4A31-9202-97CEC26D76CF}" srcOrd="0" destOrd="0" presId="urn:microsoft.com/office/officeart/2005/8/layout/list1"/>
    <dgm:cxn modelId="{34093244-82FB-43EA-950C-3B8C59E85460}" type="presOf" srcId="{E2515841-328B-45E8-95D1-DE89063A46CC}" destId="{99A7E5FD-F8D5-40F9-A289-9ADDF4F2B739}" srcOrd="0" destOrd="0" presId="urn:microsoft.com/office/officeart/2005/8/layout/list1"/>
    <dgm:cxn modelId="{B0B3F764-3215-47A9-956A-B2DDBD2967F9}" srcId="{740A01B9-D4D6-40E3-A193-FD268FE445F0}" destId="{BFB80B68-A06D-48E6-ADD3-83AFB3EC9828}" srcOrd="0" destOrd="0" parTransId="{7A6892FC-BE45-4262-922D-A4DD8CCE658D}" sibTransId="{39FA031C-3F75-477A-9678-BFD9690997B6}"/>
    <dgm:cxn modelId="{86E7DE4B-7928-4AD3-8D34-88397ED4AA2D}" srcId="{17798ABE-F52B-4FFC-A80B-BF8CCD276A73}" destId="{B4C2A260-20A7-4AA2-9A94-021081238457}" srcOrd="0" destOrd="0" parTransId="{357E43F2-54CB-43BD-9861-D091BCBBE237}" sibTransId="{4723530D-6D7D-4985-88FA-24D02B9DCA55}"/>
    <dgm:cxn modelId="{47D5707A-1448-4480-A996-50D3CF11B4E7}" srcId="{17798ABE-F52B-4FFC-A80B-BF8CCD276A73}" destId="{E0C01EA8-B0B9-4A1B-B213-43841BA15E6B}" srcOrd="2" destOrd="0" parTransId="{E63F972B-C1AC-42D2-BC3C-FF958902B18F}" sibTransId="{C9FF2380-EE12-4644-A0F2-9977A2F0FC4F}"/>
    <dgm:cxn modelId="{E0230E87-29F0-4888-A077-0DE2C9B9E24B}" type="presOf" srcId="{7507F76C-E74C-460E-A1DC-063965EDB971}" destId="{D3CFA76F-E2C5-4F5E-8422-B69ED730458A}" srcOrd="1" destOrd="0" presId="urn:microsoft.com/office/officeart/2005/8/layout/list1"/>
    <dgm:cxn modelId="{8F1A3587-BE38-41E6-A44C-A1EB48393FF2}" type="presOf" srcId="{E0C01EA8-B0B9-4A1B-B213-43841BA15E6B}" destId="{81FA383A-993D-48E3-9645-12680EFF749C}" srcOrd="0" destOrd="0" presId="urn:microsoft.com/office/officeart/2005/8/layout/list1"/>
    <dgm:cxn modelId="{1C68588A-D098-471C-B9EB-D5E734719484}" srcId="{E0C01EA8-B0B9-4A1B-B213-43841BA15E6B}" destId="{5730FBC4-4A69-46BF-8691-2F611DDB99AF}" srcOrd="0" destOrd="0" parTransId="{A2088BB0-02FA-4FBB-BE32-C20E86194928}" sibTransId="{9CB39FCC-7227-4D8B-AC31-CC5577061F07}"/>
    <dgm:cxn modelId="{0F4D878C-CF09-4F06-9744-71064DC500BC}" type="presOf" srcId="{740A01B9-D4D6-40E3-A193-FD268FE445F0}" destId="{DEE88E42-E5E5-4AE9-A5D0-923C409DFE73}" srcOrd="1" destOrd="0" presId="urn:microsoft.com/office/officeart/2005/8/layout/list1"/>
    <dgm:cxn modelId="{6547C790-084A-4376-895D-A9607E80D650}" type="presOf" srcId="{17798ABE-F52B-4FFC-A80B-BF8CCD276A73}" destId="{706E876C-6127-4DB5-B3F6-1AD6E62DBFB4}" srcOrd="0" destOrd="0" presId="urn:microsoft.com/office/officeart/2005/8/layout/list1"/>
    <dgm:cxn modelId="{28345993-A479-4B49-9E6C-3B6866106793}" srcId="{B4C2A260-20A7-4AA2-9A94-021081238457}" destId="{57F9A681-8563-4084-B363-AB6716D9F4C8}" srcOrd="0" destOrd="0" parTransId="{0C9E1DD2-6817-4F9E-96B4-B36AAD3DB91C}" sibTransId="{956A44FE-0042-483C-8386-B0D1F470EB19}"/>
    <dgm:cxn modelId="{B52613B6-91BF-41CD-903F-D76D3A011B57}" type="presOf" srcId="{E0C01EA8-B0B9-4A1B-B213-43841BA15E6B}" destId="{74C50455-49E3-4798-82FF-10FAE47E40F6}" srcOrd="1" destOrd="0" presId="urn:microsoft.com/office/officeart/2005/8/layout/list1"/>
    <dgm:cxn modelId="{6BB85DC4-E0B6-45EC-BF0B-E646929DF93F}" type="presOf" srcId="{57F9A681-8563-4084-B363-AB6716D9F4C8}" destId="{F79236D9-8CBF-4C7D-A760-72267641BBD7}" srcOrd="0" destOrd="0" presId="urn:microsoft.com/office/officeart/2005/8/layout/list1"/>
    <dgm:cxn modelId="{47B543D4-191C-42E6-89AD-E7FFCC9C814F}" type="presOf" srcId="{740A01B9-D4D6-40E3-A193-FD268FE445F0}" destId="{78689C9B-D19E-4F89-A577-0A24AB16981C}" srcOrd="0" destOrd="0" presId="urn:microsoft.com/office/officeart/2005/8/layout/list1"/>
    <dgm:cxn modelId="{0C489ED7-0498-4574-B82C-EDD12CA72E0B}" type="presOf" srcId="{7507F76C-E74C-460E-A1DC-063965EDB971}" destId="{807B6125-6BA3-4A4F-9FC9-FD5837452146}" srcOrd="0" destOrd="0" presId="urn:microsoft.com/office/officeart/2005/8/layout/list1"/>
    <dgm:cxn modelId="{530A0CED-E9E3-402F-80BF-B970655B4E74}" type="presOf" srcId="{5730FBC4-4A69-46BF-8691-2F611DDB99AF}" destId="{C9FAAB84-A655-4B26-AE87-7FCEC23BAAA3}" srcOrd="0" destOrd="0" presId="urn:microsoft.com/office/officeart/2005/8/layout/list1"/>
    <dgm:cxn modelId="{00B0C372-30D9-47D5-9ED0-35E936B7C9B0}" type="presParOf" srcId="{706E876C-6127-4DB5-B3F6-1AD6E62DBFB4}" destId="{1A65C87A-52C2-4593-B55F-3A87C76ED08D}" srcOrd="0" destOrd="0" presId="urn:microsoft.com/office/officeart/2005/8/layout/list1"/>
    <dgm:cxn modelId="{5FFE866A-4829-4DE4-BA5E-5EC32ED7620F}" type="presParOf" srcId="{1A65C87A-52C2-4593-B55F-3A87C76ED08D}" destId="{C34A6838-AA97-4A31-9202-97CEC26D76CF}" srcOrd="0" destOrd="0" presId="urn:microsoft.com/office/officeart/2005/8/layout/list1"/>
    <dgm:cxn modelId="{C7058F6E-1066-4974-8B8B-1D09F78B59E0}" type="presParOf" srcId="{1A65C87A-52C2-4593-B55F-3A87C76ED08D}" destId="{2211AAB5-0A57-4A49-86D9-83FA0279CB2E}" srcOrd="1" destOrd="0" presId="urn:microsoft.com/office/officeart/2005/8/layout/list1"/>
    <dgm:cxn modelId="{ED369ACF-1D5A-40E7-92CF-D15DE6C1C4C3}" type="presParOf" srcId="{706E876C-6127-4DB5-B3F6-1AD6E62DBFB4}" destId="{B474D8ED-7C13-4FD5-B615-D499860566B6}" srcOrd="1" destOrd="0" presId="urn:microsoft.com/office/officeart/2005/8/layout/list1"/>
    <dgm:cxn modelId="{46036107-C52C-4AE5-8614-9C33FB85EE12}" type="presParOf" srcId="{706E876C-6127-4DB5-B3F6-1AD6E62DBFB4}" destId="{F79236D9-8CBF-4C7D-A760-72267641BBD7}" srcOrd="2" destOrd="0" presId="urn:microsoft.com/office/officeart/2005/8/layout/list1"/>
    <dgm:cxn modelId="{F0B9C684-4B84-4ADC-A238-252E8EE0D6DB}" type="presParOf" srcId="{706E876C-6127-4DB5-B3F6-1AD6E62DBFB4}" destId="{D8DEC9B4-70FD-427F-AA28-444AB79558E7}" srcOrd="3" destOrd="0" presId="urn:microsoft.com/office/officeart/2005/8/layout/list1"/>
    <dgm:cxn modelId="{A64A6FC1-1955-4CAA-88DC-3844B918E453}" type="presParOf" srcId="{706E876C-6127-4DB5-B3F6-1AD6E62DBFB4}" destId="{164A973D-F888-4A83-BE61-6A7B5B39C304}" srcOrd="4" destOrd="0" presId="urn:microsoft.com/office/officeart/2005/8/layout/list1"/>
    <dgm:cxn modelId="{F515F945-8062-4815-9C64-A987E417C993}" type="presParOf" srcId="{164A973D-F888-4A83-BE61-6A7B5B39C304}" destId="{78689C9B-D19E-4F89-A577-0A24AB16981C}" srcOrd="0" destOrd="0" presId="urn:microsoft.com/office/officeart/2005/8/layout/list1"/>
    <dgm:cxn modelId="{98C94044-6A91-4C6D-AE23-42327A289CCE}" type="presParOf" srcId="{164A973D-F888-4A83-BE61-6A7B5B39C304}" destId="{DEE88E42-E5E5-4AE9-A5D0-923C409DFE73}" srcOrd="1" destOrd="0" presId="urn:microsoft.com/office/officeart/2005/8/layout/list1"/>
    <dgm:cxn modelId="{B98FB35A-B5EA-49F3-B0E6-DD75CAA44923}" type="presParOf" srcId="{706E876C-6127-4DB5-B3F6-1AD6E62DBFB4}" destId="{FE411F3F-EF3C-4298-AC14-81C831D4BF78}" srcOrd="5" destOrd="0" presId="urn:microsoft.com/office/officeart/2005/8/layout/list1"/>
    <dgm:cxn modelId="{EEB0FDCB-09B5-4254-BC88-DD77B476657F}" type="presParOf" srcId="{706E876C-6127-4DB5-B3F6-1AD6E62DBFB4}" destId="{EFECF25C-13E8-416A-BFCD-B9D90948C72B}" srcOrd="6" destOrd="0" presId="urn:microsoft.com/office/officeart/2005/8/layout/list1"/>
    <dgm:cxn modelId="{2BD42D62-C74B-4818-9225-9532B674CE86}" type="presParOf" srcId="{706E876C-6127-4DB5-B3F6-1AD6E62DBFB4}" destId="{CBBC3EF6-62D9-4A2D-974A-1B6F21040559}" srcOrd="7" destOrd="0" presId="urn:microsoft.com/office/officeart/2005/8/layout/list1"/>
    <dgm:cxn modelId="{B69AFD20-84D9-4260-AE6B-B6FBEF42C455}" type="presParOf" srcId="{706E876C-6127-4DB5-B3F6-1AD6E62DBFB4}" destId="{FBED63F3-CC58-4C5A-972E-402425D8C46A}" srcOrd="8" destOrd="0" presId="urn:microsoft.com/office/officeart/2005/8/layout/list1"/>
    <dgm:cxn modelId="{2EC43FFF-F37C-4B7F-8F8D-E8B931046B13}" type="presParOf" srcId="{FBED63F3-CC58-4C5A-972E-402425D8C46A}" destId="{81FA383A-993D-48E3-9645-12680EFF749C}" srcOrd="0" destOrd="0" presId="urn:microsoft.com/office/officeart/2005/8/layout/list1"/>
    <dgm:cxn modelId="{7C66BE11-3FB5-4949-B4B8-68A31CBA9FEE}" type="presParOf" srcId="{FBED63F3-CC58-4C5A-972E-402425D8C46A}" destId="{74C50455-49E3-4798-82FF-10FAE47E40F6}" srcOrd="1" destOrd="0" presId="urn:microsoft.com/office/officeart/2005/8/layout/list1"/>
    <dgm:cxn modelId="{D0B33BE9-B027-4155-85B1-8D39FEFBE218}" type="presParOf" srcId="{706E876C-6127-4DB5-B3F6-1AD6E62DBFB4}" destId="{0D23DEC3-7D6C-4AC4-ADDC-67E6EA7F1A51}" srcOrd="9" destOrd="0" presId="urn:microsoft.com/office/officeart/2005/8/layout/list1"/>
    <dgm:cxn modelId="{B4A5964D-2CAC-473D-9975-4A47320E70A3}" type="presParOf" srcId="{706E876C-6127-4DB5-B3F6-1AD6E62DBFB4}" destId="{C9FAAB84-A655-4B26-AE87-7FCEC23BAAA3}" srcOrd="10" destOrd="0" presId="urn:microsoft.com/office/officeart/2005/8/layout/list1"/>
    <dgm:cxn modelId="{DA206D4E-CD8A-46E7-AEC1-C890A506B658}" type="presParOf" srcId="{706E876C-6127-4DB5-B3F6-1AD6E62DBFB4}" destId="{571FF859-3F42-40BB-B55D-BAC3C70200F5}" srcOrd="11" destOrd="0" presId="urn:microsoft.com/office/officeart/2005/8/layout/list1"/>
    <dgm:cxn modelId="{C3A66777-49C5-47A7-8A09-6F11C6078B56}" type="presParOf" srcId="{706E876C-6127-4DB5-B3F6-1AD6E62DBFB4}" destId="{37AE3D95-9C1C-4366-805A-529E55FC6E89}" srcOrd="12" destOrd="0" presId="urn:microsoft.com/office/officeart/2005/8/layout/list1"/>
    <dgm:cxn modelId="{C45F10BB-D93B-41ED-824B-F38D697F1B24}" type="presParOf" srcId="{37AE3D95-9C1C-4366-805A-529E55FC6E89}" destId="{807B6125-6BA3-4A4F-9FC9-FD5837452146}" srcOrd="0" destOrd="0" presId="urn:microsoft.com/office/officeart/2005/8/layout/list1"/>
    <dgm:cxn modelId="{FC8D1EF1-3CD3-4348-AE93-14F30032C824}" type="presParOf" srcId="{37AE3D95-9C1C-4366-805A-529E55FC6E89}" destId="{D3CFA76F-E2C5-4F5E-8422-B69ED730458A}" srcOrd="1" destOrd="0" presId="urn:microsoft.com/office/officeart/2005/8/layout/list1"/>
    <dgm:cxn modelId="{104E1080-1BB0-4B52-A8A9-DACA4201A84E}" type="presParOf" srcId="{706E876C-6127-4DB5-B3F6-1AD6E62DBFB4}" destId="{2FC81AE9-EF02-4A8C-937C-6D9587FB8234}" srcOrd="13" destOrd="0" presId="urn:microsoft.com/office/officeart/2005/8/layout/list1"/>
    <dgm:cxn modelId="{5C15368C-1344-435C-A343-84067A42E455}" type="presParOf" srcId="{706E876C-6127-4DB5-B3F6-1AD6E62DBFB4}" destId="{99A7E5FD-F8D5-40F9-A289-9ADDF4F2B73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5997B4-49B6-46A5-8787-AE24CB51ADF9}"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GB"/>
        </a:p>
      </dgm:t>
    </dgm:pt>
    <dgm:pt modelId="{4FA242B4-B607-45BE-9F24-EB248AA7DBDA}">
      <dgm:prSet phldrT="[Text]"/>
      <dgm:spPr/>
      <dgm:t>
        <a:bodyPr anchor="ctr"/>
        <a:lstStyle/>
        <a:p>
          <a:endParaRPr lang="en-GB" dirty="0"/>
        </a:p>
        <a:p>
          <a:r>
            <a:rPr lang="en-GB" dirty="0"/>
            <a:t>Provides a single point indicator of workload and capacity</a:t>
          </a:r>
        </a:p>
        <a:p>
          <a:endParaRPr lang="en-GB" dirty="0"/>
        </a:p>
        <a:p>
          <a:r>
            <a:rPr lang="en-GB" dirty="0"/>
            <a:t>Based on averages, and assumptions</a:t>
          </a:r>
        </a:p>
        <a:p>
          <a:endParaRPr lang="en-GB" dirty="0"/>
        </a:p>
        <a:p>
          <a:r>
            <a:rPr lang="en-GB" dirty="0"/>
            <a:t>Supports decisions in management of resources and demand </a:t>
          </a:r>
        </a:p>
        <a:p>
          <a:endParaRPr lang="en-GB" dirty="0"/>
        </a:p>
        <a:p>
          <a:r>
            <a:rPr lang="en-GB" dirty="0"/>
            <a:t>‘Proxy’ measure – estimation of real-life workload</a:t>
          </a:r>
        </a:p>
      </dgm:t>
    </dgm:pt>
    <dgm:pt modelId="{7F028B67-EF19-47A2-A8A4-7913356CD547}" type="parTrans" cxnId="{8BEB41BD-9430-479A-9850-9F10806041E9}">
      <dgm:prSet/>
      <dgm:spPr/>
      <dgm:t>
        <a:bodyPr/>
        <a:lstStyle/>
        <a:p>
          <a:endParaRPr lang="en-GB"/>
        </a:p>
      </dgm:t>
    </dgm:pt>
    <dgm:pt modelId="{F943AA0F-59A8-4348-9611-E400AAA14754}" type="sibTrans" cxnId="{8BEB41BD-9430-479A-9850-9F10806041E9}">
      <dgm:prSet/>
      <dgm:spPr/>
      <dgm:t>
        <a:bodyPr/>
        <a:lstStyle/>
        <a:p>
          <a:endParaRPr lang="en-GB"/>
        </a:p>
      </dgm:t>
    </dgm:pt>
    <dgm:pt modelId="{C3754D00-0FA9-4FAD-911F-0168E485635A}">
      <dgm:prSet phldrT="[Text]" custT="1"/>
      <dgm:spPr/>
      <dgm:t>
        <a:bodyPr anchor="t"/>
        <a:lstStyle/>
        <a:p>
          <a:endParaRPr lang="en-GB" sz="1800" b="1" dirty="0">
            <a:solidFill>
              <a:schemeClr val="tx1"/>
            </a:solidFill>
          </a:endParaRPr>
        </a:p>
        <a:p>
          <a:r>
            <a:rPr lang="en-GB" sz="1800" b="0" dirty="0">
              <a:solidFill>
                <a:schemeClr val="tx1"/>
              </a:solidFill>
            </a:rPr>
            <a:t>Does not reflect 100% reality for each case/practitioner</a:t>
          </a:r>
        </a:p>
        <a:p>
          <a:endParaRPr lang="en-GB" sz="1800" b="0" dirty="0">
            <a:solidFill>
              <a:schemeClr val="tx1"/>
            </a:solidFill>
          </a:endParaRPr>
        </a:p>
        <a:p>
          <a:r>
            <a:rPr lang="en-GB" sz="1800" b="0" dirty="0">
              <a:solidFill>
                <a:schemeClr val="tx1"/>
              </a:solidFill>
            </a:rPr>
            <a:t>It is not live – overnight update</a:t>
          </a:r>
        </a:p>
        <a:p>
          <a:endParaRPr lang="en-GB" sz="1800" b="0" u="sng" dirty="0">
            <a:solidFill>
              <a:schemeClr val="tx1"/>
            </a:solidFill>
          </a:endParaRPr>
        </a:p>
        <a:p>
          <a:r>
            <a:rPr lang="en-GB" sz="1800" b="0" u="sng" dirty="0">
              <a:solidFill>
                <a:schemeClr val="tx1"/>
              </a:solidFill>
            </a:rPr>
            <a:t>One tool</a:t>
          </a:r>
          <a:r>
            <a:rPr lang="en-GB" sz="1800" b="0" u="none" dirty="0">
              <a:solidFill>
                <a:schemeClr val="tx1"/>
              </a:solidFill>
            </a:rPr>
            <a:t> to inform and guide</a:t>
          </a:r>
          <a:endParaRPr lang="en-GB" sz="1800" b="0" dirty="0">
            <a:solidFill>
              <a:schemeClr val="tx1"/>
            </a:solidFill>
          </a:endParaRPr>
        </a:p>
      </dgm:t>
    </dgm:pt>
    <dgm:pt modelId="{4E5180D0-6987-4D66-8832-7E6D5314B1DF}" type="parTrans" cxnId="{7D0F4ADB-F439-4CF7-AF79-4CCD4E811676}">
      <dgm:prSet/>
      <dgm:spPr/>
      <dgm:t>
        <a:bodyPr/>
        <a:lstStyle/>
        <a:p>
          <a:endParaRPr lang="en-GB"/>
        </a:p>
      </dgm:t>
    </dgm:pt>
    <dgm:pt modelId="{69871338-737C-4F07-92DE-C96AC0280BCB}" type="sibTrans" cxnId="{7D0F4ADB-F439-4CF7-AF79-4CCD4E811676}">
      <dgm:prSet/>
      <dgm:spPr/>
      <dgm:t>
        <a:bodyPr/>
        <a:lstStyle/>
        <a:p>
          <a:endParaRPr lang="en-GB"/>
        </a:p>
      </dgm:t>
    </dgm:pt>
    <dgm:pt modelId="{57C392EC-AE16-46EC-8361-76E62E483A79}" type="pres">
      <dgm:prSet presAssocID="{605997B4-49B6-46A5-8787-AE24CB51ADF9}" presName="Name0" presStyleCnt="0">
        <dgm:presLayoutVars>
          <dgm:chMax val="2"/>
          <dgm:chPref val="2"/>
          <dgm:dir/>
          <dgm:animOne/>
          <dgm:resizeHandles val="exact"/>
        </dgm:presLayoutVars>
      </dgm:prSet>
      <dgm:spPr/>
    </dgm:pt>
    <dgm:pt modelId="{2D92A00C-5A6C-4720-ABFA-2EA0D5AEB4D0}" type="pres">
      <dgm:prSet presAssocID="{605997B4-49B6-46A5-8787-AE24CB51ADF9}" presName="Background" presStyleLbl="bgImgPlace1" presStyleIdx="0" presStyleCnt="1" custLinFactNeighborX="-237" custLinFactNeighborY="-688"/>
      <dgm:spPr/>
    </dgm:pt>
    <dgm:pt modelId="{1FA55127-318D-482E-B9AF-255FA24F597B}" type="pres">
      <dgm:prSet presAssocID="{605997B4-49B6-46A5-8787-AE24CB51ADF9}" presName="ParentText1" presStyleLbl="revTx" presStyleIdx="0" presStyleCnt="2" custLinFactNeighborY="-5574">
        <dgm:presLayoutVars>
          <dgm:chMax val="0"/>
          <dgm:chPref val="0"/>
          <dgm:bulletEnabled val="1"/>
        </dgm:presLayoutVars>
      </dgm:prSet>
      <dgm:spPr/>
    </dgm:pt>
    <dgm:pt modelId="{509F31D7-41A7-411D-BE7E-8C3E2E190C9E}" type="pres">
      <dgm:prSet presAssocID="{605997B4-49B6-46A5-8787-AE24CB51ADF9}" presName="ParentText2" presStyleLbl="revTx" presStyleIdx="1" presStyleCnt="2" custLinFactNeighborX="2517" custLinFactNeighborY="-277">
        <dgm:presLayoutVars>
          <dgm:chMax val="0"/>
          <dgm:chPref val="0"/>
          <dgm:bulletEnabled val="1"/>
        </dgm:presLayoutVars>
      </dgm:prSet>
      <dgm:spPr/>
    </dgm:pt>
    <dgm:pt modelId="{70D796E2-6FDD-40A5-A7CE-3976C41AF27E}" type="pres">
      <dgm:prSet presAssocID="{605997B4-49B6-46A5-8787-AE24CB51ADF9}" presName="Plus" presStyleLbl="alignNode1" presStyleIdx="0" presStyleCnt="2" custScaleX="55072" custScaleY="55072"/>
      <dgm:spPr>
        <a:solidFill>
          <a:srgbClr val="5C3183"/>
        </a:solidFill>
        <a:ln>
          <a:noFill/>
        </a:ln>
      </dgm:spPr>
    </dgm:pt>
    <dgm:pt modelId="{8DA23C30-D722-465E-9AB4-B43D51B4A75E}" type="pres">
      <dgm:prSet presAssocID="{605997B4-49B6-46A5-8787-AE24CB51ADF9}" presName="Minus" presStyleLbl="alignNode1" presStyleIdx="1" presStyleCnt="2" custScaleX="61677" custScaleY="61676"/>
      <dgm:spPr>
        <a:solidFill>
          <a:srgbClr val="5C3183"/>
        </a:solidFill>
        <a:ln>
          <a:noFill/>
        </a:ln>
      </dgm:spPr>
    </dgm:pt>
    <dgm:pt modelId="{F1830D11-09C7-44A5-9476-0C991F2A1153}" type="pres">
      <dgm:prSet presAssocID="{605997B4-49B6-46A5-8787-AE24CB51ADF9}" presName="Divider" presStyleLbl="parChTrans1D1" presStyleIdx="0" presStyleCnt="1"/>
      <dgm:spPr/>
    </dgm:pt>
  </dgm:ptLst>
  <dgm:cxnLst>
    <dgm:cxn modelId="{2554F023-781A-4CA4-A915-61048E81E994}" type="presOf" srcId="{C3754D00-0FA9-4FAD-911F-0168E485635A}" destId="{509F31D7-41A7-411D-BE7E-8C3E2E190C9E}" srcOrd="0" destOrd="0" presId="urn:microsoft.com/office/officeart/2009/3/layout/PlusandMinus"/>
    <dgm:cxn modelId="{9157E5B5-751A-44D5-9A45-67DF256C3F6C}" type="presOf" srcId="{4FA242B4-B607-45BE-9F24-EB248AA7DBDA}" destId="{1FA55127-318D-482E-B9AF-255FA24F597B}" srcOrd="0" destOrd="0" presId="urn:microsoft.com/office/officeart/2009/3/layout/PlusandMinus"/>
    <dgm:cxn modelId="{5A18B9B7-71BD-4022-9E22-54D269B43BA2}" type="presOf" srcId="{605997B4-49B6-46A5-8787-AE24CB51ADF9}" destId="{57C392EC-AE16-46EC-8361-76E62E483A79}" srcOrd="0" destOrd="0" presId="urn:microsoft.com/office/officeart/2009/3/layout/PlusandMinus"/>
    <dgm:cxn modelId="{8BEB41BD-9430-479A-9850-9F10806041E9}" srcId="{605997B4-49B6-46A5-8787-AE24CB51ADF9}" destId="{4FA242B4-B607-45BE-9F24-EB248AA7DBDA}" srcOrd="0" destOrd="0" parTransId="{7F028B67-EF19-47A2-A8A4-7913356CD547}" sibTransId="{F943AA0F-59A8-4348-9611-E400AAA14754}"/>
    <dgm:cxn modelId="{7D0F4ADB-F439-4CF7-AF79-4CCD4E811676}" srcId="{605997B4-49B6-46A5-8787-AE24CB51ADF9}" destId="{C3754D00-0FA9-4FAD-911F-0168E485635A}" srcOrd="1" destOrd="0" parTransId="{4E5180D0-6987-4D66-8832-7E6D5314B1DF}" sibTransId="{69871338-737C-4F07-92DE-C96AC0280BCB}"/>
    <dgm:cxn modelId="{18568A7F-F2B5-405A-8BA3-F81135B413E5}" type="presParOf" srcId="{57C392EC-AE16-46EC-8361-76E62E483A79}" destId="{2D92A00C-5A6C-4720-ABFA-2EA0D5AEB4D0}" srcOrd="0" destOrd="0" presId="urn:microsoft.com/office/officeart/2009/3/layout/PlusandMinus"/>
    <dgm:cxn modelId="{2BF03503-B7CC-454D-86DB-87F42E3C7108}" type="presParOf" srcId="{57C392EC-AE16-46EC-8361-76E62E483A79}" destId="{1FA55127-318D-482E-B9AF-255FA24F597B}" srcOrd="1" destOrd="0" presId="urn:microsoft.com/office/officeart/2009/3/layout/PlusandMinus"/>
    <dgm:cxn modelId="{9DBA9993-E289-4BE4-836A-D8AE631E16A0}" type="presParOf" srcId="{57C392EC-AE16-46EC-8361-76E62E483A79}" destId="{509F31D7-41A7-411D-BE7E-8C3E2E190C9E}" srcOrd="2" destOrd="0" presId="urn:microsoft.com/office/officeart/2009/3/layout/PlusandMinus"/>
    <dgm:cxn modelId="{CDF05D34-A631-47FD-8EA9-AC32B507EB62}" type="presParOf" srcId="{57C392EC-AE16-46EC-8361-76E62E483A79}" destId="{70D796E2-6FDD-40A5-A7CE-3976C41AF27E}" srcOrd="3" destOrd="0" presId="urn:microsoft.com/office/officeart/2009/3/layout/PlusandMinus"/>
    <dgm:cxn modelId="{D7D67983-BF51-4864-9164-55A71E7F3EB3}" type="presParOf" srcId="{57C392EC-AE16-46EC-8361-76E62E483A79}" destId="{8DA23C30-D722-465E-9AB4-B43D51B4A75E}" srcOrd="4" destOrd="0" presId="urn:microsoft.com/office/officeart/2009/3/layout/PlusandMinus"/>
    <dgm:cxn modelId="{BEC6EBDD-4872-42FD-B711-735054438487}" type="presParOf" srcId="{57C392EC-AE16-46EC-8361-76E62E483A79}" destId="{F1830D11-09C7-44A5-9476-0C991F2A1153}"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F295CD-67A9-4E02-B5BE-3B863B50CA9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E17D943F-65F6-4C09-B67A-E62EB6B421DA}">
      <dgm:prSet phldrT="[Text]"/>
      <dgm:spPr/>
      <dgm:t>
        <a:bodyPr/>
        <a:lstStyle/>
        <a:p>
          <a:r>
            <a:rPr lang="en-GB" b="0">
              <a:latin typeface="+mj-lt"/>
            </a:rPr>
            <a:t>WMT is based on outdated assumptions and averages</a:t>
          </a:r>
        </a:p>
      </dgm:t>
    </dgm:pt>
    <dgm:pt modelId="{F976BCB3-0B02-4DDE-B933-5D7BB86367AE}" type="parTrans" cxnId="{A629B480-B1B0-465E-A168-BD2C964BAD62}">
      <dgm:prSet/>
      <dgm:spPr/>
      <dgm:t>
        <a:bodyPr/>
        <a:lstStyle/>
        <a:p>
          <a:endParaRPr lang="en-GB"/>
        </a:p>
      </dgm:t>
    </dgm:pt>
    <dgm:pt modelId="{695B5D2D-988C-4CF4-9598-F01ED4A3DFDA}" type="sibTrans" cxnId="{A629B480-B1B0-465E-A168-BD2C964BAD62}">
      <dgm:prSet/>
      <dgm:spPr/>
      <dgm:t>
        <a:bodyPr/>
        <a:lstStyle/>
        <a:p>
          <a:endParaRPr lang="en-GB"/>
        </a:p>
      </dgm:t>
    </dgm:pt>
    <dgm:pt modelId="{1B5F2B56-96B7-47E3-9325-E072714A1A08}">
      <dgm:prSet phldrT="[Text]"/>
      <dgm:spPr/>
      <dgm:t>
        <a:bodyPr/>
        <a:lstStyle/>
        <a:p>
          <a:r>
            <a:rPr lang="en-GB" b="0">
              <a:latin typeface="+mj-lt"/>
            </a:rPr>
            <a:t>Points system is complicated and unclear</a:t>
          </a:r>
        </a:p>
      </dgm:t>
    </dgm:pt>
    <dgm:pt modelId="{BFE30CB2-3FF0-4719-9CC8-71446BF1C5A0}" type="parTrans" cxnId="{716895B4-7B58-4EE5-8A92-0622916944DF}">
      <dgm:prSet/>
      <dgm:spPr/>
      <dgm:t>
        <a:bodyPr/>
        <a:lstStyle/>
        <a:p>
          <a:endParaRPr lang="en-GB"/>
        </a:p>
      </dgm:t>
    </dgm:pt>
    <dgm:pt modelId="{A225FA65-9EE4-474F-86F8-50DF1BB69E0D}" type="sibTrans" cxnId="{716895B4-7B58-4EE5-8A92-0622916944DF}">
      <dgm:prSet/>
      <dgm:spPr/>
      <dgm:t>
        <a:bodyPr/>
        <a:lstStyle/>
        <a:p>
          <a:endParaRPr lang="en-GB"/>
        </a:p>
      </dgm:t>
    </dgm:pt>
    <dgm:pt modelId="{3F830312-9142-4319-86CC-39C73BC1812C}">
      <dgm:prSet phldrT="[Text]"/>
      <dgm:spPr/>
      <dgm:t>
        <a:bodyPr/>
        <a:lstStyle/>
        <a:p>
          <a:r>
            <a:rPr lang="en-GB" b="0">
              <a:latin typeface="+mj-lt"/>
            </a:rPr>
            <a:t>Parole Reports/ARMS points received after work is completed</a:t>
          </a:r>
        </a:p>
      </dgm:t>
    </dgm:pt>
    <dgm:pt modelId="{A9CEC9E8-1911-49A4-86AC-5FDE74B5767D}" type="parTrans" cxnId="{21CCEC53-B52A-4789-952C-1AA57CCEE3FE}">
      <dgm:prSet/>
      <dgm:spPr/>
      <dgm:t>
        <a:bodyPr/>
        <a:lstStyle/>
        <a:p>
          <a:endParaRPr lang="en-GB"/>
        </a:p>
      </dgm:t>
    </dgm:pt>
    <dgm:pt modelId="{64DC8DFC-BE2E-4847-AF35-A2A8DCD89A01}" type="sibTrans" cxnId="{21CCEC53-B52A-4789-952C-1AA57CCEE3FE}">
      <dgm:prSet/>
      <dgm:spPr/>
      <dgm:t>
        <a:bodyPr/>
        <a:lstStyle/>
        <a:p>
          <a:endParaRPr lang="en-GB"/>
        </a:p>
      </dgm:t>
    </dgm:pt>
    <dgm:pt modelId="{8A88AFBD-177F-4226-9534-43ED7EDD6750}">
      <dgm:prSet phldrT="[Text]"/>
      <dgm:spPr/>
      <dgm:t>
        <a:bodyPr/>
        <a:lstStyle/>
        <a:p>
          <a:r>
            <a:rPr lang="en-GB" b="0">
              <a:latin typeface="+mj-lt"/>
            </a:rPr>
            <a:t>No allocated time for planning/reflection</a:t>
          </a:r>
        </a:p>
      </dgm:t>
    </dgm:pt>
    <dgm:pt modelId="{4EA47097-D552-4787-99B8-B8985A2FFEF1}" type="parTrans" cxnId="{B38886DC-8EFD-48E5-8748-A1D7548907FE}">
      <dgm:prSet/>
      <dgm:spPr/>
      <dgm:t>
        <a:bodyPr/>
        <a:lstStyle/>
        <a:p>
          <a:endParaRPr lang="en-GB"/>
        </a:p>
      </dgm:t>
    </dgm:pt>
    <dgm:pt modelId="{B711EB8B-0628-48FC-B879-DFE588AD99EA}" type="sibTrans" cxnId="{B38886DC-8EFD-48E5-8748-A1D7548907FE}">
      <dgm:prSet/>
      <dgm:spPr/>
      <dgm:t>
        <a:bodyPr/>
        <a:lstStyle/>
        <a:p>
          <a:endParaRPr lang="en-GB"/>
        </a:p>
      </dgm:t>
    </dgm:pt>
    <dgm:pt modelId="{037E8B5F-8170-4776-B1BF-91017CBB468B}">
      <dgm:prSet phldrT="[Text]"/>
      <dgm:spPr/>
      <dgm:t>
        <a:bodyPr/>
        <a:lstStyle/>
        <a:p>
          <a:r>
            <a:rPr lang="en-GB" b="0">
              <a:latin typeface="+mj-lt"/>
            </a:rPr>
            <a:t>Not enough points assigned to Tier C cases</a:t>
          </a:r>
        </a:p>
      </dgm:t>
    </dgm:pt>
    <dgm:pt modelId="{64884537-B0FB-47BE-B218-4EADE665747B}" type="parTrans" cxnId="{F34C23F3-0313-4649-B536-450A0DF2A53A}">
      <dgm:prSet/>
      <dgm:spPr/>
      <dgm:t>
        <a:bodyPr/>
        <a:lstStyle/>
        <a:p>
          <a:endParaRPr lang="en-GB"/>
        </a:p>
      </dgm:t>
    </dgm:pt>
    <dgm:pt modelId="{9C236793-B77A-46BE-8CA7-1C017BD04C1C}" type="sibTrans" cxnId="{F34C23F3-0313-4649-B536-450A0DF2A53A}">
      <dgm:prSet/>
      <dgm:spPr/>
      <dgm:t>
        <a:bodyPr/>
        <a:lstStyle/>
        <a:p>
          <a:endParaRPr lang="en-GB"/>
        </a:p>
      </dgm:t>
    </dgm:pt>
    <dgm:pt modelId="{29B3CFF8-9750-4166-974C-8AF8E5717C10}">
      <dgm:prSet phldrT="[Text]"/>
      <dgm:spPr/>
      <dgm:t>
        <a:bodyPr/>
        <a:lstStyle/>
        <a:p>
          <a:r>
            <a:rPr lang="en-GB" b="0">
              <a:latin typeface="+mj-lt"/>
            </a:rPr>
            <a:t>CMS creates skewed workload measure in the WMT</a:t>
          </a:r>
        </a:p>
      </dgm:t>
    </dgm:pt>
    <dgm:pt modelId="{CB33A892-3D28-49CC-9723-876F2F7A9F27}" type="parTrans" cxnId="{8CAAAC1B-B5EA-41E2-AEE3-4B07E0CAA2DE}">
      <dgm:prSet/>
      <dgm:spPr/>
      <dgm:t>
        <a:bodyPr/>
        <a:lstStyle/>
        <a:p>
          <a:endParaRPr lang="en-GB"/>
        </a:p>
      </dgm:t>
    </dgm:pt>
    <dgm:pt modelId="{0033D1CB-F737-4527-B99B-CE06E29C2E7A}" type="sibTrans" cxnId="{8CAAAC1B-B5EA-41E2-AEE3-4B07E0CAA2DE}">
      <dgm:prSet/>
      <dgm:spPr/>
      <dgm:t>
        <a:bodyPr/>
        <a:lstStyle/>
        <a:p>
          <a:endParaRPr lang="en-GB"/>
        </a:p>
      </dgm:t>
    </dgm:pt>
    <dgm:pt modelId="{DDDE84E4-0BD8-4A82-9E03-7CB7ADB36223}">
      <dgm:prSet phldrT="[Text]"/>
      <dgm:spPr/>
      <dgm:t>
        <a:bodyPr/>
        <a:lstStyle/>
        <a:p>
          <a:r>
            <a:rPr lang="en-GB" b="0">
              <a:latin typeface="+mj-lt"/>
            </a:rPr>
            <a:t>Time spent mentoring </a:t>
          </a:r>
          <a:r>
            <a:rPr lang="en-GB" b="0" err="1">
              <a:latin typeface="+mj-lt"/>
            </a:rPr>
            <a:t>PQiPs</a:t>
          </a:r>
          <a:r>
            <a:rPr lang="en-GB" b="0">
              <a:latin typeface="+mj-lt"/>
            </a:rPr>
            <a:t> is not accounted for</a:t>
          </a:r>
        </a:p>
      </dgm:t>
    </dgm:pt>
    <dgm:pt modelId="{2BE62CA2-4BD5-46BF-AEDC-2ABBE27B47ED}" type="parTrans" cxnId="{BF9BE999-63FA-481F-929A-5832F1D12E36}">
      <dgm:prSet/>
      <dgm:spPr/>
      <dgm:t>
        <a:bodyPr/>
        <a:lstStyle/>
        <a:p>
          <a:endParaRPr lang="en-GB"/>
        </a:p>
      </dgm:t>
    </dgm:pt>
    <dgm:pt modelId="{7E04E22D-2432-4F2C-B9BD-F89E88777663}" type="sibTrans" cxnId="{BF9BE999-63FA-481F-929A-5832F1D12E36}">
      <dgm:prSet/>
      <dgm:spPr/>
      <dgm:t>
        <a:bodyPr/>
        <a:lstStyle/>
        <a:p>
          <a:endParaRPr lang="en-GB"/>
        </a:p>
      </dgm:t>
    </dgm:pt>
    <dgm:pt modelId="{3FD737BD-FC16-4005-B609-E48792C01815}">
      <dgm:prSet phldrT="[Text]"/>
      <dgm:spPr/>
      <dgm:t>
        <a:bodyPr/>
        <a:lstStyle/>
        <a:p>
          <a:r>
            <a:rPr lang="en-GB" b="0">
              <a:latin typeface="+mj-lt"/>
            </a:rPr>
            <a:t>WMT doesn’t accurately reflect current expected practice</a:t>
          </a:r>
        </a:p>
      </dgm:t>
    </dgm:pt>
    <dgm:pt modelId="{66ED8FD9-2C26-4363-AFC7-FB7D5B2A7D5F}" type="parTrans" cxnId="{B94810F0-FC3D-4A2C-879B-D4ADB02470E7}">
      <dgm:prSet/>
      <dgm:spPr/>
      <dgm:t>
        <a:bodyPr/>
        <a:lstStyle/>
        <a:p>
          <a:endParaRPr lang="en-GB"/>
        </a:p>
      </dgm:t>
    </dgm:pt>
    <dgm:pt modelId="{7D97D88F-B44D-4A6F-900F-D1974967EB2E}" type="sibTrans" cxnId="{B94810F0-FC3D-4A2C-879B-D4ADB02470E7}">
      <dgm:prSet/>
      <dgm:spPr/>
      <dgm:t>
        <a:bodyPr/>
        <a:lstStyle/>
        <a:p>
          <a:endParaRPr lang="en-GB"/>
        </a:p>
      </dgm:t>
    </dgm:pt>
    <dgm:pt modelId="{3EB77A3C-41CA-4E00-9811-2C51C827D29D}">
      <dgm:prSet phldrT="[Text]"/>
      <dgm:spPr/>
      <dgm:t>
        <a:bodyPr/>
        <a:lstStyle/>
        <a:p>
          <a:r>
            <a:rPr lang="en-GB" b="0">
              <a:latin typeface="+mj-lt"/>
            </a:rPr>
            <a:t>Not enough time allocated for key tasks</a:t>
          </a:r>
        </a:p>
      </dgm:t>
    </dgm:pt>
    <dgm:pt modelId="{491325BF-7533-4C7D-A42E-741BC7F126DD}" type="parTrans" cxnId="{854BD854-F9AA-497F-B77D-B2D72E59705B}">
      <dgm:prSet/>
      <dgm:spPr/>
      <dgm:t>
        <a:bodyPr/>
        <a:lstStyle/>
        <a:p>
          <a:endParaRPr lang="en-GB"/>
        </a:p>
      </dgm:t>
    </dgm:pt>
    <dgm:pt modelId="{7E32F70C-2757-40BE-A000-6893683FC0C5}" type="sibTrans" cxnId="{854BD854-F9AA-497F-B77D-B2D72E59705B}">
      <dgm:prSet/>
      <dgm:spPr/>
      <dgm:t>
        <a:bodyPr/>
        <a:lstStyle/>
        <a:p>
          <a:endParaRPr lang="en-GB"/>
        </a:p>
      </dgm:t>
    </dgm:pt>
    <dgm:pt modelId="{6BC6D6C7-F513-4581-AB80-E2256E1E52FC}" type="pres">
      <dgm:prSet presAssocID="{0CF295CD-67A9-4E02-B5BE-3B863B50CA97}" presName="Name0" presStyleCnt="0">
        <dgm:presLayoutVars>
          <dgm:dir/>
          <dgm:resizeHandles/>
        </dgm:presLayoutVars>
      </dgm:prSet>
      <dgm:spPr/>
    </dgm:pt>
    <dgm:pt modelId="{8AA0D5B8-3E70-4767-BEF6-993AA00C739A}" type="pres">
      <dgm:prSet presAssocID="{E17D943F-65F6-4C09-B67A-E62EB6B421DA}" presName="compNode" presStyleCnt="0"/>
      <dgm:spPr/>
    </dgm:pt>
    <dgm:pt modelId="{9E989F97-1665-440F-9808-4909A87F43EE}" type="pres">
      <dgm:prSet presAssocID="{E17D943F-65F6-4C09-B67A-E62EB6B421DA}" presName="dummyConnPt" presStyleCnt="0"/>
      <dgm:spPr/>
    </dgm:pt>
    <dgm:pt modelId="{267DB447-6414-40D1-8B26-B57994AD2E83}" type="pres">
      <dgm:prSet presAssocID="{E17D943F-65F6-4C09-B67A-E62EB6B421DA}" presName="node" presStyleLbl="node1" presStyleIdx="0" presStyleCnt="9">
        <dgm:presLayoutVars>
          <dgm:bulletEnabled val="1"/>
        </dgm:presLayoutVars>
      </dgm:prSet>
      <dgm:spPr/>
    </dgm:pt>
    <dgm:pt modelId="{F7FFB2E8-8367-49A6-88B1-35B055D7EA47}" type="pres">
      <dgm:prSet presAssocID="{695B5D2D-988C-4CF4-9598-F01ED4A3DFDA}" presName="sibTrans" presStyleLbl="bgSibTrans2D1" presStyleIdx="0" presStyleCnt="8"/>
      <dgm:spPr/>
    </dgm:pt>
    <dgm:pt modelId="{33C86948-4C9E-4109-AD71-5D1AE4DB0D03}" type="pres">
      <dgm:prSet presAssocID="{3FD737BD-FC16-4005-B609-E48792C01815}" presName="compNode" presStyleCnt="0"/>
      <dgm:spPr/>
    </dgm:pt>
    <dgm:pt modelId="{436A1102-05C1-4F54-817F-6DB81AFC9AE6}" type="pres">
      <dgm:prSet presAssocID="{3FD737BD-FC16-4005-B609-E48792C01815}" presName="dummyConnPt" presStyleCnt="0"/>
      <dgm:spPr/>
    </dgm:pt>
    <dgm:pt modelId="{1D0D10EC-F467-40DD-A147-C220D8EB55D5}" type="pres">
      <dgm:prSet presAssocID="{3FD737BD-FC16-4005-B609-E48792C01815}" presName="node" presStyleLbl="node1" presStyleIdx="1" presStyleCnt="9">
        <dgm:presLayoutVars>
          <dgm:bulletEnabled val="1"/>
        </dgm:presLayoutVars>
      </dgm:prSet>
      <dgm:spPr/>
    </dgm:pt>
    <dgm:pt modelId="{8A340E52-5C3D-4C4A-A992-FC4A2F28B34F}" type="pres">
      <dgm:prSet presAssocID="{7D97D88F-B44D-4A6F-900F-D1974967EB2E}" presName="sibTrans" presStyleLbl="bgSibTrans2D1" presStyleIdx="1" presStyleCnt="8"/>
      <dgm:spPr/>
    </dgm:pt>
    <dgm:pt modelId="{E0D46A2B-EA5D-4A44-945E-9079DF3EF644}" type="pres">
      <dgm:prSet presAssocID="{1B5F2B56-96B7-47E3-9325-E072714A1A08}" presName="compNode" presStyleCnt="0"/>
      <dgm:spPr/>
    </dgm:pt>
    <dgm:pt modelId="{85CFC432-7C4A-44AD-A801-1A22CF16BB97}" type="pres">
      <dgm:prSet presAssocID="{1B5F2B56-96B7-47E3-9325-E072714A1A08}" presName="dummyConnPt" presStyleCnt="0"/>
      <dgm:spPr/>
    </dgm:pt>
    <dgm:pt modelId="{23B02C59-DB77-4D34-84F9-F0513D463361}" type="pres">
      <dgm:prSet presAssocID="{1B5F2B56-96B7-47E3-9325-E072714A1A08}" presName="node" presStyleLbl="node1" presStyleIdx="2" presStyleCnt="9">
        <dgm:presLayoutVars>
          <dgm:bulletEnabled val="1"/>
        </dgm:presLayoutVars>
      </dgm:prSet>
      <dgm:spPr/>
    </dgm:pt>
    <dgm:pt modelId="{BCF76EF2-8BF7-4796-A2E4-7E624243B0AE}" type="pres">
      <dgm:prSet presAssocID="{A225FA65-9EE4-474F-86F8-50DF1BB69E0D}" presName="sibTrans" presStyleLbl="bgSibTrans2D1" presStyleIdx="2" presStyleCnt="8"/>
      <dgm:spPr/>
    </dgm:pt>
    <dgm:pt modelId="{E8D2B4E6-1560-4BAC-900F-FD3A09913CD1}" type="pres">
      <dgm:prSet presAssocID="{3F830312-9142-4319-86CC-39C73BC1812C}" presName="compNode" presStyleCnt="0"/>
      <dgm:spPr/>
    </dgm:pt>
    <dgm:pt modelId="{23D08B1D-2C0B-401C-960A-22CC55A63AB3}" type="pres">
      <dgm:prSet presAssocID="{3F830312-9142-4319-86CC-39C73BC1812C}" presName="dummyConnPt" presStyleCnt="0"/>
      <dgm:spPr/>
    </dgm:pt>
    <dgm:pt modelId="{8F4E857A-7DB5-4948-822C-B4F0A5ADEDC3}" type="pres">
      <dgm:prSet presAssocID="{3F830312-9142-4319-86CC-39C73BC1812C}" presName="node" presStyleLbl="node1" presStyleIdx="3" presStyleCnt="9">
        <dgm:presLayoutVars>
          <dgm:bulletEnabled val="1"/>
        </dgm:presLayoutVars>
      </dgm:prSet>
      <dgm:spPr/>
    </dgm:pt>
    <dgm:pt modelId="{0FFCA9B5-6C33-478B-B3A6-57E74DADB337}" type="pres">
      <dgm:prSet presAssocID="{64DC8DFC-BE2E-4847-AF35-A2A8DCD89A01}" presName="sibTrans" presStyleLbl="bgSibTrans2D1" presStyleIdx="3" presStyleCnt="8"/>
      <dgm:spPr/>
    </dgm:pt>
    <dgm:pt modelId="{D79B4B6C-10F6-460C-810B-671C985BC732}" type="pres">
      <dgm:prSet presAssocID="{3EB77A3C-41CA-4E00-9811-2C51C827D29D}" presName="compNode" presStyleCnt="0"/>
      <dgm:spPr/>
    </dgm:pt>
    <dgm:pt modelId="{12326779-9C15-4BF7-A09C-7C6E5B739429}" type="pres">
      <dgm:prSet presAssocID="{3EB77A3C-41CA-4E00-9811-2C51C827D29D}" presName="dummyConnPt" presStyleCnt="0"/>
      <dgm:spPr/>
    </dgm:pt>
    <dgm:pt modelId="{DF752BB2-BE5D-437F-A517-1455A90E3371}" type="pres">
      <dgm:prSet presAssocID="{3EB77A3C-41CA-4E00-9811-2C51C827D29D}" presName="node" presStyleLbl="node1" presStyleIdx="4" presStyleCnt="9">
        <dgm:presLayoutVars>
          <dgm:bulletEnabled val="1"/>
        </dgm:presLayoutVars>
      </dgm:prSet>
      <dgm:spPr/>
    </dgm:pt>
    <dgm:pt modelId="{81E969DA-6C16-496D-9834-9D63C532DC61}" type="pres">
      <dgm:prSet presAssocID="{7E32F70C-2757-40BE-A000-6893683FC0C5}" presName="sibTrans" presStyleLbl="bgSibTrans2D1" presStyleIdx="4" presStyleCnt="8"/>
      <dgm:spPr/>
    </dgm:pt>
    <dgm:pt modelId="{5D6D3DA7-96FF-4C96-92B4-9F42971BF3FB}" type="pres">
      <dgm:prSet presAssocID="{8A88AFBD-177F-4226-9534-43ED7EDD6750}" presName="compNode" presStyleCnt="0"/>
      <dgm:spPr/>
    </dgm:pt>
    <dgm:pt modelId="{B1B60980-74DC-4262-A315-2D51437CED78}" type="pres">
      <dgm:prSet presAssocID="{8A88AFBD-177F-4226-9534-43ED7EDD6750}" presName="dummyConnPt" presStyleCnt="0"/>
      <dgm:spPr/>
    </dgm:pt>
    <dgm:pt modelId="{5A099F15-D0A3-4852-8793-B9A02CCC2A8F}" type="pres">
      <dgm:prSet presAssocID="{8A88AFBD-177F-4226-9534-43ED7EDD6750}" presName="node" presStyleLbl="node1" presStyleIdx="5" presStyleCnt="9">
        <dgm:presLayoutVars>
          <dgm:bulletEnabled val="1"/>
        </dgm:presLayoutVars>
      </dgm:prSet>
      <dgm:spPr/>
    </dgm:pt>
    <dgm:pt modelId="{C29B4DA0-AE86-42F0-8FF2-7A1FD1DBF686}" type="pres">
      <dgm:prSet presAssocID="{B711EB8B-0628-48FC-B879-DFE588AD99EA}" presName="sibTrans" presStyleLbl="bgSibTrans2D1" presStyleIdx="5" presStyleCnt="8"/>
      <dgm:spPr/>
    </dgm:pt>
    <dgm:pt modelId="{865D9DEF-43EF-4BEA-B56B-F0AA2D85D9F6}" type="pres">
      <dgm:prSet presAssocID="{037E8B5F-8170-4776-B1BF-91017CBB468B}" presName="compNode" presStyleCnt="0"/>
      <dgm:spPr/>
    </dgm:pt>
    <dgm:pt modelId="{218810F8-AC52-4B85-9EC3-49F3525AA4E0}" type="pres">
      <dgm:prSet presAssocID="{037E8B5F-8170-4776-B1BF-91017CBB468B}" presName="dummyConnPt" presStyleCnt="0"/>
      <dgm:spPr/>
    </dgm:pt>
    <dgm:pt modelId="{C8F12570-AA56-4D58-A92B-EC8B295EAF6C}" type="pres">
      <dgm:prSet presAssocID="{037E8B5F-8170-4776-B1BF-91017CBB468B}" presName="node" presStyleLbl="node1" presStyleIdx="6" presStyleCnt="9">
        <dgm:presLayoutVars>
          <dgm:bulletEnabled val="1"/>
        </dgm:presLayoutVars>
      </dgm:prSet>
      <dgm:spPr/>
    </dgm:pt>
    <dgm:pt modelId="{B87A678D-52C2-447A-9B3D-6B7DB64E4500}" type="pres">
      <dgm:prSet presAssocID="{9C236793-B77A-46BE-8CA7-1C017BD04C1C}" presName="sibTrans" presStyleLbl="bgSibTrans2D1" presStyleIdx="6" presStyleCnt="8"/>
      <dgm:spPr/>
    </dgm:pt>
    <dgm:pt modelId="{89B55E5A-1B89-4F88-8AB8-BF66E85B8BDE}" type="pres">
      <dgm:prSet presAssocID="{29B3CFF8-9750-4166-974C-8AF8E5717C10}" presName="compNode" presStyleCnt="0"/>
      <dgm:spPr/>
    </dgm:pt>
    <dgm:pt modelId="{4B9C679A-0092-46B3-8667-51D6BACD2D4E}" type="pres">
      <dgm:prSet presAssocID="{29B3CFF8-9750-4166-974C-8AF8E5717C10}" presName="dummyConnPt" presStyleCnt="0"/>
      <dgm:spPr/>
    </dgm:pt>
    <dgm:pt modelId="{090AA39F-04F4-4693-B5E1-47A2FC75A991}" type="pres">
      <dgm:prSet presAssocID="{29B3CFF8-9750-4166-974C-8AF8E5717C10}" presName="node" presStyleLbl="node1" presStyleIdx="7" presStyleCnt="9">
        <dgm:presLayoutVars>
          <dgm:bulletEnabled val="1"/>
        </dgm:presLayoutVars>
      </dgm:prSet>
      <dgm:spPr/>
    </dgm:pt>
    <dgm:pt modelId="{BB248B34-217E-4FB3-A0DD-F8E031FD87F8}" type="pres">
      <dgm:prSet presAssocID="{0033D1CB-F737-4527-B99B-CE06E29C2E7A}" presName="sibTrans" presStyleLbl="bgSibTrans2D1" presStyleIdx="7" presStyleCnt="8"/>
      <dgm:spPr/>
    </dgm:pt>
    <dgm:pt modelId="{D170673E-894A-4488-97F5-3670C8AD2552}" type="pres">
      <dgm:prSet presAssocID="{DDDE84E4-0BD8-4A82-9E03-7CB7ADB36223}" presName="compNode" presStyleCnt="0"/>
      <dgm:spPr/>
    </dgm:pt>
    <dgm:pt modelId="{2E8D22EF-6C14-40C0-AC60-9FC3E2A4AE92}" type="pres">
      <dgm:prSet presAssocID="{DDDE84E4-0BD8-4A82-9E03-7CB7ADB36223}" presName="dummyConnPt" presStyleCnt="0"/>
      <dgm:spPr/>
    </dgm:pt>
    <dgm:pt modelId="{675D60DA-CF64-4036-9BF0-CDCCB264A1EF}" type="pres">
      <dgm:prSet presAssocID="{DDDE84E4-0BD8-4A82-9E03-7CB7ADB36223}" presName="node" presStyleLbl="node1" presStyleIdx="8" presStyleCnt="9">
        <dgm:presLayoutVars>
          <dgm:bulletEnabled val="1"/>
        </dgm:presLayoutVars>
      </dgm:prSet>
      <dgm:spPr/>
    </dgm:pt>
  </dgm:ptLst>
  <dgm:cxnLst>
    <dgm:cxn modelId="{B2E41D02-8D10-452D-B5B7-A8227D7A0C55}" type="presOf" srcId="{DDDE84E4-0BD8-4A82-9E03-7CB7ADB36223}" destId="{675D60DA-CF64-4036-9BF0-CDCCB264A1EF}" srcOrd="0" destOrd="0" presId="urn:microsoft.com/office/officeart/2005/8/layout/bProcess4"/>
    <dgm:cxn modelId="{8CAAAC1B-B5EA-41E2-AEE3-4B07E0CAA2DE}" srcId="{0CF295CD-67A9-4E02-B5BE-3B863B50CA97}" destId="{29B3CFF8-9750-4166-974C-8AF8E5717C10}" srcOrd="7" destOrd="0" parTransId="{CB33A892-3D28-49CC-9723-876F2F7A9F27}" sibTransId="{0033D1CB-F737-4527-B99B-CE06E29C2E7A}"/>
    <dgm:cxn modelId="{AEE26C23-5299-49A3-9416-20E17E3DA87E}" type="presOf" srcId="{0CF295CD-67A9-4E02-B5BE-3B863B50CA97}" destId="{6BC6D6C7-F513-4581-AB80-E2256E1E52FC}" srcOrd="0" destOrd="0" presId="urn:microsoft.com/office/officeart/2005/8/layout/bProcess4"/>
    <dgm:cxn modelId="{645DB125-9BEB-4EDF-A7F7-8CFB05C26F9E}" type="presOf" srcId="{695B5D2D-988C-4CF4-9598-F01ED4A3DFDA}" destId="{F7FFB2E8-8367-49A6-88B1-35B055D7EA47}" srcOrd="0" destOrd="0" presId="urn:microsoft.com/office/officeart/2005/8/layout/bProcess4"/>
    <dgm:cxn modelId="{183F6D28-FB11-4C36-B911-8EFAF8B63B01}" type="presOf" srcId="{8A88AFBD-177F-4226-9534-43ED7EDD6750}" destId="{5A099F15-D0A3-4852-8793-B9A02CCC2A8F}" srcOrd="0" destOrd="0" presId="urn:microsoft.com/office/officeart/2005/8/layout/bProcess4"/>
    <dgm:cxn modelId="{6907326C-ADCA-4BE3-B1D0-0F35FB106A8E}" type="presOf" srcId="{7E32F70C-2757-40BE-A000-6893683FC0C5}" destId="{81E969DA-6C16-496D-9834-9D63C532DC61}" srcOrd="0" destOrd="0" presId="urn:microsoft.com/office/officeart/2005/8/layout/bProcess4"/>
    <dgm:cxn modelId="{21CCEC53-B52A-4789-952C-1AA57CCEE3FE}" srcId="{0CF295CD-67A9-4E02-B5BE-3B863B50CA97}" destId="{3F830312-9142-4319-86CC-39C73BC1812C}" srcOrd="3" destOrd="0" parTransId="{A9CEC9E8-1911-49A4-86AC-5FDE74B5767D}" sibTransId="{64DC8DFC-BE2E-4847-AF35-A2A8DCD89A01}"/>
    <dgm:cxn modelId="{854BD854-F9AA-497F-B77D-B2D72E59705B}" srcId="{0CF295CD-67A9-4E02-B5BE-3B863B50CA97}" destId="{3EB77A3C-41CA-4E00-9811-2C51C827D29D}" srcOrd="4" destOrd="0" parTransId="{491325BF-7533-4C7D-A42E-741BC7F126DD}" sibTransId="{7E32F70C-2757-40BE-A000-6893683FC0C5}"/>
    <dgm:cxn modelId="{A629B480-B1B0-465E-A168-BD2C964BAD62}" srcId="{0CF295CD-67A9-4E02-B5BE-3B863B50CA97}" destId="{E17D943F-65F6-4C09-B67A-E62EB6B421DA}" srcOrd="0" destOrd="0" parTransId="{F976BCB3-0B02-4DDE-B933-5D7BB86367AE}" sibTransId="{695B5D2D-988C-4CF4-9598-F01ED4A3DFDA}"/>
    <dgm:cxn modelId="{0F60F984-8D9F-4716-9FB6-06793F022CE6}" type="presOf" srcId="{3FD737BD-FC16-4005-B609-E48792C01815}" destId="{1D0D10EC-F467-40DD-A147-C220D8EB55D5}" srcOrd="0" destOrd="0" presId="urn:microsoft.com/office/officeart/2005/8/layout/bProcess4"/>
    <dgm:cxn modelId="{D2F5B38D-AD6E-4ED4-AB6C-D3ADA26ECFBD}" type="presOf" srcId="{E17D943F-65F6-4C09-B67A-E62EB6B421DA}" destId="{267DB447-6414-40D1-8B26-B57994AD2E83}" srcOrd="0" destOrd="0" presId="urn:microsoft.com/office/officeart/2005/8/layout/bProcess4"/>
    <dgm:cxn modelId="{44D47399-3064-477F-A5BC-40CD89671C73}" type="presOf" srcId="{A225FA65-9EE4-474F-86F8-50DF1BB69E0D}" destId="{BCF76EF2-8BF7-4796-A2E4-7E624243B0AE}" srcOrd="0" destOrd="0" presId="urn:microsoft.com/office/officeart/2005/8/layout/bProcess4"/>
    <dgm:cxn modelId="{BF9BE999-63FA-481F-929A-5832F1D12E36}" srcId="{0CF295CD-67A9-4E02-B5BE-3B863B50CA97}" destId="{DDDE84E4-0BD8-4A82-9E03-7CB7ADB36223}" srcOrd="8" destOrd="0" parTransId="{2BE62CA2-4BD5-46BF-AEDC-2ABBE27B47ED}" sibTransId="{7E04E22D-2432-4F2C-B9BD-F89E88777663}"/>
    <dgm:cxn modelId="{41C0A4A3-6E4A-4AA4-B2B0-E7111E4ED144}" type="presOf" srcId="{B711EB8B-0628-48FC-B879-DFE588AD99EA}" destId="{C29B4DA0-AE86-42F0-8FF2-7A1FD1DBF686}" srcOrd="0" destOrd="0" presId="urn:microsoft.com/office/officeart/2005/8/layout/bProcess4"/>
    <dgm:cxn modelId="{8795ECB2-6F98-4BCD-941A-36BAB38C8BEF}" type="presOf" srcId="{0033D1CB-F737-4527-B99B-CE06E29C2E7A}" destId="{BB248B34-217E-4FB3-A0DD-F8E031FD87F8}" srcOrd="0" destOrd="0" presId="urn:microsoft.com/office/officeart/2005/8/layout/bProcess4"/>
    <dgm:cxn modelId="{716895B4-7B58-4EE5-8A92-0622916944DF}" srcId="{0CF295CD-67A9-4E02-B5BE-3B863B50CA97}" destId="{1B5F2B56-96B7-47E3-9325-E072714A1A08}" srcOrd="2" destOrd="0" parTransId="{BFE30CB2-3FF0-4719-9CC8-71446BF1C5A0}" sibTransId="{A225FA65-9EE4-474F-86F8-50DF1BB69E0D}"/>
    <dgm:cxn modelId="{64D6EAB4-5F4A-4EBA-99DB-15D8A75E8118}" type="presOf" srcId="{037E8B5F-8170-4776-B1BF-91017CBB468B}" destId="{C8F12570-AA56-4D58-A92B-EC8B295EAF6C}" srcOrd="0" destOrd="0" presId="urn:microsoft.com/office/officeart/2005/8/layout/bProcess4"/>
    <dgm:cxn modelId="{5FCF40BB-2BA9-4FE6-9151-4DA4EF0667B4}" type="presOf" srcId="{1B5F2B56-96B7-47E3-9325-E072714A1A08}" destId="{23B02C59-DB77-4D34-84F9-F0513D463361}" srcOrd="0" destOrd="0" presId="urn:microsoft.com/office/officeart/2005/8/layout/bProcess4"/>
    <dgm:cxn modelId="{C34401C3-EF8D-40CA-A962-64622DE901A7}" type="presOf" srcId="{3F830312-9142-4319-86CC-39C73BC1812C}" destId="{8F4E857A-7DB5-4948-822C-B4F0A5ADEDC3}" srcOrd="0" destOrd="0" presId="urn:microsoft.com/office/officeart/2005/8/layout/bProcess4"/>
    <dgm:cxn modelId="{F2DEC1C4-44FD-441B-A265-B1B9ABC4F20B}" type="presOf" srcId="{64DC8DFC-BE2E-4847-AF35-A2A8DCD89A01}" destId="{0FFCA9B5-6C33-478B-B3A6-57E74DADB337}" srcOrd="0" destOrd="0" presId="urn:microsoft.com/office/officeart/2005/8/layout/bProcess4"/>
    <dgm:cxn modelId="{D77C65D4-2C09-4D15-85E8-FB07ACA54685}" type="presOf" srcId="{29B3CFF8-9750-4166-974C-8AF8E5717C10}" destId="{090AA39F-04F4-4693-B5E1-47A2FC75A991}" srcOrd="0" destOrd="0" presId="urn:microsoft.com/office/officeart/2005/8/layout/bProcess4"/>
    <dgm:cxn modelId="{4CCFE1D5-0F08-4E55-92DA-E5B65BBE0D14}" type="presOf" srcId="{9C236793-B77A-46BE-8CA7-1C017BD04C1C}" destId="{B87A678D-52C2-447A-9B3D-6B7DB64E4500}" srcOrd="0" destOrd="0" presId="urn:microsoft.com/office/officeart/2005/8/layout/bProcess4"/>
    <dgm:cxn modelId="{CAF59DD6-B680-4A01-99E3-FEC79DB82A38}" type="presOf" srcId="{7D97D88F-B44D-4A6F-900F-D1974967EB2E}" destId="{8A340E52-5C3D-4C4A-A992-FC4A2F28B34F}" srcOrd="0" destOrd="0" presId="urn:microsoft.com/office/officeart/2005/8/layout/bProcess4"/>
    <dgm:cxn modelId="{B38886DC-8EFD-48E5-8748-A1D7548907FE}" srcId="{0CF295CD-67A9-4E02-B5BE-3B863B50CA97}" destId="{8A88AFBD-177F-4226-9534-43ED7EDD6750}" srcOrd="5" destOrd="0" parTransId="{4EA47097-D552-4787-99B8-B8985A2FFEF1}" sibTransId="{B711EB8B-0628-48FC-B879-DFE588AD99EA}"/>
    <dgm:cxn modelId="{13F7F4E4-F3CE-49BF-BE34-A030E0E4E921}" type="presOf" srcId="{3EB77A3C-41CA-4E00-9811-2C51C827D29D}" destId="{DF752BB2-BE5D-437F-A517-1455A90E3371}" srcOrd="0" destOrd="0" presId="urn:microsoft.com/office/officeart/2005/8/layout/bProcess4"/>
    <dgm:cxn modelId="{B94810F0-FC3D-4A2C-879B-D4ADB02470E7}" srcId="{0CF295CD-67A9-4E02-B5BE-3B863B50CA97}" destId="{3FD737BD-FC16-4005-B609-E48792C01815}" srcOrd="1" destOrd="0" parTransId="{66ED8FD9-2C26-4363-AFC7-FB7D5B2A7D5F}" sibTransId="{7D97D88F-B44D-4A6F-900F-D1974967EB2E}"/>
    <dgm:cxn modelId="{F34C23F3-0313-4649-B536-450A0DF2A53A}" srcId="{0CF295CD-67A9-4E02-B5BE-3B863B50CA97}" destId="{037E8B5F-8170-4776-B1BF-91017CBB468B}" srcOrd="6" destOrd="0" parTransId="{64884537-B0FB-47BE-B218-4EADE665747B}" sibTransId="{9C236793-B77A-46BE-8CA7-1C017BD04C1C}"/>
    <dgm:cxn modelId="{97FED7D3-65CE-489B-9AF2-5105F38ED3F3}" type="presParOf" srcId="{6BC6D6C7-F513-4581-AB80-E2256E1E52FC}" destId="{8AA0D5B8-3E70-4767-BEF6-993AA00C739A}" srcOrd="0" destOrd="0" presId="urn:microsoft.com/office/officeart/2005/8/layout/bProcess4"/>
    <dgm:cxn modelId="{CB02DDD4-C45F-4AFB-B63F-078B080359F1}" type="presParOf" srcId="{8AA0D5B8-3E70-4767-BEF6-993AA00C739A}" destId="{9E989F97-1665-440F-9808-4909A87F43EE}" srcOrd="0" destOrd="0" presId="urn:microsoft.com/office/officeart/2005/8/layout/bProcess4"/>
    <dgm:cxn modelId="{6BEE827A-A567-4181-A4F1-83F5F33E7222}" type="presParOf" srcId="{8AA0D5B8-3E70-4767-BEF6-993AA00C739A}" destId="{267DB447-6414-40D1-8B26-B57994AD2E83}" srcOrd="1" destOrd="0" presId="urn:microsoft.com/office/officeart/2005/8/layout/bProcess4"/>
    <dgm:cxn modelId="{2017F083-C9F0-40F0-A05D-05379C70AC90}" type="presParOf" srcId="{6BC6D6C7-F513-4581-AB80-E2256E1E52FC}" destId="{F7FFB2E8-8367-49A6-88B1-35B055D7EA47}" srcOrd="1" destOrd="0" presId="urn:microsoft.com/office/officeart/2005/8/layout/bProcess4"/>
    <dgm:cxn modelId="{2F690A7B-77EC-4D66-BB9F-05FAEA5CEDEE}" type="presParOf" srcId="{6BC6D6C7-F513-4581-AB80-E2256E1E52FC}" destId="{33C86948-4C9E-4109-AD71-5D1AE4DB0D03}" srcOrd="2" destOrd="0" presId="urn:microsoft.com/office/officeart/2005/8/layout/bProcess4"/>
    <dgm:cxn modelId="{3F4ED6FD-1C65-4306-A299-546A39F12470}" type="presParOf" srcId="{33C86948-4C9E-4109-AD71-5D1AE4DB0D03}" destId="{436A1102-05C1-4F54-817F-6DB81AFC9AE6}" srcOrd="0" destOrd="0" presId="urn:microsoft.com/office/officeart/2005/8/layout/bProcess4"/>
    <dgm:cxn modelId="{6904E629-A300-4788-ACD8-D2F5E896D337}" type="presParOf" srcId="{33C86948-4C9E-4109-AD71-5D1AE4DB0D03}" destId="{1D0D10EC-F467-40DD-A147-C220D8EB55D5}" srcOrd="1" destOrd="0" presId="urn:microsoft.com/office/officeart/2005/8/layout/bProcess4"/>
    <dgm:cxn modelId="{31B8205B-2FE8-4884-9B40-E2FBCE2A0135}" type="presParOf" srcId="{6BC6D6C7-F513-4581-AB80-E2256E1E52FC}" destId="{8A340E52-5C3D-4C4A-A992-FC4A2F28B34F}" srcOrd="3" destOrd="0" presId="urn:microsoft.com/office/officeart/2005/8/layout/bProcess4"/>
    <dgm:cxn modelId="{77A6A11F-037C-4BFD-9DA6-C43B69F54254}" type="presParOf" srcId="{6BC6D6C7-F513-4581-AB80-E2256E1E52FC}" destId="{E0D46A2B-EA5D-4A44-945E-9079DF3EF644}" srcOrd="4" destOrd="0" presId="urn:microsoft.com/office/officeart/2005/8/layout/bProcess4"/>
    <dgm:cxn modelId="{1364352B-80E3-4A06-AC1D-3596D26A9AAF}" type="presParOf" srcId="{E0D46A2B-EA5D-4A44-945E-9079DF3EF644}" destId="{85CFC432-7C4A-44AD-A801-1A22CF16BB97}" srcOrd="0" destOrd="0" presId="urn:microsoft.com/office/officeart/2005/8/layout/bProcess4"/>
    <dgm:cxn modelId="{EA3AA06F-957F-47FB-AE7D-C85F2EE030E4}" type="presParOf" srcId="{E0D46A2B-EA5D-4A44-945E-9079DF3EF644}" destId="{23B02C59-DB77-4D34-84F9-F0513D463361}" srcOrd="1" destOrd="0" presId="urn:microsoft.com/office/officeart/2005/8/layout/bProcess4"/>
    <dgm:cxn modelId="{78D4ED4E-F975-47FA-803A-3EE0F8E33DEE}" type="presParOf" srcId="{6BC6D6C7-F513-4581-AB80-E2256E1E52FC}" destId="{BCF76EF2-8BF7-4796-A2E4-7E624243B0AE}" srcOrd="5" destOrd="0" presId="urn:microsoft.com/office/officeart/2005/8/layout/bProcess4"/>
    <dgm:cxn modelId="{56335595-66E4-4445-8DA8-FD019A409583}" type="presParOf" srcId="{6BC6D6C7-F513-4581-AB80-E2256E1E52FC}" destId="{E8D2B4E6-1560-4BAC-900F-FD3A09913CD1}" srcOrd="6" destOrd="0" presId="urn:microsoft.com/office/officeart/2005/8/layout/bProcess4"/>
    <dgm:cxn modelId="{5F4537BA-465C-485B-8EAB-BC278A6F7B37}" type="presParOf" srcId="{E8D2B4E6-1560-4BAC-900F-FD3A09913CD1}" destId="{23D08B1D-2C0B-401C-960A-22CC55A63AB3}" srcOrd="0" destOrd="0" presId="urn:microsoft.com/office/officeart/2005/8/layout/bProcess4"/>
    <dgm:cxn modelId="{AF0DD23B-BE90-419D-8522-78205D3D2B76}" type="presParOf" srcId="{E8D2B4E6-1560-4BAC-900F-FD3A09913CD1}" destId="{8F4E857A-7DB5-4948-822C-B4F0A5ADEDC3}" srcOrd="1" destOrd="0" presId="urn:microsoft.com/office/officeart/2005/8/layout/bProcess4"/>
    <dgm:cxn modelId="{EB4A13C3-E516-42E2-9AEE-66ECE38CEA08}" type="presParOf" srcId="{6BC6D6C7-F513-4581-AB80-E2256E1E52FC}" destId="{0FFCA9B5-6C33-478B-B3A6-57E74DADB337}" srcOrd="7" destOrd="0" presId="urn:microsoft.com/office/officeart/2005/8/layout/bProcess4"/>
    <dgm:cxn modelId="{936AC854-E4C5-4C25-A72E-26EFE350D099}" type="presParOf" srcId="{6BC6D6C7-F513-4581-AB80-E2256E1E52FC}" destId="{D79B4B6C-10F6-460C-810B-671C985BC732}" srcOrd="8" destOrd="0" presId="urn:microsoft.com/office/officeart/2005/8/layout/bProcess4"/>
    <dgm:cxn modelId="{E23494F1-05BE-40B8-858F-3C5CFF5FAFD0}" type="presParOf" srcId="{D79B4B6C-10F6-460C-810B-671C985BC732}" destId="{12326779-9C15-4BF7-A09C-7C6E5B739429}" srcOrd="0" destOrd="0" presId="urn:microsoft.com/office/officeart/2005/8/layout/bProcess4"/>
    <dgm:cxn modelId="{60CF8809-3932-48DA-A0C6-A4F1639B452E}" type="presParOf" srcId="{D79B4B6C-10F6-460C-810B-671C985BC732}" destId="{DF752BB2-BE5D-437F-A517-1455A90E3371}" srcOrd="1" destOrd="0" presId="urn:microsoft.com/office/officeart/2005/8/layout/bProcess4"/>
    <dgm:cxn modelId="{351245C9-23A8-49CC-88DF-5777C1ED1A5F}" type="presParOf" srcId="{6BC6D6C7-F513-4581-AB80-E2256E1E52FC}" destId="{81E969DA-6C16-496D-9834-9D63C532DC61}" srcOrd="9" destOrd="0" presId="urn:microsoft.com/office/officeart/2005/8/layout/bProcess4"/>
    <dgm:cxn modelId="{37D8C0EA-96D2-4FD8-8280-31A6683607E5}" type="presParOf" srcId="{6BC6D6C7-F513-4581-AB80-E2256E1E52FC}" destId="{5D6D3DA7-96FF-4C96-92B4-9F42971BF3FB}" srcOrd="10" destOrd="0" presId="urn:microsoft.com/office/officeart/2005/8/layout/bProcess4"/>
    <dgm:cxn modelId="{04AC4931-F133-4408-A58D-120661264BF5}" type="presParOf" srcId="{5D6D3DA7-96FF-4C96-92B4-9F42971BF3FB}" destId="{B1B60980-74DC-4262-A315-2D51437CED78}" srcOrd="0" destOrd="0" presId="urn:microsoft.com/office/officeart/2005/8/layout/bProcess4"/>
    <dgm:cxn modelId="{CDF5A4F8-F909-41B6-BE7F-FE4B2C24D95B}" type="presParOf" srcId="{5D6D3DA7-96FF-4C96-92B4-9F42971BF3FB}" destId="{5A099F15-D0A3-4852-8793-B9A02CCC2A8F}" srcOrd="1" destOrd="0" presId="urn:microsoft.com/office/officeart/2005/8/layout/bProcess4"/>
    <dgm:cxn modelId="{7138BB23-C540-4C35-9535-8925DE0FD179}" type="presParOf" srcId="{6BC6D6C7-F513-4581-AB80-E2256E1E52FC}" destId="{C29B4DA0-AE86-42F0-8FF2-7A1FD1DBF686}" srcOrd="11" destOrd="0" presId="urn:microsoft.com/office/officeart/2005/8/layout/bProcess4"/>
    <dgm:cxn modelId="{7632C56D-C1D2-4989-BF25-05A0BF7610DE}" type="presParOf" srcId="{6BC6D6C7-F513-4581-AB80-E2256E1E52FC}" destId="{865D9DEF-43EF-4BEA-B56B-F0AA2D85D9F6}" srcOrd="12" destOrd="0" presId="urn:microsoft.com/office/officeart/2005/8/layout/bProcess4"/>
    <dgm:cxn modelId="{983C5DAD-042D-402C-9D7F-75FC9DFD8926}" type="presParOf" srcId="{865D9DEF-43EF-4BEA-B56B-F0AA2D85D9F6}" destId="{218810F8-AC52-4B85-9EC3-49F3525AA4E0}" srcOrd="0" destOrd="0" presId="urn:microsoft.com/office/officeart/2005/8/layout/bProcess4"/>
    <dgm:cxn modelId="{F4E01851-952B-478A-9E5B-6C4E81A3A34B}" type="presParOf" srcId="{865D9DEF-43EF-4BEA-B56B-F0AA2D85D9F6}" destId="{C8F12570-AA56-4D58-A92B-EC8B295EAF6C}" srcOrd="1" destOrd="0" presId="urn:microsoft.com/office/officeart/2005/8/layout/bProcess4"/>
    <dgm:cxn modelId="{B77AA719-9922-4602-A1B9-6C63B022B3EE}" type="presParOf" srcId="{6BC6D6C7-F513-4581-AB80-E2256E1E52FC}" destId="{B87A678D-52C2-447A-9B3D-6B7DB64E4500}" srcOrd="13" destOrd="0" presId="urn:microsoft.com/office/officeart/2005/8/layout/bProcess4"/>
    <dgm:cxn modelId="{03A6A365-CC17-4841-AAFA-27902BF8212F}" type="presParOf" srcId="{6BC6D6C7-F513-4581-AB80-E2256E1E52FC}" destId="{89B55E5A-1B89-4F88-8AB8-BF66E85B8BDE}" srcOrd="14" destOrd="0" presId="urn:microsoft.com/office/officeart/2005/8/layout/bProcess4"/>
    <dgm:cxn modelId="{95300B29-9786-4DD4-8931-811F657F71C1}" type="presParOf" srcId="{89B55E5A-1B89-4F88-8AB8-BF66E85B8BDE}" destId="{4B9C679A-0092-46B3-8667-51D6BACD2D4E}" srcOrd="0" destOrd="0" presId="urn:microsoft.com/office/officeart/2005/8/layout/bProcess4"/>
    <dgm:cxn modelId="{67A9AB13-62C1-45D6-8839-CBA155A63765}" type="presParOf" srcId="{89B55E5A-1B89-4F88-8AB8-BF66E85B8BDE}" destId="{090AA39F-04F4-4693-B5E1-47A2FC75A991}" srcOrd="1" destOrd="0" presId="urn:microsoft.com/office/officeart/2005/8/layout/bProcess4"/>
    <dgm:cxn modelId="{1F9ACE14-C409-4916-B385-9064DF8F80C7}" type="presParOf" srcId="{6BC6D6C7-F513-4581-AB80-E2256E1E52FC}" destId="{BB248B34-217E-4FB3-A0DD-F8E031FD87F8}" srcOrd="15" destOrd="0" presId="urn:microsoft.com/office/officeart/2005/8/layout/bProcess4"/>
    <dgm:cxn modelId="{FB7252F3-0A1C-44A9-90B4-270175DF14DB}" type="presParOf" srcId="{6BC6D6C7-F513-4581-AB80-E2256E1E52FC}" destId="{D170673E-894A-4488-97F5-3670C8AD2552}" srcOrd="16" destOrd="0" presId="urn:microsoft.com/office/officeart/2005/8/layout/bProcess4"/>
    <dgm:cxn modelId="{624404D3-7F75-4904-9789-C6E6D3584DFF}" type="presParOf" srcId="{D170673E-894A-4488-97F5-3670C8AD2552}" destId="{2E8D22EF-6C14-40C0-AC60-9FC3E2A4AE92}" srcOrd="0" destOrd="0" presId="urn:microsoft.com/office/officeart/2005/8/layout/bProcess4"/>
    <dgm:cxn modelId="{2733893C-036A-4C5A-B70D-92009A8AF495}" type="presParOf" srcId="{D170673E-894A-4488-97F5-3670C8AD2552}" destId="{675D60DA-CF64-4036-9BF0-CDCCB264A1EF}"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0C1375-D562-4212-A7A4-C2E860F4407F}" type="doc">
      <dgm:prSet loTypeId="urn:microsoft.com/office/officeart/2005/8/layout/process1" loCatId="process" qsTypeId="urn:microsoft.com/office/officeart/2005/8/quickstyle/simple1" qsCatId="simple" csTypeId="urn:microsoft.com/office/officeart/2005/8/colors/accent1_2" csCatId="accent1" phldr="1"/>
      <dgm:spPr/>
    </dgm:pt>
    <dgm:pt modelId="{FA4A0A90-806A-4550-9625-4CBFD21D781C}">
      <dgm:prSet phldrT="[Text]"/>
      <dgm:spPr>
        <a:solidFill>
          <a:schemeClr val="accent3">
            <a:lumMod val="20000"/>
            <a:lumOff val="80000"/>
          </a:schemeClr>
        </a:solidFill>
        <a:ln>
          <a:solidFill>
            <a:schemeClr val="tx1"/>
          </a:solidFill>
        </a:ln>
      </dgm:spPr>
      <dgm:t>
        <a:bodyPr/>
        <a:lstStyle/>
        <a:p>
          <a:r>
            <a:rPr lang="en-GB">
              <a:solidFill>
                <a:schemeClr val="tx1"/>
              </a:solidFill>
            </a:rPr>
            <a:t>Addressing top-heavy points to Tier A and B cases</a:t>
          </a:r>
        </a:p>
      </dgm:t>
    </dgm:pt>
    <dgm:pt modelId="{4C7E0E72-6C53-4411-8E77-D958358F5359}" type="parTrans" cxnId="{05116F06-015F-43A7-9838-6A08FB8FB37E}">
      <dgm:prSet/>
      <dgm:spPr/>
      <dgm:t>
        <a:bodyPr/>
        <a:lstStyle/>
        <a:p>
          <a:endParaRPr lang="en-GB"/>
        </a:p>
      </dgm:t>
    </dgm:pt>
    <dgm:pt modelId="{DD593BBB-B8AC-4856-A622-FC96CFE1D6E5}" type="sibTrans" cxnId="{05116F06-015F-43A7-9838-6A08FB8FB37E}">
      <dgm:prSet/>
      <dgm:spPr/>
      <dgm:t>
        <a:bodyPr/>
        <a:lstStyle/>
        <a:p>
          <a:endParaRPr lang="en-GB"/>
        </a:p>
      </dgm:t>
    </dgm:pt>
    <dgm:pt modelId="{CC3C4FD4-5DDE-455E-A763-736F904AE808}">
      <dgm:prSet phldrT="[Text]"/>
      <dgm:spPr>
        <a:solidFill>
          <a:schemeClr val="accent3">
            <a:lumMod val="20000"/>
            <a:lumOff val="80000"/>
          </a:schemeClr>
        </a:solidFill>
        <a:ln>
          <a:solidFill>
            <a:schemeClr val="tx1"/>
          </a:solidFill>
        </a:ln>
      </dgm:spPr>
      <dgm:t>
        <a:bodyPr/>
        <a:lstStyle/>
        <a:p>
          <a:r>
            <a:rPr lang="en-GB">
              <a:solidFill>
                <a:schemeClr val="tx1"/>
              </a:solidFill>
            </a:rPr>
            <a:t>CMS to be updated to improve accuracy and reliability</a:t>
          </a:r>
        </a:p>
      </dgm:t>
    </dgm:pt>
    <dgm:pt modelId="{85299B24-DA44-47F9-B3DC-4B40A80D04E9}" type="parTrans" cxnId="{A54C3311-F9C6-48B2-83A3-6457DBC6CAB7}">
      <dgm:prSet/>
      <dgm:spPr/>
      <dgm:t>
        <a:bodyPr/>
        <a:lstStyle/>
        <a:p>
          <a:endParaRPr lang="en-GB"/>
        </a:p>
      </dgm:t>
    </dgm:pt>
    <dgm:pt modelId="{E3C62E50-DDDD-4ED4-A428-F28C4D70407C}" type="sibTrans" cxnId="{A54C3311-F9C6-48B2-83A3-6457DBC6CAB7}">
      <dgm:prSet/>
      <dgm:spPr/>
      <dgm:t>
        <a:bodyPr/>
        <a:lstStyle/>
        <a:p>
          <a:endParaRPr lang="en-GB"/>
        </a:p>
      </dgm:t>
    </dgm:pt>
    <dgm:pt modelId="{21191165-E624-447D-9F7E-9A5C9820DC69}">
      <dgm:prSet phldrT="[Text]"/>
      <dgm:spPr>
        <a:solidFill>
          <a:schemeClr val="accent3">
            <a:lumMod val="20000"/>
            <a:lumOff val="80000"/>
          </a:schemeClr>
        </a:solidFill>
        <a:ln>
          <a:solidFill>
            <a:schemeClr val="tx1"/>
          </a:solidFill>
        </a:ln>
      </dgm:spPr>
      <dgm:t>
        <a:bodyPr/>
        <a:lstStyle/>
        <a:p>
          <a:r>
            <a:rPr lang="en-GB">
              <a:solidFill>
                <a:schemeClr val="tx1"/>
              </a:solidFill>
            </a:rPr>
            <a:t>WMT points for full-time PP changing to </a:t>
          </a:r>
          <a:r>
            <a:rPr lang="en-GB" b="0">
              <a:solidFill>
                <a:schemeClr val="tx1"/>
              </a:solidFill>
            </a:rPr>
            <a:t>2200</a:t>
          </a:r>
          <a:r>
            <a:rPr lang="en-GB" b="0">
              <a:solidFill>
                <a:schemeClr val="tx1"/>
              </a:solidFill>
              <a:latin typeface="Arial"/>
            </a:rPr>
            <a:t> for full time</a:t>
          </a:r>
          <a:endParaRPr lang="en-GB">
            <a:solidFill>
              <a:schemeClr val="tx1"/>
            </a:solidFill>
          </a:endParaRPr>
        </a:p>
      </dgm:t>
    </dgm:pt>
    <dgm:pt modelId="{D6968E4F-B2EB-4005-8802-A9C0F07E428F}" type="parTrans" cxnId="{A63E3A82-2662-49B6-8E1F-9DAB9E57964C}">
      <dgm:prSet/>
      <dgm:spPr/>
      <dgm:t>
        <a:bodyPr/>
        <a:lstStyle/>
        <a:p>
          <a:endParaRPr lang="en-GB"/>
        </a:p>
      </dgm:t>
    </dgm:pt>
    <dgm:pt modelId="{0404A68D-6F0C-4313-9ACB-3E9A542D75CA}" type="sibTrans" cxnId="{A63E3A82-2662-49B6-8E1F-9DAB9E57964C}">
      <dgm:prSet/>
      <dgm:spPr/>
      <dgm:t>
        <a:bodyPr/>
        <a:lstStyle/>
        <a:p>
          <a:endParaRPr lang="en-GB"/>
        </a:p>
      </dgm:t>
    </dgm:pt>
    <dgm:pt modelId="{20C24D1A-6F46-4D94-9DB1-EE27FC80BE2B}">
      <dgm:prSet phldrT="[Text]"/>
      <dgm:spPr>
        <a:solidFill>
          <a:schemeClr val="accent3">
            <a:lumMod val="20000"/>
            <a:lumOff val="80000"/>
          </a:schemeClr>
        </a:solidFill>
        <a:ln>
          <a:solidFill>
            <a:schemeClr val="tx1"/>
          </a:solidFill>
        </a:ln>
      </dgm:spPr>
      <dgm:t>
        <a:bodyPr/>
        <a:lstStyle/>
        <a:p>
          <a:r>
            <a:rPr lang="en-GB">
              <a:solidFill>
                <a:schemeClr val="tx1"/>
              </a:solidFill>
            </a:rPr>
            <a:t>Protected learning time with PQiPs</a:t>
          </a:r>
        </a:p>
      </dgm:t>
    </dgm:pt>
    <dgm:pt modelId="{E1355ADB-12EC-4CD4-A541-B3517C53E266}" type="parTrans" cxnId="{FB45B391-D914-480F-AED1-2DCD526AEB1D}">
      <dgm:prSet/>
      <dgm:spPr/>
      <dgm:t>
        <a:bodyPr/>
        <a:lstStyle/>
        <a:p>
          <a:endParaRPr lang="en-GB"/>
        </a:p>
      </dgm:t>
    </dgm:pt>
    <dgm:pt modelId="{81088868-01A2-4668-A7E6-4309C167E8B3}" type="sibTrans" cxnId="{FB45B391-D914-480F-AED1-2DCD526AEB1D}">
      <dgm:prSet/>
      <dgm:spPr/>
      <dgm:t>
        <a:bodyPr/>
        <a:lstStyle/>
        <a:p>
          <a:endParaRPr lang="en-GB"/>
        </a:p>
      </dgm:t>
    </dgm:pt>
    <dgm:pt modelId="{0DA82528-D8BC-4DA9-A9C0-49CCD4B17FCE}">
      <dgm:prSet phldrT="[Text]"/>
      <dgm:spPr>
        <a:solidFill>
          <a:schemeClr val="accent3">
            <a:lumMod val="20000"/>
            <a:lumOff val="80000"/>
          </a:schemeClr>
        </a:solidFill>
        <a:ln>
          <a:solidFill>
            <a:schemeClr val="tx1"/>
          </a:solidFill>
        </a:ln>
      </dgm:spPr>
      <dgm:t>
        <a:bodyPr/>
        <a:lstStyle/>
        <a:p>
          <a:r>
            <a:rPr lang="en-GB">
              <a:solidFill>
                <a:schemeClr val="tx1"/>
              </a:solidFill>
            </a:rPr>
            <a:t>Update to include SPOC roles in Target Staffing Figures</a:t>
          </a:r>
        </a:p>
      </dgm:t>
    </dgm:pt>
    <dgm:pt modelId="{1706F723-4A72-4BC8-91CF-4AE37594331A}" type="parTrans" cxnId="{DD09ABBE-D557-47C7-B57A-56D6E37574AF}">
      <dgm:prSet/>
      <dgm:spPr/>
      <dgm:t>
        <a:bodyPr/>
        <a:lstStyle/>
        <a:p>
          <a:endParaRPr lang="en-GB"/>
        </a:p>
      </dgm:t>
    </dgm:pt>
    <dgm:pt modelId="{7A8C7190-7569-4D3B-AEB5-74B612E74E5F}" type="sibTrans" cxnId="{DD09ABBE-D557-47C7-B57A-56D6E37574AF}">
      <dgm:prSet/>
      <dgm:spPr/>
      <dgm:t>
        <a:bodyPr/>
        <a:lstStyle/>
        <a:p>
          <a:endParaRPr lang="en-GB"/>
        </a:p>
      </dgm:t>
    </dgm:pt>
    <dgm:pt modelId="{E5308923-DEC1-4EC7-A360-97BCE08560BC}" type="pres">
      <dgm:prSet presAssocID="{620C1375-D562-4212-A7A4-C2E860F4407F}" presName="Name0" presStyleCnt="0">
        <dgm:presLayoutVars>
          <dgm:dir/>
          <dgm:resizeHandles val="exact"/>
        </dgm:presLayoutVars>
      </dgm:prSet>
      <dgm:spPr/>
    </dgm:pt>
    <dgm:pt modelId="{A4941800-0285-4477-8B05-621AF9FFCEE9}" type="pres">
      <dgm:prSet presAssocID="{FA4A0A90-806A-4550-9625-4CBFD21D781C}" presName="node" presStyleLbl="node1" presStyleIdx="0" presStyleCnt="5">
        <dgm:presLayoutVars>
          <dgm:bulletEnabled val="1"/>
        </dgm:presLayoutVars>
      </dgm:prSet>
      <dgm:spPr/>
    </dgm:pt>
    <dgm:pt modelId="{2F175D7A-36B0-483A-BDB6-2AFF8336CCD3}" type="pres">
      <dgm:prSet presAssocID="{DD593BBB-B8AC-4856-A622-FC96CFE1D6E5}" presName="sibTrans" presStyleLbl="sibTrans2D1" presStyleIdx="0" presStyleCnt="4"/>
      <dgm:spPr>
        <a:prstGeom prst="mathPlus">
          <a:avLst/>
        </a:prstGeom>
      </dgm:spPr>
    </dgm:pt>
    <dgm:pt modelId="{75610D9C-4251-456D-B1AA-A0F0F9979098}" type="pres">
      <dgm:prSet presAssocID="{DD593BBB-B8AC-4856-A622-FC96CFE1D6E5}" presName="connectorText" presStyleLbl="sibTrans2D1" presStyleIdx="0" presStyleCnt="4"/>
      <dgm:spPr/>
    </dgm:pt>
    <dgm:pt modelId="{583C1D15-111C-48E1-8373-FE52F7F892BC}" type="pres">
      <dgm:prSet presAssocID="{CC3C4FD4-5DDE-455E-A763-736F904AE808}" presName="node" presStyleLbl="node1" presStyleIdx="1" presStyleCnt="5">
        <dgm:presLayoutVars>
          <dgm:bulletEnabled val="1"/>
        </dgm:presLayoutVars>
      </dgm:prSet>
      <dgm:spPr/>
    </dgm:pt>
    <dgm:pt modelId="{7B0227EA-0DCD-4033-BBA7-E6DE27114E1D}" type="pres">
      <dgm:prSet presAssocID="{E3C62E50-DDDD-4ED4-A428-F28C4D70407C}" presName="sibTrans" presStyleLbl="sibTrans2D1" presStyleIdx="1" presStyleCnt="4"/>
      <dgm:spPr>
        <a:prstGeom prst="mathPlus">
          <a:avLst/>
        </a:prstGeom>
      </dgm:spPr>
    </dgm:pt>
    <dgm:pt modelId="{2C50863F-6ECF-4BB7-BEEC-48072D8B6763}" type="pres">
      <dgm:prSet presAssocID="{E3C62E50-DDDD-4ED4-A428-F28C4D70407C}" presName="connectorText" presStyleLbl="sibTrans2D1" presStyleIdx="1" presStyleCnt="4"/>
      <dgm:spPr/>
    </dgm:pt>
    <dgm:pt modelId="{97A34EA6-CF5E-4F73-AED1-7952F0CFF7DC}" type="pres">
      <dgm:prSet presAssocID="{21191165-E624-447D-9F7E-9A5C9820DC69}" presName="node" presStyleLbl="node1" presStyleIdx="2" presStyleCnt="5">
        <dgm:presLayoutVars>
          <dgm:bulletEnabled val="1"/>
        </dgm:presLayoutVars>
      </dgm:prSet>
      <dgm:spPr/>
    </dgm:pt>
    <dgm:pt modelId="{CFA2F050-4C70-40A4-8F1E-CA7E5B1CC7E3}" type="pres">
      <dgm:prSet presAssocID="{0404A68D-6F0C-4313-9ACB-3E9A542D75CA}" presName="sibTrans" presStyleLbl="sibTrans2D1" presStyleIdx="2" presStyleCnt="4"/>
      <dgm:spPr>
        <a:prstGeom prst="mathPlus">
          <a:avLst/>
        </a:prstGeom>
      </dgm:spPr>
    </dgm:pt>
    <dgm:pt modelId="{60FF93B9-F2CF-4CB7-9322-A1119E81B1F9}" type="pres">
      <dgm:prSet presAssocID="{0404A68D-6F0C-4313-9ACB-3E9A542D75CA}" presName="connectorText" presStyleLbl="sibTrans2D1" presStyleIdx="2" presStyleCnt="4"/>
      <dgm:spPr/>
    </dgm:pt>
    <dgm:pt modelId="{774278A1-9EF0-4BBF-BDBF-7B7263B3F38C}" type="pres">
      <dgm:prSet presAssocID="{20C24D1A-6F46-4D94-9DB1-EE27FC80BE2B}" presName="node" presStyleLbl="node1" presStyleIdx="3" presStyleCnt="5">
        <dgm:presLayoutVars>
          <dgm:bulletEnabled val="1"/>
        </dgm:presLayoutVars>
      </dgm:prSet>
      <dgm:spPr/>
    </dgm:pt>
    <dgm:pt modelId="{8F95D727-02F1-4C2E-83DB-3EEC4056D81B}" type="pres">
      <dgm:prSet presAssocID="{81088868-01A2-4668-A7E6-4309C167E8B3}" presName="sibTrans" presStyleLbl="sibTrans2D1" presStyleIdx="3" presStyleCnt="4"/>
      <dgm:spPr>
        <a:prstGeom prst="mathPlus">
          <a:avLst/>
        </a:prstGeom>
      </dgm:spPr>
    </dgm:pt>
    <dgm:pt modelId="{DA35D3BB-0415-4237-BE28-5E8FB1E787A0}" type="pres">
      <dgm:prSet presAssocID="{81088868-01A2-4668-A7E6-4309C167E8B3}" presName="connectorText" presStyleLbl="sibTrans2D1" presStyleIdx="3" presStyleCnt="4"/>
      <dgm:spPr/>
    </dgm:pt>
    <dgm:pt modelId="{E587320A-E3FC-4B80-9F90-E1700DB43C24}" type="pres">
      <dgm:prSet presAssocID="{0DA82528-D8BC-4DA9-A9C0-49CCD4B17FCE}" presName="node" presStyleLbl="node1" presStyleIdx="4" presStyleCnt="5">
        <dgm:presLayoutVars>
          <dgm:bulletEnabled val="1"/>
        </dgm:presLayoutVars>
      </dgm:prSet>
      <dgm:spPr/>
    </dgm:pt>
  </dgm:ptLst>
  <dgm:cxnLst>
    <dgm:cxn modelId="{B93F0F04-3232-4909-821B-C1BF6004C48E}" type="presOf" srcId="{E3C62E50-DDDD-4ED4-A428-F28C4D70407C}" destId="{7B0227EA-0DCD-4033-BBA7-E6DE27114E1D}" srcOrd="0" destOrd="0" presId="urn:microsoft.com/office/officeart/2005/8/layout/process1"/>
    <dgm:cxn modelId="{05116F06-015F-43A7-9838-6A08FB8FB37E}" srcId="{620C1375-D562-4212-A7A4-C2E860F4407F}" destId="{FA4A0A90-806A-4550-9625-4CBFD21D781C}" srcOrd="0" destOrd="0" parTransId="{4C7E0E72-6C53-4411-8E77-D958358F5359}" sibTransId="{DD593BBB-B8AC-4856-A622-FC96CFE1D6E5}"/>
    <dgm:cxn modelId="{A54C3311-F9C6-48B2-83A3-6457DBC6CAB7}" srcId="{620C1375-D562-4212-A7A4-C2E860F4407F}" destId="{CC3C4FD4-5DDE-455E-A763-736F904AE808}" srcOrd="1" destOrd="0" parTransId="{85299B24-DA44-47F9-B3DC-4B40A80D04E9}" sibTransId="{E3C62E50-DDDD-4ED4-A428-F28C4D70407C}"/>
    <dgm:cxn modelId="{72D41C1F-A5B2-4360-9B77-4037ECC4D319}" type="presOf" srcId="{0404A68D-6F0C-4313-9ACB-3E9A542D75CA}" destId="{60FF93B9-F2CF-4CB7-9322-A1119E81B1F9}" srcOrd="1" destOrd="0" presId="urn:microsoft.com/office/officeart/2005/8/layout/process1"/>
    <dgm:cxn modelId="{EF52B525-DEB4-40C0-94FA-E945448B74A2}" type="presOf" srcId="{0404A68D-6F0C-4313-9ACB-3E9A542D75CA}" destId="{CFA2F050-4C70-40A4-8F1E-CA7E5B1CC7E3}" srcOrd="0" destOrd="0" presId="urn:microsoft.com/office/officeart/2005/8/layout/process1"/>
    <dgm:cxn modelId="{36A87D2A-0170-43DC-B11E-51D736D17FF8}" type="presOf" srcId="{DD593BBB-B8AC-4856-A622-FC96CFE1D6E5}" destId="{2F175D7A-36B0-483A-BDB6-2AFF8336CCD3}" srcOrd="0" destOrd="0" presId="urn:microsoft.com/office/officeart/2005/8/layout/process1"/>
    <dgm:cxn modelId="{21D2CC33-51F0-4103-B28E-FB6DE71462E2}" type="presOf" srcId="{CC3C4FD4-5DDE-455E-A763-736F904AE808}" destId="{583C1D15-111C-48E1-8373-FE52F7F892BC}" srcOrd="0" destOrd="0" presId="urn:microsoft.com/office/officeart/2005/8/layout/process1"/>
    <dgm:cxn modelId="{562A3962-F682-44C7-9456-9EBD9201480B}" type="presOf" srcId="{0DA82528-D8BC-4DA9-A9C0-49CCD4B17FCE}" destId="{E587320A-E3FC-4B80-9F90-E1700DB43C24}" srcOrd="0" destOrd="0" presId="urn:microsoft.com/office/officeart/2005/8/layout/process1"/>
    <dgm:cxn modelId="{2F0D1446-0037-40EB-B178-DB39377DBAAE}" type="presOf" srcId="{620C1375-D562-4212-A7A4-C2E860F4407F}" destId="{E5308923-DEC1-4EC7-A360-97BCE08560BC}" srcOrd="0" destOrd="0" presId="urn:microsoft.com/office/officeart/2005/8/layout/process1"/>
    <dgm:cxn modelId="{FA4F0547-3F33-4D49-9A46-890AD82D2168}" type="presOf" srcId="{DD593BBB-B8AC-4856-A622-FC96CFE1D6E5}" destId="{75610D9C-4251-456D-B1AA-A0F0F9979098}" srcOrd="1" destOrd="0" presId="urn:microsoft.com/office/officeart/2005/8/layout/process1"/>
    <dgm:cxn modelId="{A63E3A82-2662-49B6-8E1F-9DAB9E57964C}" srcId="{620C1375-D562-4212-A7A4-C2E860F4407F}" destId="{21191165-E624-447D-9F7E-9A5C9820DC69}" srcOrd="2" destOrd="0" parTransId="{D6968E4F-B2EB-4005-8802-A9C0F07E428F}" sibTransId="{0404A68D-6F0C-4313-9ACB-3E9A542D75CA}"/>
    <dgm:cxn modelId="{FB45B391-D914-480F-AED1-2DCD526AEB1D}" srcId="{620C1375-D562-4212-A7A4-C2E860F4407F}" destId="{20C24D1A-6F46-4D94-9DB1-EE27FC80BE2B}" srcOrd="3" destOrd="0" parTransId="{E1355ADB-12EC-4CD4-A541-B3517C53E266}" sibTransId="{81088868-01A2-4668-A7E6-4309C167E8B3}"/>
    <dgm:cxn modelId="{816EF89C-5B61-4067-AF2B-76E01E70173C}" type="presOf" srcId="{81088868-01A2-4668-A7E6-4309C167E8B3}" destId="{8F95D727-02F1-4C2E-83DB-3EEC4056D81B}" srcOrd="0" destOrd="0" presId="urn:microsoft.com/office/officeart/2005/8/layout/process1"/>
    <dgm:cxn modelId="{170695A5-A8C9-49EB-9321-B5497F7239A7}" type="presOf" srcId="{20C24D1A-6F46-4D94-9DB1-EE27FC80BE2B}" destId="{774278A1-9EF0-4BBF-BDBF-7B7263B3F38C}" srcOrd="0" destOrd="0" presId="urn:microsoft.com/office/officeart/2005/8/layout/process1"/>
    <dgm:cxn modelId="{DD09ABBE-D557-47C7-B57A-56D6E37574AF}" srcId="{620C1375-D562-4212-A7A4-C2E860F4407F}" destId="{0DA82528-D8BC-4DA9-A9C0-49CCD4B17FCE}" srcOrd="4" destOrd="0" parTransId="{1706F723-4A72-4BC8-91CF-4AE37594331A}" sibTransId="{7A8C7190-7569-4D3B-AEB5-74B612E74E5F}"/>
    <dgm:cxn modelId="{D59373D9-966A-47CA-A7A2-817371FD1198}" type="presOf" srcId="{FA4A0A90-806A-4550-9625-4CBFD21D781C}" destId="{A4941800-0285-4477-8B05-621AF9FFCEE9}" srcOrd="0" destOrd="0" presId="urn:microsoft.com/office/officeart/2005/8/layout/process1"/>
    <dgm:cxn modelId="{362379DC-0B86-4296-81D5-B600A68D83FB}" type="presOf" srcId="{81088868-01A2-4668-A7E6-4309C167E8B3}" destId="{DA35D3BB-0415-4237-BE28-5E8FB1E787A0}" srcOrd="1" destOrd="0" presId="urn:microsoft.com/office/officeart/2005/8/layout/process1"/>
    <dgm:cxn modelId="{73C615DE-2969-4AD0-93F7-28A520A04788}" type="presOf" srcId="{E3C62E50-DDDD-4ED4-A428-F28C4D70407C}" destId="{2C50863F-6ECF-4BB7-BEEC-48072D8B6763}" srcOrd="1" destOrd="0" presId="urn:microsoft.com/office/officeart/2005/8/layout/process1"/>
    <dgm:cxn modelId="{5CEC1CEF-84A1-48F1-BCB2-4D029C1FAC52}" type="presOf" srcId="{21191165-E624-447D-9F7E-9A5C9820DC69}" destId="{97A34EA6-CF5E-4F73-AED1-7952F0CFF7DC}" srcOrd="0" destOrd="0" presId="urn:microsoft.com/office/officeart/2005/8/layout/process1"/>
    <dgm:cxn modelId="{06894579-F124-4535-97F5-D01A02C01B2F}" type="presParOf" srcId="{E5308923-DEC1-4EC7-A360-97BCE08560BC}" destId="{A4941800-0285-4477-8B05-621AF9FFCEE9}" srcOrd="0" destOrd="0" presId="urn:microsoft.com/office/officeart/2005/8/layout/process1"/>
    <dgm:cxn modelId="{C53694DB-0217-4BEA-B385-845E35DA45ED}" type="presParOf" srcId="{E5308923-DEC1-4EC7-A360-97BCE08560BC}" destId="{2F175D7A-36B0-483A-BDB6-2AFF8336CCD3}" srcOrd="1" destOrd="0" presId="urn:microsoft.com/office/officeart/2005/8/layout/process1"/>
    <dgm:cxn modelId="{4186AD4F-3D4C-4D01-85A7-ABD03A0D091B}" type="presParOf" srcId="{2F175D7A-36B0-483A-BDB6-2AFF8336CCD3}" destId="{75610D9C-4251-456D-B1AA-A0F0F9979098}" srcOrd="0" destOrd="0" presId="urn:microsoft.com/office/officeart/2005/8/layout/process1"/>
    <dgm:cxn modelId="{779A35C2-D635-4DCA-82A7-320E17F770EB}" type="presParOf" srcId="{E5308923-DEC1-4EC7-A360-97BCE08560BC}" destId="{583C1D15-111C-48E1-8373-FE52F7F892BC}" srcOrd="2" destOrd="0" presId="urn:microsoft.com/office/officeart/2005/8/layout/process1"/>
    <dgm:cxn modelId="{6A9C58A9-AE46-4125-BE7C-AEBDB5FDEFCD}" type="presParOf" srcId="{E5308923-DEC1-4EC7-A360-97BCE08560BC}" destId="{7B0227EA-0DCD-4033-BBA7-E6DE27114E1D}" srcOrd="3" destOrd="0" presId="urn:microsoft.com/office/officeart/2005/8/layout/process1"/>
    <dgm:cxn modelId="{534698AA-74E4-455E-8597-0E7E7F1DD856}" type="presParOf" srcId="{7B0227EA-0DCD-4033-BBA7-E6DE27114E1D}" destId="{2C50863F-6ECF-4BB7-BEEC-48072D8B6763}" srcOrd="0" destOrd="0" presId="urn:microsoft.com/office/officeart/2005/8/layout/process1"/>
    <dgm:cxn modelId="{BAAB7DB8-35DF-4F63-8E2F-B6D6D6DD85C5}" type="presParOf" srcId="{E5308923-DEC1-4EC7-A360-97BCE08560BC}" destId="{97A34EA6-CF5E-4F73-AED1-7952F0CFF7DC}" srcOrd="4" destOrd="0" presId="urn:microsoft.com/office/officeart/2005/8/layout/process1"/>
    <dgm:cxn modelId="{9A00AD32-5CB2-461A-B60B-AB4E55231DB2}" type="presParOf" srcId="{E5308923-DEC1-4EC7-A360-97BCE08560BC}" destId="{CFA2F050-4C70-40A4-8F1E-CA7E5B1CC7E3}" srcOrd="5" destOrd="0" presId="urn:microsoft.com/office/officeart/2005/8/layout/process1"/>
    <dgm:cxn modelId="{DBE5ABFF-9C44-44F6-9B8E-8FF09471C5B4}" type="presParOf" srcId="{CFA2F050-4C70-40A4-8F1E-CA7E5B1CC7E3}" destId="{60FF93B9-F2CF-4CB7-9322-A1119E81B1F9}" srcOrd="0" destOrd="0" presId="urn:microsoft.com/office/officeart/2005/8/layout/process1"/>
    <dgm:cxn modelId="{CECA45A9-3A0A-4380-ACDE-F48B7E30401D}" type="presParOf" srcId="{E5308923-DEC1-4EC7-A360-97BCE08560BC}" destId="{774278A1-9EF0-4BBF-BDBF-7B7263B3F38C}" srcOrd="6" destOrd="0" presId="urn:microsoft.com/office/officeart/2005/8/layout/process1"/>
    <dgm:cxn modelId="{984F918B-F552-476C-B353-B40B16B7EC4A}" type="presParOf" srcId="{E5308923-DEC1-4EC7-A360-97BCE08560BC}" destId="{8F95D727-02F1-4C2E-83DB-3EEC4056D81B}" srcOrd="7" destOrd="0" presId="urn:microsoft.com/office/officeart/2005/8/layout/process1"/>
    <dgm:cxn modelId="{B1B7BDF5-218B-4C8F-9DA2-F6E07CADFA19}" type="presParOf" srcId="{8F95D727-02F1-4C2E-83DB-3EEC4056D81B}" destId="{DA35D3BB-0415-4237-BE28-5E8FB1E787A0}" srcOrd="0" destOrd="0" presId="urn:microsoft.com/office/officeart/2005/8/layout/process1"/>
    <dgm:cxn modelId="{EAD904A7-AE0E-4193-B43F-C81BEA5FE9A7}" type="presParOf" srcId="{E5308923-DEC1-4EC7-A360-97BCE08560BC}" destId="{E587320A-E3FC-4B80-9F90-E1700DB43C24}"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0C1375-D562-4212-A7A4-C2E860F4407F}" type="doc">
      <dgm:prSet loTypeId="urn:microsoft.com/office/officeart/2005/8/layout/process1" loCatId="process" qsTypeId="urn:microsoft.com/office/officeart/2005/8/quickstyle/simple1" qsCatId="simple" csTypeId="urn:microsoft.com/office/officeart/2005/8/colors/accent1_2" csCatId="accent1" phldr="1"/>
      <dgm:spPr/>
    </dgm:pt>
    <dgm:pt modelId="{FA4A0A90-806A-4550-9625-4CBFD21D781C}">
      <dgm:prSet phldrT="[Text]"/>
      <dgm:spPr>
        <a:solidFill>
          <a:schemeClr val="accent3">
            <a:lumMod val="20000"/>
            <a:lumOff val="80000"/>
          </a:schemeClr>
        </a:solidFill>
        <a:ln>
          <a:solidFill>
            <a:schemeClr val="tx1"/>
          </a:solidFill>
        </a:ln>
      </dgm:spPr>
      <dgm:t>
        <a:bodyPr/>
        <a:lstStyle/>
        <a:p>
          <a:r>
            <a:rPr lang="en-GB">
              <a:solidFill>
                <a:schemeClr val="tx1"/>
              </a:solidFill>
            </a:rPr>
            <a:t>Significantly increased time for key tasks</a:t>
          </a:r>
        </a:p>
      </dgm:t>
    </dgm:pt>
    <dgm:pt modelId="{4C7E0E72-6C53-4411-8E77-D958358F5359}" type="parTrans" cxnId="{05116F06-015F-43A7-9838-6A08FB8FB37E}">
      <dgm:prSet/>
      <dgm:spPr/>
      <dgm:t>
        <a:bodyPr/>
        <a:lstStyle/>
        <a:p>
          <a:endParaRPr lang="en-GB"/>
        </a:p>
      </dgm:t>
    </dgm:pt>
    <dgm:pt modelId="{DD593BBB-B8AC-4856-A622-FC96CFE1D6E5}" type="sibTrans" cxnId="{05116F06-015F-43A7-9838-6A08FB8FB37E}">
      <dgm:prSet/>
      <dgm:spPr/>
      <dgm:t>
        <a:bodyPr/>
        <a:lstStyle/>
        <a:p>
          <a:endParaRPr lang="en-GB"/>
        </a:p>
      </dgm:t>
    </dgm:pt>
    <dgm:pt modelId="{CC3C4FD4-5DDE-455E-A763-736F904AE808}">
      <dgm:prSet phldrT="[Text]"/>
      <dgm:spPr>
        <a:solidFill>
          <a:schemeClr val="accent3">
            <a:lumMod val="20000"/>
            <a:lumOff val="80000"/>
          </a:schemeClr>
        </a:solidFill>
        <a:ln>
          <a:solidFill>
            <a:schemeClr val="tx1"/>
          </a:solidFill>
        </a:ln>
      </dgm:spPr>
      <dgm:t>
        <a:bodyPr/>
        <a:lstStyle/>
        <a:p>
          <a:r>
            <a:rPr lang="en-GB" b="1">
              <a:solidFill>
                <a:schemeClr val="tx1"/>
              </a:solidFill>
            </a:rPr>
            <a:t> </a:t>
          </a:r>
          <a:r>
            <a:rPr lang="en-GB">
              <a:solidFill>
                <a:schemeClr val="tx1"/>
              </a:solidFill>
            </a:rPr>
            <a:t>Parole/ARMS reports to be included into WMT points</a:t>
          </a:r>
        </a:p>
      </dgm:t>
    </dgm:pt>
    <dgm:pt modelId="{85299B24-DA44-47F9-B3DC-4B40A80D04E9}" type="parTrans" cxnId="{A54C3311-F9C6-48B2-83A3-6457DBC6CAB7}">
      <dgm:prSet/>
      <dgm:spPr/>
      <dgm:t>
        <a:bodyPr/>
        <a:lstStyle/>
        <a:p>
          <a:endParaRPr lang="en-GB"/>
        </a:p>
      </dgm:t>
    </dgm:pt>
    <dgm:pt modelId="{E3C62E50-DDDD-4ED4-A428-F28C4D70407C}" type="sibTrans" cxnId="{A54C3311-F9C6-48B2-83A3-6457DBC6CAB7}">
      <dgm:prSet/>
      <dgm:spPr/>
      <dgm:t>
        <a:bodyPr/>
        <a:lstStyle/>
        <a:p>
          <a:endParaRPr lang="en-GB"/>
        </a:p>
      </dgm:t>
    </dgm:pt>
    <dgm:pt modelId="{21191165-E624-447D-9F7E-9A5C9820DC69}">
      <dgm:prSet phldrT="[Text]"/>
      <dgm:spPr>
        <a:solidFill>
          <a:schemeClr val="accent3">
            <a:lumMod val="20000"/>
            <a:lumOff val="80000"/>
          </a:schemeClr>
        </a:solidFill>
        <a:ln>
          <a:solidFill>
            <a:schemeClr val="tx1"/>
          </a:solidFill>
        </a:ln>
      </dgm:spPr>
      <dgm:t>
        <a:bodyPr/>
        <a:lstStyle/>
        <a:p>
          <a:r>
            <a:rPr lang="en-GB">
              <a:solidFill>
                <a:schemeClr val="tx1"/>
              </a:solidFill>
            </a:rPr>
            <a:t>WMT is based on mandatory and responsive activities</a:t>
          </a:r>
        </a:p>
      </dgm:t>
    </dgm:pt>
    <dgm:pt modelId="{D6968E4F-B2EB-4005-8802-A9C0F07E428F}" type="parTrans" cxnId="{A63E3A82-2662-49B6-8E1F-9DAB9E57964C}">
      <dgm:prSet/>
      <dgm:spPr/>
      <dgm:t>
        <a:bodyPr/>
        <a:lstStyle/>
        <a:p>
          <a:endParaRPr lang="en-GB"/>
        </a:p>
      </dgm:t>
    </dgm:pt>
    <dgm:pt modelId="{0404A68D-6F0C-4313-9ACB-3E9A542D75CA}" type="sibTrans" cxnId="{A63E3A82-2662-49B6-8E1F-9DAB9E57964C}">
      <dgm:prSet/>
      <dgm:spPr/>
      <dgm:t>
        <a:bodyPr/>
        <a:lstStyle/>
        <a:p>
          <a:endParaRPr lang="en-GB"/>
        </a:p>
      </dgm:t>
    </dgm:pt>
    <dgm:pt modelId="{20C24D1A-6F46-4D94-9DB1-EE27FC80BE2B}">
      <dgm:prSet phldrT="[Text]"/>
      <dgm:spPr>
        <a:solidFill>
          <a:schemeClr val="accent3">
            <a:lumMod val="20000"/>
            <a:lumOff val="80000"/>
          </a:schemeClr>
        </a:solidFill>
        <a:ln>
          <a:solidFill>
            <a:schemeClr val="tx1"/>
          </a:solidFill>
        </a:ln>
      </dgm:spPr>
      <dgm:t>
        <a:bodyPr/>
        <a:lstStyle/>
        <a:p>
          <a:r>
            <a:rPr lang="en-GB">
              <a:solidFill>
                <a:schemeClr val="tx1"/>
              </a:solidFill>
            </a:rPr>
            <a:t>Points for each case have been updated</a:t>
          </a:r>
        </a:p>
      </dgm:t>
    </dgm:pt>
    <dgm:pt modelId="{E1355ADB-12EC-4CD4-A541-B3517C53E266}" type="parTrans" cxnId="{FB45B391-D914-480F-AED1-2DCD526AEB1D}">
      <dgm:prSet/>
      <dgm:spPr/>
      <dgm:t>
        <a:bodyPr/>
        <a:lstStyle/>
        <a:p>
          <a:endParaRPr lang="en-GB"/>
        </a:p>
      </dgm:t>
    </dgm:pt>
    <dgm:pt modelId="{81088868-01A2-4668-A7E6-4309C167E8B3}" type="sibTrans" cxnId="{FB45B391-D914-480F-AED1-2DCD526AEB1D}">
      <dgm:prSet/>
      <dgm:spPr/>
      <dgm:t>
        <a:bodyPr/>
        <a:lstStyle/>
        <a:p>
          <a:endParaRPr lang="en-GB"/>
        </a:p>
      </dgm:t>
    </dgm:pt>
    <dgm:pt modelId="{0DA82528-D8BC-4DA9-A9C0-49CCD4B17FCE}">
      <dgm:prSet phldrT="[Text]"/>
      <dgm:spPr>
        <a:solidFill>
          <a:schemeClr val="accent3">
            <a:lumMod val="20000"/>
            <a:lumOff val="80000"/>
          </a:schemeClr>
        </a:solidFill>
        <a:ln>
          <a:solidFill>
            <a:schemeClr val="tx1"/>
          </a:solidFill>
        </a:ln>
      </dgm:spPr>
      <dgm:t>
        <a:bodyPr/>
        <a:lstStyle/>
        <a:p>
          <a:r>
            <a:rPr lang="en-GB">
              <a:solidFill>
                <a:schemeClr val="tx1"/>
              </a:solidFill>
            </a:rPr>
            <a:t>More points added to tier C cases to reflect time taken</a:t>
          </a:r>
        </a:p>
      </dgm:t>
    </dgm:pt>
    <dgm:pt modelId="{1706F723-4A72-4BC8-91CF-4AE37594331A}" type="parTrans" cxnId="{DD09ABBE-D557-47C7-B57A-56D6E37574AF}">
      <dgm:prSet/>
      <dgm:spPr/>
      <dgm:t>
        <a:bodyPr/>
        <a:lstStyle/>
        <a:p>
          <a:endParaRPr lang="en-GB"/>
        </a:p>
      </dgm:t>
    </dgm:pt>
    <dgm:pt modelId="{7A8C7190-7569-4D3B-AEB5-74B612E74E5F}" type="sibTrans" cxnId="{DD09ABBE-D557-47C7-B57A-56D6E37574AF}">
      <dgm:prSet/>
      <dgm:spPr/>
      <dgm:t>
        <a:bodyPr/>
        <a:lstStyle/>
        <a:p>
          <a:endParaRPr lang="en-GB"/>
        </a:p>
      </dgm:t>
    </dgm:pt>
    <dgm:pt modelId="{E5308923-DEC1-4EC7-A360-97BCE08560BC}" type="pres">
      <dgm:prSet presAssocID="{620C1375-D562-4212-A7A4-C2E860F4407F}" presName="Name0" presStyleCnt="0">
        <dgm:presLayoutVars>
          <dgm:dir/>
          <dgm:resizeHandles val="exact"/>
        </dgm:presLayoutVars>
      </dgm:prSet>
      <dgm:spPr/>
    </dgm:pt>
    <dgm:pt modelId="{A4941800-0285-4477-8B05-621AF9FFCEE9}" type="pres">
      <dgm:prSet presAssocID="{FA4A0A90-806A-4550-9625-4CBFD21D781C}" presName="node" presStyleLbl="node1" presStyleIdx="0" presStyleCnt="5">
        <dgm:presLayoutVars>
          <dgm:bulletEnabled val="1"/>
        </dgm:presLayoutVars>
      </dgm:prSet>
      <dgm:spPr/>
    </dgm:pt>
    <dgm:pt modelId="{2F175D7A-36B0-483A-BDB6-2AFF8336CCD3}" type="pres">
      <dgm:prSet presAssocID="{DD593BBB-B8AC-4856-A622-FC96CFE1D6E5}" presName="sibTrans" presStyleLbl="sibTrans2D1" presStyleIdx="0" presStyleCnt="4" custScaleX="85069" custScaleY="86301"/>
      <dgm:spPr>
        <a:prstGeom prst="mathPlus">
          <a:avLst/>
        </a:prstGeom>
      </dgm:spPr>
    </dgm:pt>
    <dgm:pt modelId="{75610D9C-4251-456D-B1AA-A0F0F9979098}" type="pres">
      <dgm:prSet presAssocID="{DD593BBB-B8AC-4856-A622-FC96CFE1D6E5}" presName="connectorText" presStyleLbl="sibTrans2D1" presStyleIdx="0" presStyleCnt="4"/>
      <dgm:spPr/>
    </dgm:pt>
    <dgm:pt modelId="{583C1D15-111C-48E1-8373-FE52F7F892BC}" type="pres">
      <dgm:prSet presAssocID="{CC3C4FD4-5DDE-455E-A763-736F904AE808}" presName="node" presStyleLbl="node1" presStyleIdx="1" presStyleCnt="5">
        <dgm:presLayoutVars>
          <dgm:bulletEnabled val="1"/>
        </dgm:presLayoutVars>
      </dgm:prSet>
      <dgm:spPr/>
    </dgm:pt>
    <dgm:pt modelId="{7B0227EA-0DCD-4033-BBA7-E6DE27114E1D}" type="pres">
      <dgm:prSet presAssocID="{E3C62E50-DDDD-4ED4-A428-F28C4D70407C}" presName="sibTrans" presStyleLbl="sibTrans2D1" presStyleIdx="1" presStyleCnt="4"/>
      <dgm:spPr>
        <a:prstGeom prst="mathPlus">
          <a:avLst/>
        </a:prstGeom>
      </dgm:spPr>
    </dgm:pt>
    <dgm:pt modelId="{2C50863F-6ECF-4BB7-BEEC-48072D8B6763}" type="pres">
      <dgm:prSet presAssocID="{E3C62E50-DDDD-4ED4-A428-F28C4D70407C}" presName="connectorText" presStyleLbl="sibTrans2D1" presStyleIdx="1" presStyleCnt="4"/>
      <dgm:spPr/>
    </dgm:pt>
    <dgm:pt modelId="{97A34EA6-CF5E-4F73-AED1-7952F0CFF7DC}" type="pres">
      <dgm:prSet presAssocID="{21191165-E624-447D-9F7E-9A5C9820DC69}" presName="node" presStyleLbl="node1" presStyleIdx="2" presStyleCnt="5">
        <dgm:presLayoutVars>
          <dgm:bulletEnabled val="1"/>
        </dgm:presLayoutVars>
      </dgm:prSet>
      <dgm:spPr/>
    </dgm:pt>
    <dgm:pt modelId="{CFA2F050-4C70-40A4-8F1E-CA7E5B1CC7E3}" type="pres">
      <dgm:prSet presAssocID="{0404A68D-6F0C-4313-9ACB-3E9A542D75CA}" presName="sibTrans" presStyleLbl="sibTrans2D1" presStyleIdx="2" presStyleCnt="4"/>
      <dgm:spPr>
        <a:prstGeom prst="mathPlus">
          <a:avLst/>
        </a:prstGeom>
      </dgm:spPr>
    </dgm:pt>
    <dgm:pt modelId="{60FF93B9-F2CF-4CB7-9322-A1119E81B1F9}" type="pres">
      <dgm:prSet presAssocID="{0404A68D-6F0C-4313-9ACB-3E9A542D75CA}" presName="connectorText" presStyleLbl="sibTrans2D1" presStyleIdx="2" presStyleCnt="4"/>
      <dgm:spPr/>
    </dgm:pt>
    <dgm:pt modelId="{774278A1-9EF0-4BBF-BDBF-7B7263B3F38C}" type="pres">
      <dgm:prSet presAssocID="{20C24D1A-6F46-4D94-9DB1-EE27FC80BE2B}" presName="node" presStyleLbl="node1" presStyleIdx="3" presStyleCnt="5">
        <dgm:presLayoutVars>
          <dgm:bulletEnabled val="1"/>
        </dgm:presLayoutVars>
      </dgm:prSet>
      <dgm:spPr/>
    </dgm:pt>
    <dgm:pt modelId="{8F95D727-02F1-4C2E-83DB-3EEC4056D81B}" type="pres">
      <dgm:prSet presAssocID="{81088868-01A2-4668-A7E6-4309C167E8B3}" presName="sibTrans" presStyleLbl="sibTrans2D1" presStyleIdx="3" presStyleCnt="4"/>
      <dgm:spPr>
        <a:prstGeom prst="mathPlus">
          <a:avLst/>
        </a:prstGeom>
      </dgm:spPr>
    </dgm:pt>
    <dgm:pt modelId="{DA35D3BB-0415-4237-BE28-5E8FB1E787A0}" type="pres">
      <dgm:prSet presAssocID="{81088868-01A2-4668-A7E6-4309C167E8B3}" presName="connectorText" presStyleLbl="sibTrans2D1" presStyleIdx="3" presStyleCnt="4"/>
      <dgm:spPr/>
    </dgm:pt>
    <dgm:pt modelId="{E587320A-E3FC-4B80-9F90-E1700DB43C24}" type="pres">
      <dgm:prSet presAssocID="{0DA82528-D8BC-4DA9-A9C0-49CCD4B17FCE}" presName="node" presStyleLbl="node1" presStyleIdx="4" presStyleCnt="5">
        <dgm:presLayoutVars>
          <dgm:bulletEnabled val="1"/>
        </dgm:presLayoutVars>
      </dgm:prSet>
      <dgm:spPr/>
    </dgm:pt>
  </dgm:ptLst>
  <dgm:cxnLst>
    <dgm:cxn modelId="{B93F0F04-3232-4909-821B-C1BF6004C48E}" type="presOf" srcId="{E3C62E50-DDDD-4ED4-A428-F28C4D70407C}" destId="{7B0227EA-0DCD-4033-BBA7-E6DE27114E1D}" srcOrd="0" destOrd="0" presId="urn:microsoft.com/office/officeart/2005/8/layout/process1"/>
    <dgm:cxn modelId="{05116F06-015F-43A7-9838-6A08FB8FB37E}" srcId="{620C1375-D562-4212-A7A4-C2E860F4407F}" destId="{FA4A0A90-806A-4550-9625-4CBFD21D781C}" srcOrd="0" destOrd="0" parTransId="{4C7E0E72-6C53-4411-8E77-D958358F5359}" sibTransId="{DD593BBB-B8AC-4856-A622-FC96CFE1D6E5}"/>
    <dgm:cxn modelId="{A54C3311-F9C6-48B2-83A3-6457DBC6CAB7}" srcId="{620C1375-D562-4212-A7A4-C2E860F4407F}" destId="{CC3C4FD4-5DDE-455E-A763-736F904AE808}" srcOrd="1" destOrd="0" parTransId="{85299B24-DA44-47F9-B3DC-4B40A80D04E9}" sibTransId="{E3C62E50-DDDD-4ED4-A428-F28C4D70407C}"/>
    <dgm:cxn modelId="{72D41C1F-A5B2-4360-9B77-4037ECC4D319}" type="presOf" srcId="{0404A68D-6F0C-4313-9ACB-3E9A542D75CA}" destId="{60FF93B9-F2CF-4CB7-9322-A1119E81B1F9}" srcOrd="1" destOrd="0" presId="urn:microsoft.com/office/officeart/2005/8/layout/process1"/>
    <dgm:cxn modelId="{EF52B525-DEB4-40C0-94FA-E945448B74A2}" type="presOf" srcId="{0404A68D-6F0C-4313-9ACB-3E9A542D75CA}" destId="{CFA2F050-4C70-40A4-8F1E-CA7E5B1CC7E3}" srcOrd="0" destOrd="0" presId="urn:microsoft.com/office/officeart/2005/8/layout/process1"/>
    <dgm:cxn modelId="{36A87D2A-0170-43DC-B11E-51D736D17FF8}" type="presOf" srcId="{DD593BBB-B8AC-4856-A622-FC96CFE1D6E5}" destId="{2F175D7A-36B0-483A-BDB6-2AFF8336CCD3}" srcOrd="0" destOrd="0" presId="urn:microsoft.com/office/officeart/2005/8/layout/process1"/>
    <dgm:cxn modelId="{21D2CC33-51F0-4103-B28E-FB6DE71462E2}" type="presOf" srcId="{CC3C4FD4-5DDE-455E-A763-736F904AE808}" destId="{583C1D15-111C-48E1-8373-FE52F7F892BC}" srcOrd="0" destOrd="0" presId="urn:microsoft.com/office/officeart/2005/8/layout/process1"/>
    <dgm:cxn modelId="{562A3962-F682-44C7-9456-9EBD9201480B}" type="presOf" srcId="{0DA82528-D8BC-4DA9-A9C0-49CCD4B17FCE}" destId="{E587320A-E3FC-4B80-9F90-E1700DB43C24}" srcOrd="0" destOrd="0" presId="urn:microsoft.com/office/officeart/2005/8/layout/process1"/>
    <dgm:cxn modelId="{2F0D1446-0037-40EB-B178-DB39377DBAAE}" type="presOf" srcId="{620C1375-D562-4212-A7A4-C2E860F4407F}" destId="{E5308923-DEC1-4EC7-A360-97BCE08560BC}" srcOrd="0" destOrd="0" presId="urn:microsoft.com/office/officeart/2005/8/layout/process1"/>
    <dgm:cxn modelId="{FA4F0547-3F33-4D49-9A46-890AD82D2168}" type="presOf" srcId="{DD593BBB-B8AC-4856-A622-FC96CFE1D6E5}" destId="{75610D9C-4251-456D-B1AA-A0F0F9979098}" srcOrd="1" destOrd="0" presId="urn:microsoft.com/office/officeart/2005/8/layout/process1"/>
    <dgm:cxn modelId="{A63E3A82-2662-49B6-8E1F-9DAB9E57964C}" srcId="{620C1375-D562-4212-A7A4-C2E860F4407F}" destId="{21191165-E624-447D-9F7E-9A5C9820DC69}" srcOrd="2" destOrd="0" parTransId="{D6968E4F-B2EB-4005-8802-A9C0F07E428F}" sibTransId="{0404A68D-6F0C-4313-9ACB-3E9A542D75CA}"/>
    <dgm:cxn modelId="{FB45B391-D914-480F-AED1-2DCD526AEB1D}" srcId="{620C1375-D562-4212-A7A4-C2E860F4407F}" destId="{20C24D1A-6F46-4D94-9DB1-EE27FC80BE2B}" srcOrd="3" destOrd="0" parTransId="{E1355ADB-12EC-4CD4-A541-B3517C53E266}" sibTransId="{81088868-01A2-4668-A7E6-4309C167E8B3}"/>
    <dgm:cxn modelId="{816EF89C-5B61-4067-AF2B-76E01E70173C}" type="presOf" srcId="{81088868-01A2-4668-A7E6-4309C167E8B3}" destId="{8F95D727-02F1-4C2E-83DB-3EEC4056D81B}" srcOrd="0" destOrd="0" presId="urn:microsoft.com/office/officeart/2005/8/layout/process1"/>
    <dgm:cxn modelId="{170695A5-A8C9-49EB-9321-B5497F7239A7}" type="presOf" srcId="{20C24D1A-6F46-4D94-9DB1-EE27FC80BE2B}" destId="{774278A1-9EF0-4BBF-BDBF-7B7263B3F38C}" srcOrd="0" destOrd="0" presId="urn:microsoft.com/office/officeart/2005/8/layout/process1"/>
    <dgm:cxn modelId="{DD09ABBE-D557-47C7-B57A-56D6E37574AF}" srcId="{620C1375-D562-4212-A7A4-C2E860F4407F}" destId="{0DA82528-D8BC-4DA9-A9C0-49CCD4B17FCE}" srcOrd="4" destOrd="0" parTransId="{1706F723-4A72-4BC8-91CF-4AE37594331A}" sibTransId="{7A8C7190-7569-4D3B-AEB5-74B612E74E5F}"/>
    <dgm:cxn modelId="{D59373D9-966A-47CA-A7A2-817371FD1198}" type="presOf" srcId="{FA4A0A90-806A-4550-9625-4CBFD21D781C}" destId="{A4941800-0285-4477-8B05-621AF9FFCEE9}" srcOrd="0" destOrd="0" presId="urn:microsoft.com/office/officeart/2005/8/layout/process1"/>
    <dgm:cxn modelId="{362379DC-0B86-4296-81D5-B600A68D83FB}" type="presOf" srcId="{81088868-01A2-4668-A7E6-4309C167E8B3}" destId="{DA35D3BB-0415-4237-BE28-5E8FB1E787A0}" srcOrd="1" destOrd="0" presId="urn:microsoft.com/office/officeart/2005/8/layout/process1"/>
    <dgm:cxn modelId="{73C615DE-2969-4AD0-93F7-28A520A04788}" type="presOf" srcId="{E3C62E50-DDDD-4ED4-A428-F28C4D70407C}" destId="{2C50863F-6ECF-4BB7-BEEC-48072D8B6763}" srcOrd="1" destOrd="0" presId="urn:microsoft.com/office/officeart/2005/8/layout/process1"/>
    <dgm:cxn modelId="{5CEC1CEF-84A1-48F1-BCB2-4D029C1FAC52}" type="presOf" srcId="{21191165-E624-447D-9F7E-9A5C9820DC69}" destId="{97A34EA6-CF5E-4F73-AED1-7952F0CFF7DC}" srcOrd="0" destOrd="0" presId="urn:microsoft.com/office/officeart/2005/8/layout/process1"/>
    <dgm:cxn modelId="{06894579-F124-4535-97F5-D01A02C01B2F}" type="presParOf" srcId="{E5308923-DEC1-4EC7-A360-97BCE08560BC}" destId="{A4941800-0285-4477-8B05-621AF9FFCEE9}" srcOrd="0" destOrd="0" presId="urn:microsoft.com/office/officeart/2005/8/layout/process1"/>
    <dgm:cxn modelId="{C53694DB-0217-4BEA-B385-845E35DA45ED}" type="presParOf" srcId="{E5308923-DEC1-4EC7-A360-97BCE08560BC}" destId="{2F175D7A-36B0-483A-BDB6-2AFF8336CCD3}" srcOrd="1" destOrd="0" presId="urn:microsoft.com/office/officeart/2005/8/layout/process1"/>
    <dgm:cxn modelId="{4186AD4F-3D4C-4D01-85A7-ABD03A0D091B}" type="presParOf" srcId="{2F175D7A-36B0-483A-BDB6-2AFF8336CCD3}" destId="{75610D9C-4251-456D-B1AA-A0F0F9979098}" srcOrd="0" destOrd="0" presId="urn:microsoft.com/office/officeart/2005/8/layout/process1"/>
    <dgm:cxn modelId="{779A35C2-D635-4DCA-82A7-320E17F770EB}" type="presParOf" srcId="{E5308923-DEC1-4EC7-A360-97BCE08560BC}" destId="{583C1D15-111C-48E1-8373-FE52F7F892BC}" srcOrd="2" destOrd="0" presId="urn:microsoft.com/office/officeart/2005/8/layout/process1"/>
    <dgm:cxn modelId="{6A9C58A9-AE46-4125-BE7C-AEBDB5FDEFCD}" type="presParOf" srcId="{E5308923-DEC1-4EC7-A360-97BCE08560BC}" destId="{7B0227EA-0DCD-4033-BBA7-E6DE27114E1D}" srcOrd="3" destOrd="0" presId="urn:microsoft.com/office/officeart/2005/8/layout/process1"/>
    <dgm:cxn modelId="{534698AA-74E4-455E-8597-0E7E7F1DD856}" type="presParOf" srcId="{7B0227EA-0DCD-4033-BBA7-E6DE27114E1D}" destId="{2C50863F-6ECF-4BB7-BEEC-48072D8B6763}" srcOrd="0" destOrd="0" presId="urn:microsoft.com/office/officeart/2005/8/layout/process1"/>
    <dgm:cxn modelId="{BAAB7DB8-35DF-4F63-8E2F-B6D6D6DD85C5}" type="presParOf" srcId="{E5308923-DEC1-4EC7-A360-97BCE08560BC}" destId="{97A34EA6-CF5E-4F73-AED1-7952F0CFF7DC}" srcOrd="4" destOrd="0" presId="urn:microsoft.com/office/officeart/2005/8/layout/process1"/>
    <dgm:cxn modelId="{9A00AD32-5CB2-461A-B60B-AB4E55231DB2}" type="presParOf" srcId="{E5308923-DEC1-4EC7-A360-97BCE08560BC}" destId="{CFA2F050-4C70-40A4-8F1E-CA7E5B1CC7E3}" srcOrd="5" destOrd="0" presId="urn:microsoft.com/office/officeart/2005/8/layout/process1"/>
    <dgm:cxn modelId="{DBE5ABFF-9C44-44F6-9B8E-8FF09471C5B4}" type="presParOf" srcId="{CFA2F050-4C70-40A4-8F1E-CA7E5B1CC7E3}" destId="{60FF93B9-F2CF-4CB7-9322-A1119E81B1F9}" srcOrd="0" destOrd="0" presId="urn:microsoft.com/office/officeart/2005/8/layout/process1"/>
    <dgm:cxn modelId="{CECA45A9-3A0A-4380-ACDE-F48B7E30401D}" type="presParOf" srcId="{E5308923-DEC1-4EC7-A360-97BCE08560BC}" destId="{774278A1-9EF0-4BBF-BDBF-7B7263B3F38C}" srcOrd="6" destOrd="0" presId="urn:microsoft.com/office/officeart/2005/8/layout/process1"/>
    <dgm:cxn modelId="{984F918B-F552-476C-B353-B40B16B7EC4A}" type="presParOf" srcId="{E5308923-DEC1-4EC7-A360-97BCE08560BC}" destId="{8F95D727-02F1-4C2E-83DB-3EEC4056D81B}" srcOrd="7" destOrd="0" presId="urn:microsoft.com/office/officeart/2005/8/layout/process1"/>
    <dgm:cxn modelId="{B1B7BDF5-218B-4C8F-9DA2-F6E07CADFA19}" type="presParOf" srcId="{8F95D727-02F1-4C2E-83DB-3EEC4056D81B}" destId="{DA35D3BB-0415-4237-BE28-5E8FB1E787A0}" srcOrd="0" destOrd="0" presId="urn:microsoft.com/office/officeart/2005/8/layout/process1"/>
    <dgm:cxn modelId="{EAD904A7-AE0E-4193-B43F-C81BEA5FE9A7}" type="presParOf" srcId="{E5308923-DEC1-4EC7-A360-97BCE08560BC}" destId="{E587320A-E3FC-4B80-9F90-E1700DB43C24}" srcOrd="8"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86AAC2-4E59-412A-BF6A-24A695B9DC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DFC96EE-381B-40FA-B061-F648548F23E5}">
      <dgm:prSet phldrT="[Text]"/>
      <dgm:spPr/>
      <dgm:t>
        <a:bodyPr/>
        <a:lstStyle/>
        <a:p>
          <a:r>
            <a:rPr lang="en-GB" b="1">
              <a:solidFill>
                <a:schemeClr val="bg1"/>
              </a:solidFill>
              <a:latin typeface="+mj-lt"/>
            </a:rPr>
            <a:t>Mandatory Activities</a:t>
          </a:r>
        </a:p>
      </dgm:t>
    </dgm:pt>
    <dgm:pt modelId="{3EDD0052-15F6-411C-950C-C54C849A6649}" type="parTrans" cxnId="{0BE5A989-4AAD-4C1D-A785-B03D88FA388B}">
      <dgm:prSet/>
      <dgm:spPr/>
      <dgm:t>
        <a:bodyPr/>
        <a:lstStyle/>
        <a:p>
          <a:endParaRPr lang="en-GB"/>
        </a:p>
      </dgm:t>
    </dgm:pt>
    <dgm:pt modelId="{5D491650-7B15-41A3-946B-DDDCBE2C012D}" type="sibTrans" cxnId="{0BE5A989-4AAD-4C1D-A785-B03D88FA388B}">
      <dgm:prSet/>
      <dgm:spPr/>
      <dgm:t>
        <a:bodyPr/>
        <a:lstStyle/>
        <a:p>
          <a:endParaRPr lang="en-GB"/>
        </a:p>
      </dgm:t>
    </dgm:pt>
    <dgm:pt modelId="{A10C7AB4-9CBA-4592-AF69-BB6F864FF608}">
      <dgm:prSet phldrT="[Text]">
        <dgm:style>
          <a:lnRef idx="2">
            <a:schemeClr val="accent3"/>
          </a:lnRef>
          <a:fillRef idx="1">
            <a:schemeClr val="lt1"/>
          </a:fillRef>
          <a:effectRef idx="0">
            <a:schemeClr val="accent3"/>
          </a:effectRef>
          <a:fontRef idx="minor">
            <a:schemeClr val="dk1"/>
          </a:fontRef>
        </dgm:style>
      </dgm:prSet>
      <dgm:spPr/>
      <dgm:t>
        <a:bodyPr/>
        <a:lstStyle/>
        <a:p>
          <a:r>
            <a:rPr lang="en-GB">
              <a:solidFill>
                <a:schemeClr val="tx1"/>
              </a:solidFill>
              <a:latin typeface="+mj-lt"/>
            </a:rPr>
            <a:t>Mandatory activities are a core list of activities taken from policy guidance and/or legislation</a:t>
          </a:r>
        </a:p>
      </dgm:t>
    </dgm:pt>
    <dgm:pt modelId="{A2D43A39-FB9E-4752-A7A7-70C9BF9812A7}" type="parTrans" cxnId="{CB461C11-72EF-40D8-AEAE-369D04F15623}">
      <dgm:prSet/>
      <dgm:spPr/>
      <dgm:t>
        <a:bodyPr/>
        <a:lstStyle/>
        <a:p>
          <a:endParaRPr lang="en-GB"/>
        </a:p>
      </dgm:t>
    </dgm:pt>
    <dgm:pt modelId="{AD513E94-12C6-4715-A139-876D86CC05FB}" type="sibTrans" cxnId="{CB461C11-72EF-40D8-AEAE-369D04F15623}">
      <dgm:prSet/>
      <dgm:spPr/>
      <dgm:t>
        <a:bodyPr/>
        <a:lstStyle/>
        <a:p>
          <a:endParaRPr lang="en-GB"/>
        </a:p>
      </dgm:t>
    </dgm:pt>
    <dgm:pt modelId="{70DDF0D2-42D1-4376-9E40-FB570396717C}">
      <dgm:prSet phldrT="[Text]">
        <dgm:style>
          <a:lnRef idx="2">
            <a:schemeClr val="accent3"/>
          </a:lnRef>
          <a:fillRef idx="1">
            <a:schemeClr val="lt1"/>
          </a:fillRef>
          <a:effectRef idx="0">
            <a:schemeClr val="accent3"/>
          </a:effectRef>
          <a:fontRef idx="minor">
            <a:schemeClr val="dk1"/>
          </a:fontRef>
        </dgm:style>
      </dgm:prSet>
      <dgm:spPr/>
      <dgm:t>
        <a:bodyPr/>
        <a:lstStyle/>
        <a:p>
          <a:r>
            <a:rPr lang="en-GB">
              <a:solidFill>
                <a:schemeClr val="tx1"/>
              </a:solidFill>
              <a:latin typeface="+mj-lt"/>
            </a:rPr>
            <a:t>This is up to </a:t>
          </a:r>
          <a:r>
            <a:rPr lang="en-GB" b="1">
              <a:solidFill>
                <a:schemeClr val="tx1"/>
              </a:solidFill>
              <a:latin typeface="+mj-lt"/>
            </a:rPr>
            <a:t>30% additional time </a:t>
          </a:r>
          <a:r>
            <a:rPr lang="en-GB" b="0">
              <a:solidFill>
                <a:schemeClr val="tx1"/>
              </a:solidFill>
              <a:latin typeface="+mj-lt"/>
            </a:rPr>
            <a:t>for activities which are not defined in policy legislation but are still at the core of sentence management delivery</a:t>
          </a:r>
          <a:endParaRPr lang="en-GB">
            <a:solidFill>
              <a:schemeClr val="tx1"/>
            </a:solidFill>
            <a:latin typeface="+mj-lt"/>
          </a:endParaRPr>
        </a:p>
      </dgm:t>
    </dgm:pt>
    <dgm:pt modelId="{D49AC150-3D87-40A6-A811-67245B861009}" type="parTrans" cxnId="{E596F84F-1CE8-4240-9BD3-4C461684A6CF}">
      <dgm:prSet/>
      <dgm:spPr/>
      <dgm:t>
        <a:bodyPr/>
        <a:lstStyle/>
        <a:p>
          <a:endParaRPr lang="en-GB"/>
        </a:p>
      </dgm:t>
    </dgm:pt>
    <dgm:pt modelId="{E39E74FF-293A-42BF-882A-C58E3CA43644}" type="sibTrans" cxnId="{E596F84F-1CE8-4240-9BD3-4C461684A6CF}">
      <dgm:prSet/>
      <dgm:spPr/>
      <dgm:t>
        <a:bodyPr/>
        <a:lstStyle/>
        <a:p>
          <a:endParaRPr lang="en-GB"/>
        </a:p>
      </dgm:t>
    </dgm:pt>
    <dgm:pt modelId="{DBC8DFF5-1777-4BD8-B972-1BD2E4C8747E}">
      <dgm:prSet phldrT="[Text]">
        <dgm:style>
          <a:lnRef idx="2">
            <a:schemeClr val="accent3"/>
          </a:lnRef>
          <a:fillRef idx="1">
            <a:schemeClr val="lt1"/>
          </a:fillRef>
          <a:effectRef idx="0">
            <a:schemeClr val="accent3"/>
          </a:effectRef>
          <a:fontRef idx="minor">
            <a:schemeClr val="dk1"/>
          </a:fontRef>
        </dgm:style>
      </dgm:prSet>
      <dgm:spPr/>
      <dgm:t>
        <a:bodyPr/>
        <a:lstStyle/>
        <a:p>
          <a:r>
            <a:rPr lang="en-GB">
              <a:solidFill>
                <a:schemeClr val="tx1"/>
              </a:solidFill>
              <a:latin typeface="+mj-lt"/>
            </a:rPr>
            <a:t>VLU referrals </a:t>
          </a:r>
        </a:p>
      </dgm:t>
    </dgm:pt>
    <dgm:pt modelId="{DECCFD3F-CCFA-41E7-815F-593359A56E89}" type="parTrans" cxnId="{0D1DB239-F7D1-4A79-9C98-E53C6F7E93C7}">
      <dgm:prSet/>
      <dgm:spPr/>
      <dgm:t>
        <a:bodyPr/>
        <a:lstStyle/>
        <a:p>
          <a:endParaRPr lang="en-GB"/>
        </a:p>
      </dgm:t>
    </dgm:pt>
    <dgm:pt modelId="{9BE4C21D-1BD8-4E37-A1E0-0BD82B283CB3}" type="sibTrans" cxnId="{0D1DB239-F7D1-4A79-9C98-E53C6F7E93C7}">
      <dgm:prSet/>
      <dgm:spPr/>
      <dgm:t>
        <a:bodyPr/>
        <a:lstStyle/>
        <a:p>
          <a:endParaRPr lang="en-GB"/>
        </a:p>
      </dgm:t>
    </dgm:pt>
    <dgm:pt modelId="{4B2CD5D4-2E93-45FC-9359-9F71B05F1928}">
      <dgm:prSet phldrT="[Text]">
        <dgm:style>
          <a:lnRef idx="2">
            <a:schemeClr val="accent3"/>
          </a:lnRef>
          <a:fillRef idx="1">
            <a:schemeClr val="lt1"/>
          </a:fillRef>
          <a:effectRef idx="0">
            <a:schemeClr val="accent3"/>
          </a:effectRef>
          <a:fontRef idx="minor">
            <a:schemeClr val="dk1"/>
          </a:fontRef>
        </dgm:style>
      </dgm:prSet>
      <dgm:spPr/>
      <dgm:t>
        <a:bodyPr/>
        <a:lstStyle/>
        <a:p>
          <a:r>
            <a:rPr lang="en-GB">
              <a:solidFill>
                <a:schemeClr val="tx1"/>
              </a:solidFill>
              <a:latin typeface="+mj-lt"/>
            </a:rPr>
            <a:t>RAR 1:1 toolkit delivery</a:t>
          </a:r>
          <a:endParaRPr lang="en-GB" b="1">
            <a:solidFill>
              <a:schemeClr val="tx1"/>
            </a:solidFill>
            <a:latin typeface="+mj-lt"/>
          </a:endParaRPr>
        </a:p>
      </dgm:t>
    </dgm:pt>
    <dgm:pt modelId="{E40C65CE-4B34-4A62-8E2B-7E87826D08F1}" type="parTrans" cxnId="{538AD4AF-D9A5-44E7-AA5C-F1CD7878DBAE}">
      <dgm:prSet/>
      <dgm:spPr/>
      <dgm:t>
        <a:bodyPr/>
        <a:lstStyle/>
        <a:p>
          <a:endParaRPr lang="en-GB"/>
        </a:p>
      </dgm:t>
    </dgm:pt>
    <dgm:pt modelId="{28DA5770-20E5-498A-A06A-038E18B20E4B}" type="sibTrans" cxnId="{538AD4AF-D9A5-44E7-AA5C-F1CD7878DBAE}">
      <dgm:prSet/>
      <dgm:spPr/>
      <dgm:t>
        <a:bodyPr/>
        <a:lstStyle/>
        <a:p>
          <a:endParaRPr lang="en-GB"/>
        </a:p>
      </dgm:t>
    </dgm:pt>
    <dgm:pt modelId="{52FC61D4-A839-47C8-9A74-5E479D254055}">
      <dgm:prSet phldrT="[Text]">
        <dgm:style>
          <a:lnRef idx="2">
            <a:schemeClr val="accent3"/>
          </a:lnRef>
          <a:fillRef idx="1">
            <a:schemeClr val="lt1"/>
          </a:fillRef>
          <a:effectRef idx="0">
            <a:schemeClr val="accent3"/>
          </a:effectRef>
          <a:fontRef idx="minor">
            <a:schemeClr val="dk1"/>
          </a:fontRef>
        </dgm:style>
      </dgm:prSet>
      <dgm:spPr/>
      <dgm:t>
        <a:bodyPr/>
        <a:lstStyle/>
        <a:p>
          <a:r>
            <a:rPr lang="en-GB">
              <a:solidFill>
                <a:schemeClr val="tx1"/>
              </a:solidFill>
              <a:latin typeface="+mj-lt"/>
            </a:rPr>
            <a:t>Initial/Review Sentence Plan OASys</a:t>
          </a:r>
          <a:endParaRPr lang="en-GB" b="1">
            <a:solidFill>
              <a:schemeClr val="tx1"/>
            </a:solidFill>
            <a:latin typeface="+mj-lt"/>
          </a:endParaRPr>
        </a:p>
      </dgm:t>
    </dgm:pt>
    <dgm:pt modelId="{976E6091-E6B1-457A-827E-3B3EFCEA447D}" type="parTrans" cxnId="{B5645BE7-001D-4597-8B0F-691F619C9890}">
      <dgm:prSet/>
      <dgm:spPr/>
      <dgm:t>
        <a:bodyPr/>
        <a:lstStyle/>
        <a:p>
          <a:endParaRPr lang="en-GB"/>
        </a:p>
      </dgm:t>
    </dgm:pt>
    <dgm:pt modelId="{ABAB0B14-28F9-419D-9863-C2EE571D4805}" type="sibTrans" cxnId="{B5645BE7-001D-4597-8B0F-691F619C9890}">
      <dgm:prSet/>
      <dgm:spPr/>
      <dgm:t>
        <a:bodyPr/>
        <a:lstStyle/>
        <a:p>
          <a:endParaRPr lang="en-GB"/>
        </a:p>
      </dgm:t>
    </dgm:pt>
    <dgm:pt modelId="{C46DAA88-3AC1-465C-B804-F7894931686B}">
      <dgm:prSet phldrT="[Text]"/>
      <dgm:spPr/>
      <dgm:t>
        <a:bodyPr/>
        <a:lstStyle/>
        <a:p>
          <a:r>
            <a:rPr lang="en-GB" b="1">
              <a:solidFill>
                <a:schemeClr val="bg1"/>
              </a:solidFill>
              <a:latin typeface="+mj-lt"/>
            </a:rPr>
            <a:t>Responsive Activities</a:t>
          </a:r>
        </a:p>
      </dgm:t>
    </dgm:pt>
    <dgm:pt modelId="{6113E372-B941-45EB-B116-591E421313C7}" type="sibTrans" cxnId="{102762DC-70BA-47E6-964C-111683C0A6C6}">
      <dgm:prSet/>
      <dgm:spPr/>
      <dgm:t>
        <a:bodyPr/>
        <a:lstStyle/>
        <a:p>
          <a:endParaRPr lang="en-GB"/>
        </a:p>
      </dgm:t>
    </dgm:pt>
    <dgm:pt modelId="{7BB45B08-063D-4424-B75E-A64915EC9284}" type="parTrans" cxnId="{102762DC-70BA-47E6-964C-111683C0A6C6}">
      <dgm:prSet/>
      <dgm:spPr/>
      <dgm:t>
        <a:bodyPr/>
        <a:lstStyle/>
        <a:p>
          <a:endParaRPr lang="en-GB"/>
        </a:p>
      </dgm:t>
    </dgm:pt>
    <dgm:pt modelId="{0E68D99F-7D59-47A3-A514-4BEEF8FB1128}">
      <dgm:prSet phldrT="[Text]">
        <dgm:style>
          <a:lnRef idx="2">
            <a:schemeClr val="accent3"/>
          </a:lnRef>
          <a:fillRef idx="1">
            <a:schemeClr val="lt1"/>
          </a:fillRef>
          <a:effectRef idx="0">
            <a:schemeClr val="accent3"/>
          </a:effectRef>
          <a:fontRef idx="minor">
            <a:schemeClr val="dk1"/>
          </a:fontRef>
        </dgm:style>
      </dgm:prSet>
      <dgm:spPr/>
      <dgm:t>
        <a:bodyPr/>
        <a:lstStyle/>
        <a:p>
          <a:endParaRPr lang="en-GB" b="1">
            <a:solidFill>
              <a:schemeClr val="tx1"/>
            </a:solidFill>
            <a:latin typeface="+mj-lt"/>
          </a:endParaRPr>
        </a:p>
      </dgm:t>
    </dgm:pt>
    <dgm:pt modelId="{79451F6C-793A-4F5F-A99F-D238A6D3D610}" type="parTrans" cxnId="{5DD3D0B9-C504-4134-A133-1D7BBDBF13AF}">
      <dgm:prSet/>
      <dgm:spPr/>
      <dgm:t>
        <a:bodyPr/>
        <a:lstStyle/>
        <a:p>
          <a:endParaRPr lang="en-GB"/>
        </a:p>
      </dgm:t>
    </dgm:pt>
    <dgm:pt modelId="{EC550D35-FC71-4D6B-BEC0-73887E36FCE2}" type="sibTrans" cxnId="{5DD3D0B9-C504-4134-A133-1D7BBDBF13AF}">
      <dgm:prSet/>
      <dgm:spPr/>
      <dgm:t>
        <a:bodyPr/>
        <a:lstStyle/>
        <a:p>
          <a:endParaRPr lang="en-GB"/>
        </a:p>
      </dgm:t>
    </dgm:pt>
    <dgm:pt modelId="{E7B2E270-506E-4763-BF1D-211080B34326}">
      <dgm:prSet phldrT="[Text]">
        <dgm:style>
          <a:lnRef idx="2">
            <a:schemeClr val="accent3"/>
          </a:lnRef>
          <a:fillRef idx="1">
            <a:schemeClr val="lt1"/>
          </a:fillRef>
          <a:effectRef idx="0">
            <a:schemeClr val="accent3"/>
          </a:effectRef>
          <a:fontRef idx="minor">
            <a:schemeClr val="dk1"/>
          </a:fontRef>
        </dgm:style>
      </dgm:prSet>
      <dgm:spPr/>
      <dgm:t>
        <a:bodyPr/>
        <a:lstStyle/>
        <a:p>
          <a:r>
            <a:rPr lang="en-GB">
              <a:solidFill>
                <a:schemeClr val="tx1"/>
              </a:solidFill>
              <a:latin typeface="+mj-lt"/>
            </a:rPr>
            <a:t>Examples of mandatory activities include;</a:t>
          </a:r>
        </a:p>
      </dgm:t>
    </dgm:pt>
    <dgm:pt modelId="{5C56A73A-4391-4235-95C7-7909298682FB}" type="parTrans" cxnId="{23542518-CA8D-4718-9B7C-D863A14E434C}">
      <dgm:prSet/>
      <dgm:spPr/>
      <dgm:t>
        <a:bodyPr/>
        <a:lstStyle/>
        <a:p>
          <a:endParaRPr lang="en-GB"/>
        </a:p>
      </dgm:t>
    </dgm:pt>
    <dgm:pt modelId="{86DD8475-E8FB-4A57-8BA3-691B31B5DDA2}" type="sibTrans" cxnId="{23542518-CA8D-4718-9B7C-D863A14E434C}">
      <dgm:prSet/>
      <dgm:spPr/>
      <dgm:t>
        <a:bodyPr/>
        <a:lstStyle/>
        <a:p>
          <a:endParaRPr lang="en-GB"/>
        </a:p>
      </dgm:t>
    </dgm:pt>
    <dgm:pt modelId="{73FF0170-2C31-4214-B0A8-5F20EA963DF0}">
      <dgm:prSet phldrT="[Text]">
        <dgm:style>
          <a:lnRef idx="2">
            <a:schemeClr val="accent3"/>
          </a:lnRef>
          <a:fillRef idx="1">
            <a:schemeClr val="lt1"/>
          </a:fillRef>
          <a:effectRef idx="0">
            <a:schemeClr val="accent3"/>
          </a:effectRef>
          <a:fontRef idx="minor">
            <a:schemeClr val="dk1"/>
          </a:fontRef>
        </dgm:style>
      </dgm:prSet>
      <dgm:spPr/>
      <dgm:t>
        <a:bodyPr/>
        <a:lstStyle/>
        <a:p>
          <a:r>
            <a:rPr lang="en-GB">
              <a:solidFill>
                <a:schemeClr val="tx1"/>
              </a:solidFill>
              <a:latin typeface="+mj-lt"/>
            </a:rPr>
            <a:t>Some examples of responsive activities include;</a:t>
          </a:r>
        </a:p>
      </dgm:t>
    </dgm:pt>
    <dgm:pt modelId="{3620E674-2710-49DE-AF6F-76FCFA1D697E}" type="parTrans" cxnId="{B585C4F9-F149-43C3-A9EB-49640B2248CB}">
      <dgm:prSet/>
      <dgm:spPr/>
      <dgm:t>
        <a:bodyPr/>
        <a:lstStyle/>
        <a:p>
          <a:endParaRPr lang="en-GB"/>
        </a:p>
      </dgm:t>
    </dgm:pt>
    <dgm:pt modelId="{68069DBB-4DAC-4944-9050-49FD3C05B3EB}" type="sibTrans" cxnId="{B585C4F9-F149-43C3-A9EB-49640B2248CB}">
      <dgm:prSet/>
      <dgm:spPr/>
      <dgm:t>
        <a:bodyPr/>
        <a:lstStyle/>
        <a:p>
          <a:endParaRPr lang="en-GB"/>
        </a:p>
      </dgm:t>
    </dgm:pt>
    <dgm:pt modelId="{1F7DD4DB-9450-410E-B3DE-61C0D8ACA98C}">
      <dgm:prSet phldrT="[Text]">
        <dgm:style>
          <a:lnRef idx="2">
            <a:schemeClr val="accent3"/>
          </a:lnRef>
          <a:fillRef idx="1">
            <a:schemeClr val="lt1"/>
          </a:fillRef>
          <a:effectRef idx="0">
            <a:schemeClr val="accent3"/>
          </a:effectRef>
          <a:fontRef idx="minor">
            <a:schemeClr val="dk1"/>
          </a:fontRef>
        </dgm:style>
      </dgm:prSet>
      <dgm:spPr/>
      <dgm:t>
        <a:bodyPr/>
        <a:lstStyle/>
        <a:p>
          <a:endParaRPr lang="en-GB">
            <a:solidFill>
              <a:schemeClr val="tx1"/>
            </a:solidFill>
            <a:latin typeface="+mj-lt"/>
          </a:endParaRPr>
        </a:p>
      </dgm:t>
    </dgm:pt>
    <dgm:pt modelId="{06562652-C717-42E9-9851-C81DA5EDF1EF}" type="parTrans" cxnId="{FF72E23E-AB60-44B0-88AB-F7752ADB01FC}">
      <dgm:prSet/>
      <dgm:spPr/>
      <dgm:t>
        <a:bodyPr/>
        <a:lstStyle/>
        <a:p>
          <a:endParaRPr lang="en-GB"/>
        </a:p>
      </dgm:t>
    </dgm:pt>
    <dgm:pt modelId="{07E38764-9981-4C46-8C27-49F8CEE96B7D}" type="sibTrans" cxnId="{FF72E23E-AB60-44B0-88AB-F7752ADB01FC}">
      <dgm:prSet/>
      <dgm:spPr/>
      <dgm:t>
        <a:bodyPr/>
        <a:lstStyle/>
        <a:p>
          <a:endParaRPr lang="en-GB"/>
        </a:p>
      </dgm:t>
    </dgm:pt>
    <dgm:pt modelId="{5D5AC485-2E19-4FEC-9B0A-916E3A563898}">
      <dgm:prSet phldrT="[Text]">
        <dgm:style>
          <a:lnRef idx="2">
            <a:schemeClr val="accent3"/>
          </a:lnRef>
          <a:fillRef idx="1">
            <a:schemeClr val="lt1"/>
          </a:fillRef>
          <a:effectRef idx="0">
            <a:schemeClr val="accent3"/>
          </a:effectRef>
          <a:fontRef idx="minor">
            <a:schemeClr val="dk1"/>
          </a:fontRef>
        </dgm:style>
      </dgm:prSet>
      <dgm:spPr/>
      <dgm:t>
        <a:bodyPr/>
        <a:lstStyle/>
        <a:p>
          <a:r>
            <a:rPr lang="en-GB">
              <a:solidFill>
                <a:schemeClr val="tx1"/>
              </a:solidFill>
              <a:latin typeface="+mj-lt"/>
            </a:rPr>
            <a:t>Crisis management</a:t>
          </a:r>
        </a:p>
      </dgm:t>
    </dgm:pt>
    <dgm:pt modelId="{430B16C9-43B3-4783-BB93-00A7EACC4096}" type="parTrans" cxnId="{450464B7-AC1A-42E7-ACB4-7DD5B0BB9C3D}">
      <dgm:prSet/>
      <dgm:spPr/>
      <dgm:t>
        <a:bodyPr/>
        <a:lstStyle/>
        <a:p>
          <a:endParaRPr lang="en-GB"/>
        </a:p>
      </dgm:t>
    </dgm:pt>
    <dgm:pt modelId="{DEEB606C-0A86-4FC5-9D2D-9A23D5DE32AB}" type="sibTrans" cxnId="{450464B7-AC1A-42E7-ACB4-7DD5B0BB9C3D}">
      <dgm:prSet/>
      <dgm:spPr/>
      <dgm:t>
        <a:bodyPr/>
        <a:lstStyle/>
        <a:p>
          <a:endParaRPr lang="en-GB"/>
        </a:p>
      </dgm:t>
    </dgm:pt>
    <dgm:pt modelId="{4E41C43E-8311-4E1A-B519-512DDCA6523E}">
      <dgm:prSet phldrT="[Text]">
        <dgm:style>
          <a:lnRef idx="2">
            <a:schemeClr val="accent3"/>
          </a:lnRef>
          <a:fillRef idx="1">
            <a:schemeClr val="lt1"/>
          </a:fillRef>
          <a:effectRef idx="0">
            <a:schemeClr val="accent3"/>
          </a:effectRef>
          <a:fontRef idx="minor">
            <a:schemeClr val="dk1"/>
          </a:fontRef>
        </dgm:style>
      </dgm:prSet>
      <dgm:spPr/>
      <dgm:t>
        <a:bodyPr/>
        <a:lstStyle/>
        <a:p>
          <a:r>
            <a:rPr lang="en-GB">
              <a:solidFill>
                <a:schemeClr val="tx1"/>
              </a:solidFill>
              <a:latin typeface="+mj-lt"/>
            </a:rPr>
            <a:t>Responsive/bespoke approaches to cases</a:t>
          </a:r>
        </a:p>
      </dgm:t>
    </dgm:pt>
    <dgm:pt modelId="{C4742CCF-38A1-464D-A06B-5F4F64132FA2}" type="parTrans" cxnId="{FCAADA2E-0048-4516-A0D0-3C6BEA96D0A0}">
      <dgm:prSet/>
      <dgm:spPr/>
      <dgm:t>
        <a:bodyPr/>
        <a:lstStyle/>
        <a:p>
          <a:endParaRPr lang="en-GB"/>
        </a:p>
      </dgm:t>
    </dgm:pt>
    <dgm:pt modelId="{09DEBCE5-28F3-41F2-BC14-9F3D370D2975}" type="sibTrans" cxnId="{FCAADA2E-0048-4516-A0D0-3C6BEA96D0A0}">
      <dgm:prSet/>
      <dgm:spPr/>
      <dgm:t>
        <a:bodyPr/>
        <a:lstStyle/>
        <a:p>
          <a:endParaRPr lang="en-GB"/>
        </a:p>
      </dgm:t>
    </dgm:pt>
    <dgm:pt modelId="{F45DB651-373C-4A63-9C9F-ED70F8290681}">
      <dgm:prSet phldrT="[Text]">
        <dgm:style>
          <a:lnRef idx="2">
            <a:schemeClr val="accent3"/>
          </a:lnRef>
          <a:fillRef idx="1">
            <a:schemeClr val="lt1"/>
          </a:fillRef>
          <a:effectRef idx="0">
            <a:schemeClr val="accent3"/>
          </a:effectRef>
          <a:fontRef idx="minor">
            <a:schemeClr val="dk1"/>
          </a:fontRef>
        </dgm:style>
      </dgm:prSet>
      <dgm:spPr/>
      <dgm:t>
        <a:bodyPr/>
        <a:lstStyle/>
        <a:p>
          <a:r>
            <a:rPr lang="en-GB">
              <a:solidFill>
                <a:schemeClr val="tx1"/>
              </a:solidFill>
              <a:latin typeface="+mj-lt"/>
            </a:rPr>
            <a:t>They represent the ‘must do’ activities in sentence management</a:t>
          </a:r>
        </a:p>
      </dgm:t>
    </dgm:pt>
    <dgm:pt modelId="{5F2AAD49-4A5F-4420-B5CC-9A584B0D2185}" type="parTrans" cxnId="{62D6BB79-E2C9-4FD1-8965-9748568B28D8}">
      <dgm:prSet/>
      <dgm:spPr/>
      <dgm:t>
        <a:bodyPr/>
        <a:lstStyle/>
        <a:p>
          <a:endParaRPr lang="en-GB"/>
        </a:p>
      </dgm:t>
    </dgm:pt>
    <dgm:pt modelId="{51E12EF5-EB3B-4466-8C91-83BB29945E02}" type="sibTrans" cxnId="{62D6BB79-E2C9-4FD1-8965-9748568B28D8}">
      <dgm:prSet/>
      <dgm:spPr/>
      <dgm:t>
        <a:bodyPr/>
        <a:lstStyle/>
        <a:p>
          <a:endParaRPr lang="en-GB"/>
        </a:p>
      </dgm:t>
    </dgm:pt>
    <dgm:pt modelId="{2C456151-B95B-47DB-BCA8-760769160512}">
      <dgm:prSet phldrT="[Text]">
        <dgm:style>
          <a:lnRef idx="2">
            <a:schemeClr val="accent3"/>
          </a:lnRef>
          <a:fillRef idx="1">
            <a:schemeClr val="lt1"/>
          </a:fillRef>
          <a:effectRef idx="0">
            <a:schemeClr val="accent3"/>
          </a:effectRef>
          <a:fontRef idx="minor">
            <a:schemeClr val="dk1"/>
          </a:fontRef>
        </dgm:style>
      </dgm:prSet>
      <dgm:spPr/>
      <dgm:t>
        <a:bodyPr/>
        <a:lstStyle/>
        <a:p>
          <a:r>
            <a:rPr lang="en-GB">
              <a:solidFill>
                <a:schemeClr val="tx1"/>
              </a:solidFill>
              <a:latin typeface="+mj-lt"/>
            </a:rPr>
            <a:t>Family/significant others interaction</a:t>
          </a:r>
        </a:p>
      </dgm:t>
    </dgm:pt>
    <dgm:pt modelId="{29675767-A9AF-44F7-8F23-2F236954A736}" type="parTrans" cxnId="{E708A4AE-855F-4028-8103-5E525CD288EB}">
      <dgm:prSet/>
      <dgm:spPr/>
      <dgm:t>
        <a:bodyPr/>
        <a:lstStyle/>
        <a:p>
          <a:endParaRPr lang="en-GB"/>
        </a:p>
      </dgm:t>
    </dgm:pt>
    <dgm:pt modelId="{F5556A9C-2011-4C00-98E3-0BAF4E4CF59F}" type="sibTrans" cxnId="{E708A4AE-855F-4028-8103-5E525CD288EB}">
      <dgm:prSet/>
      <dgm:spPr/>
      <dgm:t>
        <a:bodyPr/>
        <a:lstStyle/>
        <a:p>
          <a:endParaRPr lang="en-GB"/>
        </a:p>
      </dgm:t>
    </dgm:pt>
    <dgm:pt modelId="{E9175D7D-7CBF-4CAA-8A0C-DC132B2DF730}">
      <dgm:prSet phldrT="[Text]">
        <dgm:style>
          <a:lnRef idx="2">
            <a:schemeClr val="accent3"/>
          </a:lnRef>
          <a:fillRef idx="1">
            <a:schemeClr val="lt1"/>
          </a:fillRef>
          <a:effectRef idx="0">
            <a:schemeClr val="accent3"/>
          </a:effectRef>
          <a:fontRef idx="minor">
            <a:schemeClr val="dk1"/>
          </a:fontRef>
        </dgm:style>
      </dgm:prSet>
      <dgm:spPr/>
      <dgm:t>
        <a:bodyPr/>
        <a:lstStyle/>
        <a:p>
          <a:r>
            <a:rPr lang="en-GB" b="0">
              <a:solidFill>
                <a:schemeClr val="tx1"/>
              </a:solidFill>
              <a:latin typeface="+mj-lt"/>
            </a:rPr>
            <a:t>Supervision contacts</a:t>
          </a:r>
        </a:p>
      </dgm:t>
    </dgm:pt>
    <dgm:pt modelId="{8B312620-3891-4139-86B5-9DF6C6A8B0AB}" type="parTrans" cxnId="{ADE298CE-8015-4CDF-8E95-8B968AA348CB}">
      <dgm:prSet/>
      <dgm:spPr/>
      <dgm:t>
        <a:bodyPr/>
        <a:lstStyle/>
        <a:p>
          <a:endParaRPr lang="en-GB"/>
        </a:p>
      </dgm:t>
    </dgm:pt>
    <dgm:pt modelId="{1F464779-9BD9-4744-9EC1-7654A20B85BA}" type="sibTrans" cxnId="{ADE298CE-8015-4CDF-8E95-8B968AA348CB}">
      <dgm:prSet/>
      <dgm:spPr/>
      <dgm:t>
        <a:bodyPr/>
        <a:lstStyle/>
        <a:p>
          <a:endParaRPr lang="en-GB"/>
        </a:p>
      </dgm:t>
    </dgm:pt>
    <dgm:pt modelId="{7B9AF1D0-4FDA-43F8-B294-080DBEABD842}" type="pres">
      <dgm:prSet presAssocID="{1986AAC2-4E59-412A-BF6A-24A695B9DC05}" presName="Name0" presStyleCnt="0">
        <dgm:presLayoutVars>
          <dgm:dir/>
          <dgm:animLvl val="lvl"/>
          <dgm:resizeHandles val="exact"/>
        </dgm:presLayoutVars>
      </dgm:prSet>
      <dgm:spPr/>
    </dgm:pt>
    <dgm:pt modelId="{EBA09854-0B05-43F9-B7A9-9BD05DAAC0CE}" type="pres">
      <dgm:prSet presAssocID="{3DFC96EE-381B-40FA-B061-F648548F23E5}" presName="composite" presStyleCnt="0"/>
      <dgm:spPr/>
    </dgm:pt>
    <dgm:pt modelId="{84F31817-695A-41A3-990C-6DAE352AEAEB}" type="pres">
      <dgm:prSet presAssocID="{3DFC96EE-381B-40FA-B061-F648548F23E5}" presName="parTx" presStyleLbl="alignNode1" presStyleIdx="0" presStyleCnt="2">
        <dgm:presLayoutVars>
          <dgm:chMax val="0"/>
          <dgm:chPref val="0"/>
          <dgm:bulletEnabled val="1"/>
        </dgm:presLayoutVars>
      </dgm:prSet>
      <dgm:spPr/>
    </dgm:pt>
    <dgm:pt modelId="{7AEAAE03-783D-4606-A552-F5A05BD76CCC}" type="pres">
      <dgm:prSet presAssocID="{3DFC96EE-381B-40FA-B061-F648548F23E5}" presName="desTx" presStyleLbl="alignAccFollowNode1" presStyleIdx="0" presStyleCnt="2">
        <dgm:presLayoutVars>
          <dgm:bulletEnabled val="1"/>
        </dgm:presLayoutVars>
      </dgm:prSet>
      <dgm:spPr/>
    </dgm:pt>
    <dgm:pt modelId="{F6D15A23-249E-41D8-B065-9B62641B24CC}" type="pres">
      <dgm:prSet presAssocID="{5D491650-7B15-41A3-946B-DDDCBE2C012D}" presName="space" presStyleCnt="0"/>
      <dgm:spPr/>
    </dgm:pt>
    <dgm:pt modelId="{8B876F78-71C2-46D7-9C47-DA9A985C9C5D}" type="pres">
      <dgm:prSet presAssocID="{C46DAA88-3AC1-465C-B804-F7894931686B}" presName="composite" presStyleCnt="0"/>
      <dgm:spPr/>
    </dgm:pt>
    <dgm:pt modelId="{DA435CCB-09D9-4DE8-8AD4-AF404CD203C8}" type="pres">
      <dgm:prSet presAssocID="{C46DAA88-3AC1-465C-B804-F7894931686B}" presName="parTx" presStyleLbl="alignNode1" presStyleIdx="1" presStyleCnt="2">
        <dgm:presLayoutVars>
          <dgm:chMax val="0"/>
          <dgm:chPref val="0"/>
          <dgm:bulletEnabled val="1"/>
        </dgm:presLayoutVars>
      </dgm:prSet>
      <dgm:spPr/>
    </dgm:pt>
    <dgm:pt modelId="{0869628C-F641-4C80-860F-0A1369E40623}" type="pres">
      <dgm:prSet presAssocID="{C46DAA88-3AC1-465C-B804-F7894931686B}" presName="desTx" presStyleLbl="alignAccFollowNode1" presStyleIdx="1" presStyleCnt="2" custLinFactNeighborX="1">
        <dgm:presLayoutVars>
          <dgm:bulletEnabled val="1"/>
        </dgm:presLayoutVars>
      </dgm:prSet>
      <dgm:spPr/>
    </dgm:pt>
  </dgm:ptLst>
  <dgm:cxnLst>
    <dgm:cxn modelId="{DF9BED07-F585-469B-ABD3-7FDA5B61C74F}" type="presOf" srcId="{A10C7AB4-9CBA-4592-AF69-BB6F864FF608}" destId="{7AEAAE03-783D-4606-A552-F5A05BD76CCC}" srcOrd="0" destOrd="0" presId="urn:microsoft.com/office/officeart/2005/8/layout/hList1"/>
    <dgm:cxn modelId="{CB461C11-72EF-40D8-AEAE-369D04F15623}" srcId="{3DFC96EE-381B-40FA-B061-F648548F23E5}" destId="{A10C7AB4-9CBA-4592-AF69-BB6F864FF608}" srcOrd="0" destOrd="0" parTransId="{A2D43A39-FB9E-4752-A7A7-70C9BF9812A7}" sibTransId="{AD513E94-12C6-4715-A139-876D86CC05FB}"/>
    <dgm:cxn modelId="{23542518-CA8D-4718-9B7C-D863A14E434C}" srcId="{3DFC96EE-381B-40FA-B061-F648548F23E5}" destId="{E7B2E270-506E-4763-BF1D-211080B34326}" srcOrd="2" destOrd="0" parTransId="{5C56A73A-4391-4235-95C7-7909298682FB}" sibTransId="{86DD8475-E8FB-4A57-8BA3-691B31B5DDA2}"/>
    <dgm:cxn modelId="{EBB25B29-D57D-49F8-BB54-160CD06F0970}" type="presOf" srcId="{E9175D7D-7CBF-4CAA-8A0C-DC132B2DF730}" destId="{7AEAAE03-783D-4606-A552-F5A05BD76CCC}" srcOrd="0" destOrd="6" presId="urn:microsoft.com/office/officeart/2005/8/layout/hList1"/>
    <dgm:cxn modelId="{FCAADA2E-0048-4516-A0D0-3C6BEA96D0A0}" srcId="{73FF0170-2C31-4214-B0A8-5F20EA963DF0}" destId="{4E41C43E-8311-4E1A-B519-512DDCA6523E}" srcOrd="1" destOrd="0" parTransId="{C4742CCF-38A1-464D-A06B-5F4F64132FA2}" sibTransId="{09DEBCE5-28F3-41F2-BC14-9F3D370D2975}"/>
    <dgm:cxn modelId="{6B107335-AEB9-4EAC-8FF3-3258DA688BCB}" type="presOf" srcId="{3DFC96EE-381B-40FA-B061-F648548F23E5}" destId="{84F31817-695A-41A3-990C-6DAE352AEAEB}" srcOrd="0" destOrd="0" presId="urn:microsoft.com/office/officeart/2005/8/layout/hList1"/>
    <dgm:cxn modelId="{0D1DB239-F7D1-4A79-9C98-E53C6F7E93C7}" srcId="{E7B2E270-506E-4763-BF1D-211080B34326}" destId="{DBC8DFF5-1777-4BD8-B972-1BD2E4C8747E}" srcOrd="0" destOrd="0" parTransId="{DECCFD3F-CCFA-41E7-815F-593359A56E89}" sibTransId="{9BE4C21D-1BD8-4E37-A1E0-0BD82B283CB3}"/>
    <dgm:cxn modelId="{FF72E23E-AB60-44B0-88AB-F7752ADB01FC}" srcId="{C46DAA88-3AC1-465C-B804-F7894931686B}" destId="{1F7DD4DB-9450-410E-B3DE-61C0D8ACA98C}" srcOrd="1" destOrd="0" parTransId="{06562652-C717-42E9-9851-C81DA5EDF1EF}" sibTransId="{07E38764-9981-4C46-8C27-49F8CEE96B7D}"/>
    <dgm:cxn modelId="{EF4D3663-2243-44B0-8778-0DB13520A33B}" type="presOf" srcId="{52FC61D4-A839-47C8-9A74-5E479D254055}" destId="{7AEAAE03-783D-4606-A552-F5A05BD76CCC}" srcOrd="0" destOrd="5" presId="urn:microsoft.com/office/officeart/2005/8/layout/hList1"/>
    <dgm:cxn modelId="{E596F84F-1CE8-4240-9BD3-4C461684A6CF}" srcId="{C46DAA88-3AC1-465C-B804-F7894931686B}" destId="{70DDF0D2-42D1-4376-9E40-FB570396717C}" srcOrd="0" destOrd="0" parTransId="{D49AC150-3D87-40A6-A811-67245B861009}" sibTransId="{E39E74FF-293A-42BF-882A-C58E3CA43644}"/>
    <dgm:cxn modelId="{98B43B72-6680-48C8-B184-B394C2282B13}" type="presOf" srcId="{C46DAA88-3AC1-465C-B804-F7894931686B}" destId="{DA435CCB-09D9-4DE8-8AD4-AF404CD203C8}" srcOrd="0" destOrd="0" presId="urn:microsoft.com/office/officeart/2005/8/layout/hList1"/>
    <dgm:cxn modelId="{0D4D1B75-0CE1-47C3-93DB-9632E0107260}" type="presOf" srcId="{4E41C43E-8311-4E1A-B519-512DDCA6523E}" destId="{0869628C-F641-4C80-860F-0A1369E40623}" srcOrd="0" destOrd="4" presId="urn:microsoft.com/office/officeart/2005/8/layout/hList1"/>
    <dgm:cxn modelId="{62D6BB79-E2C9-4FD1-8965-9748568B28D8}" srcId="{3DFC96EE-381B-40FA-B061-F648548F23E5}" destId="{F45DB651-373C-4A63-9C9F-ED70F8290681}" srcOrd="1" destOrd="0" parTransId="{5F2AAD49-4A5F-4420-B5CC-9A584B0D2185}" sibTransId="{51E12EF5-EB3B-4466-8C91-83BB29945E02}"/>
    <dgm:cxn modelId="{1623217C-7D84-463D-B4DD-59C21E56FEA5}" type="presOf" srcId="{0E68D99F-7D59-47A3-A514-4BEEF8FB1128}" destId="{7AEAAE03-783D-4606-A552-F5A05BD76CCC}" srcOrd="0" destOrd="7" presId="urn:microsoft.com/office/officeart/2005/8/layout/hList1"/>
    <dgm:cxn modelId="{F53A7087-67DB-4F8F-8CD0-3AE125E54FE9}" type="presOf" srcId="{1F7DD4DB-9450-410E-B3DE-61C0D8ACA98C}" destId="{0869628C-F641-4C80-860F-0A1369E40623}" srcOrd="0" destOrd="1" presId="urn:microsoft.com/office/officeart/2005/8/layout/hList1"/>
    <dgm:cxn modelId="{0BE5A989-4AAD-4C1D-A785-B03D88FA388B}" srcId="{1986AAC2-4E59-412A-BF6A-24A695B9DC05}" destId="{3DFC96EE-381B-40FA-B061-F648548F23E5}" srcOrd="0" destOrd="0" parTransId="{3EDD0052-15F6-411C-950C-C54C849A6649}" sibTransId="{5D491650-7B15-41A3-946B-DDDCBE2C012D}"/>
    <dgm:cxn modelId="{970BF998-EE5A-4354-BF8A-E9B6C1CCFF08}" type="presOf" srcId="{73FF0170-2C31-4214-B0A8-5F20EA963DF0}" destId="{0869628C-F641-4C80-860F-0A1369E40623}" srcOrd="0" destOrd="2" presId="urn:microsoft.com/office/officeart/2005/8/layout/hList1"/>
    <dgm:cxn modelId="{7CA7299E-1286-4D74-AA57-447FD6C8AFA9}" type="presOf" srcId="{70DDF0D2-42D1-4376-9E40-FB570396717C}" destId="{0869628C-F641-4C80-860F-0A1369E40623}" srcOrd="0" destOrd="0" presId="urn:microsoft.com/office/officeart/2005/8/layout/hList1"/>
    <dgm:cxn modelId="{E708A4AE-855F-4028-8103-5E525CD288EB}" srcId="{73FF0170-2C31-4214-B0A8-5F20EA963DF0}" destId="{2C456151-B95B-47DB-BCA8-760769160512}" srcOrd="2" destOrd="0" parTransId="{29675767-A9AF-44F7-8F23-2F236954A736}" sibTransId="{F5556A9C-2011-4C00-98E3-0BAF4E4CF59F}"/>
    <dgm:cxn modelId="{538AD4AF-D9A5-44E7-AA5C-F1CD7878DBAE}" srcId="{E7B2E270-506E-4763-BF1D-211080B34326}" destId="{4B2CD5D4-2E93-45FC-9359-9F71B05F1928}" srcOrd="1" destOrd="0" parTransId="{E40C65CE-4B34-4A62-8E2B-7E87826D08F1}" sibTransId="{28DA5770-20E5-498A-A06A-038E18B20E4B}"/>
    <dgm:cxn modelId="{450464B7-AC1A-42E7-ACB4-7DD5B0BB9C3D}" srcId="{73FF0170-2C31-4214-B0A8-5F20EA963DF0}" destId="{5D5AC485-2E19-4FEC-9B0A-916E3A563898}" srcOrd="0" destOrd="0" parTransId="{430B16C9-43B3-4783-BB93-00A7EACC4096}" sibTransId="{DEEB606C-0A86-4FC5-9D2D-9A23D5DE32AB}"/>
    <dgm:cxn modelId="{5DD3D0B9-C504-4134-A133-1D7BBDBF13AF}" srcId="{E7B2E270-506E-4763-BF1D-211080B34326}" destId="{0E68D99F-7D59-47A3-A514-4BEEF8FB1128}" srcOrd="4" destOrd="0" parTransId="{79451F6C-793A-4F5F-A99F-D238A6D3D610}" sibTransId="{EC550D35-FC71-4D6B-BEC0-73887E36FCE2}"/>
    <dgm:cxn modelId="{F8F537C9-1468-4FCF-B2E4-F22DA3962BE2}" type="presOf" srcId="{DBC8DFF5-1777-4BD8-B972-1BD2E4C8747E}" destId="{7AEAAE03-783D-4606-A552-F5A05BD76CCC}" srcOrd="0" destOrd="3" presId="urn:microsoft.com/office/officeart/2005/8/layout/hList1"/>
    <dgm:cxn modelId="{ADE298CE-8015-4CDF-8E95-8B968AA348CB}" srcId="{E7B2E270-506E-4763-BF1D-211080B34326}" destId="{E9175D7D-7CBF-4CAA-8A0C-DC132B2DF730}" srcOrd="3" destOrd="0" parTransId="{8B312620-3891-4139-86B5-9DF6C6A8B0AB}" sibTransId="{1F464779-9BD9-4744-9EC1-7654A20B85BA}"/>
    <dgm:cxn modelId="{76E896D1-97E3-40E5-BAF8-98198B2524DE}" type="presOf" srcId="{5D5AC485-2E19-4FEC-9B0A-916E3A563898}" destId="{0869628C-F641-4C80-860F-0A1369E40623}" srcOrd="0" destOrd="3" presId="urn:microsoft.com/office/officeart/2005/8/layout/hList1"/>
    <dgm:cxn modelId="{9B430ED8-916D-4485-A928-376C70F7ADDE}" type="presOf" srcId="{4B2CD5D4-2E93-45FC-9359-9F71B05F1928}" destId="{7AEAAE03-783D-4606-A552-F5A05BD76CCC}" srcOrd="0" destOrd="4" presId="urn:microsoft.com/office/officeart/2005/8/layout/hList1"/>
    <dgm:cxn modelId="{102762DC-70BA-47E6-964C-111683C0A6C6}" srcId="{1986AAC2-4E59-412A-BF6A-24A695B9DC05}" destId="{C46DAA88-3AC1-465C-B804-F7894931686B}" srcOrd="1" destOrd="0" parTransId="{7BB45B08-063D-4424-B75E-A64915EC9284}" sibTransId="{6113E372-B941-45EB-B116-591E421313C7}"/>
    <dgm:cxn modelId="{9D3D0DDD-EBEA-48ED-869A-853C66072FEA}" type="presOf" srcId="{E7B2E270-506E-4763-BF1D-211080B34326}" destId="{7AEAAE03-783D-4606-A552-F5A05BD76CCC}" srcOrd="0" destOrd="2" presId="urn:microsoft.com/office/officeart/2005/8/layout/hList1"/>
    <dgm:cxn modelId="{AB3868DF-B768-45E1-A898-1986E564458F}" type="presOf" srcId="{1986AAC2-4E59-412A-BF6A-24A695B9DC05}" destId="{7B9AF1D0-4FDA-43F8-B294-080DBEABD842}" srcOrd="0" destOrd="0" presId="urn:microsoft.com/office/officeart/2005/8/layout/hList1"/>
    <dgm:cxn modelId="{B5645BE7-001D-4597-8B0F-691F619C9890}" srcId="{E7B2E270-506E-4763-BF1D-211080B34326}" destId="{52FC61D4-A839-47C8-9A74-5E479D254055}" srcOrd="2" destOrd="0" parTransId="{976E6091-E6B1-457A-827E-3B3EFCEA447D}" sibTransId="{ABAB0B14-28F9-419D-9863-C2EE571D4805}"/>
    <dgm:cxn modelId="{591DEBE9-EAE9-4A3B-8D5D-3DA734E3D10D}" type="presOf" srcId="{2C456151-B95B-47DB-BCA8-760769160512}" destId="{0869628C-F641-4C80-860F-0A1369E40623}" srcOrd="0" destOrd="5" presId="urn:microsoft.com/office/officeart/2005/8/layout/hList1"/>
    <dgm:cxn modelId="{489C55EE-9A7B-4DEB-A4A8-15EBD7DD512E}" type="presOf" srcId="{F45DB651-373C-4A63-9C9F-ED70F8290681}" destId="{7AEAAE03-783D-4606-A552-F5A05BD76CCC}" srcOrd="0" destOrd="1" presId="urn:microsoft.com/office/officeart/2005/8/layout/hList1"/>
    <dgm:cxn modelId="{B585C4F9-F149-43C3-A9EB-49640B2248CB}" srcId="{C46DAA88-3AC1-465C-B804-F7894931686B}" destId="{73FF0170-2C31-4214-B0A8-5F20EA963DF0}" srcOrd="2" destOrd="0" parTransId="{3620E674-2710-49DE-AF6F-76FCFA1D697E}" sibTransId="{68069DBB-4DAC-4944-9050-49FD3C05B3EB}"/>
    <dgm:cxn modelId="{23739B73-F0D8-4C61-8692-8E64EAD7CB6E}" type="presParOf" srcId="{7B9AF1D0-4FDA-43F8-B294-080DBEABD842}" destId="{EBA09854-0B05-43F9-B7A9-9BD05DAAC0CE}" srcOrd="0" destOrd="0" presId="urn:microsoft.com/office/officeart/2005/8/layout/hList1"/>
    <dgm:cxn modelId="{25B2A174-AB45-4CC3-911C-351E383696E1}" type="presParOf" srcId="{EBA09854-0B05-43F9-B7A9-9BD05DAAC0CE}" destId="{84F31817-695A-41A3-990C-6DAE352AEAEB}" srcOrd="0" destOrd="0" presId="urn:microsoft.com/office/officeart/2005/8/layout/hList1"/>
    <dgm:cxn modelId="{30D9D3EB-095E-4BCF-86F4-A5D2CA5D9B5A}" type="presParOf" srcId="{EBA09854-0B05-43F9-B7A9-9BD05DAAC0CE}" destId="{7AEAAE03-783D-4606-A552-F5A05BD76CCC}" srcOrd="1" destOrd="0" presId="urn:microsoft.com/office/officeart/2005/8/layout/hList1"/>
    <dgm:cxn modelId="{F3ACE059-CBF4-486E-88FE-648BA8698393}" type="presParOf" srcId="{7B9AF1D0-4FDA-43F8-B294-080DBEABD842}" destId="{F6D15A23-249E-41D8-B065-9B62641B24CC}" srcOrd="1" destOrd="0" presId="urn:microsoft.com/office/officeart/2005/8/layout/hList1"/>
    <dgm:cxn modelId="{35D3A35E-C72C-45B0-82BC-23CB110FDBE9}" type="presParOf" srcId="{7B9AF1D0-4FDA-43F8-B294-080DBEABD842}" destId="{8B876F78-71C2-46D7-9C47-DA9A985C9C5D}" srcOrd="2" destOrd="0" presId="urn:microsoft.com/office/officeart/2005/8/layout/hList1"/>
    <dgm:cxn modelId="{C98617D7-9095-466B-950E-D0D18D8579E2}" type="presParOf" srcId="{8B876F78-71C2-46D7-9C47-DA9A985C9C5D}" destId="{DA435CCB-09D9-4DE8-8AD4-AF404CD203C8}" srcOrd="0" destOrd="0" presId="urn:microsoft.com/office/officeart/2005/8/layout/hList1"/>
    <dgm:cxn modelId="{408D8467-69EA-4A09-8458-9225424E7DAE}" type="presParOf" srcId="{8B876F78-71C2-46D7-9C47-DA9A985C9C5D}" destId="{0869628C-F641-4C80-860F-0A1369E4062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847348-1B98-4C2A-A15B-5DE18CA77F2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B0DACB4-6E1D-4AAB-B8D7-0C94E789947C}">
      <dgm:prSet phldrT="[Text]" custT="1"/>
      <dgm:spPr>
        <a:solidFill>
          <a:schemeClr val="bg1"/>
        </a:solidFill>
        <a:ln w="28575">
          <a:solidFill>
            <a:srgbClr val="7030A0"/>
          </a:solidFill>
        </a:ln>
      </dgm:spPr>
      <dgm:t>
        <a:bodyPr/>
        <a:lstStyle/>
        <a:p>
          <a:r>
            <a:rPr lang="en-GB" sz="2400">
              <a:solidFill>
                <a:schemeClr val="tx1"/>
              </a:solidFill>
              <a:latin typeface="+mj-lt"/>
            </a:rPr>
            <a:t>OASys completion – </a:t>
          </a:r>
        </a:p>
        <a:p>
          <a:r>
            <a:rPr lang="en-GB" sz="2800" b="1">
              <a:solidFill>
                <a:schemeClr val="tx1"/>
              </a:solidFill>
              <a:latin typeface="+mj-lt"/>
            </a:rPr>
            <a:t>up to 13.58 hours</a:t>
          </a:r>
        </a:p>
      </dgm:t>
    </dgm:pt>
    <dgm:pt modelId="{BA29B189-0899-4DA7-942D-CA625E42220F}" type="parTrans" cxnId="{82736F5A-E35D-4869-B2AD-E49171DB4638}">
      <dgm:prSet/>
      <dgm:spPr/>
      <dgm:t>
        <a:bodyPr/>
        <a:lstStyle/>
        <a:p>
          <a:endParaRPr lang="en-GB"/>
        </a:p>
      </dgm:t>
    </dgm:pt>
    <dgm:pt modelId="{97CD276C-15F5-4102-9EC4-21F9E49DC65B}" type="sibTrans" cxnId="{82736F5A-E35D-4869-B2AD-E49171DB4638}">
      <dgm:prSet/>
      <dgm:spPr/>
      <dgm:t>
        <a:bodyPr/>
        <a:lstStyle/>
        <a:p>
          <a:endParaRPr lang="en-GB"/>
        </a:p>
      </dgm:t>
    </dgm:pt>
    <dgm:pt modelId="{78F5C889-5D76-4A01-809D-0B830ACE8813}">
      <dgm:prSet phldrT="[Text]" custT="1"/>
      <dgm:spPr>
        <a:solidFill>
          <a:schemeClr val="bg1"/>
        </a:solidFill>
        <a:ln w="28575">
          <a:solidFill>
            <a:srgbClr val="7030A0"/>
          </a:solidFill>
        </a:ln>
      </dgm:spPr>
      <dgm:t>
        <a:bodyPr/>
        <a:lstStyle/>
        <a:p>
          <a:r>
            <a:rPr lang="en-GB" sz="2400">
              <a:solidFill>
                <a:schemeClr val="tx1"/>
              </a:solidFill>
              <a:latin typeface="+mj-lt"/>
            </a:rPr>
            <a:t>Parole Report – </a:t>
          </a:r>
        </a:p>
        <a:p>
          <a:r>
            <a:rPr lang="en-GB" sz="2800" b="1">
              <a:solidFill>
                <a:schemeClr val="tx1"/>
              </a:solidFill>
              <a:latin typeface="+mj-lt"/>
            </a:rPr>
            <a:t>16h 10m</a:t>
          </a:r>
        </a:p>
      </dgm:t>
    </dgm:pt>
    <dgm:pt modelId="{8597205C-1564-4447-8070-B39E49C7BCF8}" type="parTrans" cxnId="{643E8586-ABDC-45EC-814B-275CB2000EDA}">
      <dgm:prSet/>
      <dgm:spPr/>
      <dgm:t>
        <a:bodyPr/>
        <a:lstStyle/>
        <a:p>
          <a:endParaRPr lang="en-GB"/>
        </a:p>
      </dgm:t>
    </dgm:pt>
    <dgm:pt modelId="{7A08598A-C5E6-489E-B0EE-10329DD383DF}" type="sibTrans" cxnId="{643E8586-ABDC-45EC-814B-275CB2000EDA}">
      <dgm:prSet/>
      <dgm:spPr/>
      <dgm:t>
        <a:bodyPr/>
        <a:lstStyle/>
        <a:p>
          <a:endParaRPr lang="en-GB"/>
        </a:p>
      </dgm:t>
    </dgm:pt>
    <dgm:pt modelId="{CE2C6F2B-059B-4149-AE6A-19A1E599CDC7}">
      <dgm:prSet phldrT="[Text]" custT="1"/>
      <dgm:spPr>
        <a:solidFill>
          <a:schemeClr val="bg1"/>
        </a:solidFill>
        <a:ln w="28575">
          <a:solidFill>
            <a:srgbClr val="7030A0"/>
          </a:solidFill>
        </a:ln>
      </dgm:spPr>
      <dgm:t>
        <a:bodyPr/>
        <a:lstStyle/>
        <a:p>
          <a:r>
            <a:rPr lang="en-GB" sz="2400">
              <a:solidFill>
                <a:schemeClr val="tx1"/>
              </a:solidFill>
              <a:latin typeface="+mj-lt"/>
            </a:rPr>
            <a:t>Parole Addendum – </a:t>
          </a:r>
        </a:p>
        <a:p>
          <a:r>
            <a:rPr lang="en-GB" sz="2800" b="1">
              <a:solidFill>
                <a:schemeClr val="tx1"/>
              </a:solidFill>
              <a:latin typeface="+mj-lt"/>
            </a:rPr>
            <a:t>8h 10m</a:t>
          </a:r>
        </a:p>
      </dgm:t>
    </dgm:pt>
    <dgm:pt modelId="{DEF61A63-2750-4B8E-A8D0-670056E8D759}" type="parTrans" cxnId="{8BFB46C8-74FB-4795-85E1-FACCC602747A}">
      <dgm:prSet/>
      <dgm:spPr/>
      <dgm:t>
        <a:bodyPr/>
        <a:lstStyle/>
        <a:p>
          <a:endParaRPr lang="en-GB"/>
        </a:p>
      </dgm:t>
    </dgm:pt>
    <dgm:pt modelId="{A19AE782-9B74-4D66-B952-674F9BD7BB0B}" type="sibTrans" cxnId="{8BFB46C8-74FB-4795-85E1-FACCC602747A}">
      <dgm:prSet/>
      <dgm:spPr/>
      <dgm:t>
        <a:bodyPr/>
        <a:lstStyle/>
        <a:p>
          <a:endParaRPr lang="en-GB"/>
        </a:p>
      </dgm:t>
    </dgm:pt>
    <dgm:pt modelId="{B7BEA74D-B820-4F80-B4AA-63073E8C2B1E}">
      <dgm:prSet phldrT="[Text]" custT="1"/>
      <dgm:spPr>
        <a:solidFill>
          <a:schemeClr val="bg1"/>
        </a:solidFill>
        <a:ln w="28575">
          <a:solidFill>
            <a:srgbClr val="7030A0"/>
          </a:solidFill>
        </a:ln>
      </dgm:spPr>
      <dgm:t>
        <a:bodyPr/>
        <a:lstStyle/>
        <a:p>
          <a:r>
            <a:rPr lang="en-GB" sz="2400">
              <a:solidFill>
                <a:schemeClr val="tx1"/>
              </a:solidFill>
              <a:latin typeface="+mj-lt"/>
            </a:rPr>
            <a:t>Oral Hearing –</a:t>
          </a:r>
        </a:p>
        <a:p>
          <a:r>
            <a:rPr lang="en-GB" sz="2400">
              <a:solidFill>
                <a:schemeClr val="tx1"/>
              </a:solidFill>
              <a:latin typeface="+mj-lt"/>
            </a:rPr>
            <a:t> </a:t>
          </a:r>
          <a:r>
            <a:rPr lang="en-GB" sz="2800" b="1">
              <a:solidFill>
                <a:schemeClr val="tx1"/>
              </a:solidFill>
              <a:latin typeface="+mj-lt"/>
            </a:rPr>
            <a:t>5h</a:t>
          </a:r>
        </a:p>
      </dgm:t>
    </dgm:pt>
    <dgm:pt modelId="{C51FD240-EE88-4752-9AF3-1CAA1337B75E}" type="parTrans" cxnId="{9E3DC965-F0FC-498E-9110-DDA02E79A457}">
      <dgm:prSet/>
      <dgm:spPr/>
      <dgm:t>
        <a:bodyPr/>
        <a:lstStyle/>
        <a:p>
          <a:endParaRPr lang="en-GB"/>
        </a:p>
      </dgm:t>
    </dgm:pt>
    <dgm:pt modelId="{ECE5705D-AFBC-4A78-B107-B43D5693FF0A}" type="sibTrans" cxnId="{9E3DC965-F0FC-498E-9110-DDA02E79A457}">
      <dgm:prSet/>
      <dgm:spPr/>
      <dgm:t>
        <a:bodyPr/>
        <a:lstStyle/>
        <a:p>
          <a:endParaRPr lang="en-GB"/>
        </a:p>
      </dgm:t>
    </dgm:pt>
    <dgm:pt modelId="{333623FE-1066-4FE4-AFEC-E7E9333DDB0E}">
      <dgm:prSet phldrT="[Text]" custT="1"/>
      <dgm:spPr>
        <a:solidFill>
          <a:schemeClr val="bg1"/>
        </a:solidFill>
        <a:ln w="28575">
          <a:solidFill>
            <a:srgbClr val="7030A0"/>
          </a:solidFill>
        </a:ln>
      </dgm:spPr>
      <dgm:t>
        <a:bodyPr/>
        <a:lstStyle/>
        <a:p>
          <a:r>
            <a:rPr lang="en-GB" sz="2400">
              <a:solidFill>
                <a:schemeClr val="tx1"/>
              </a:solidFill>
              <a:latin typeface="+mj-lt"/>
            </a:rPr>
            <a:t>Planned Supervision – </a:t>
          </a:r>
        </a:p>
        <a:p>
          <a:r>
            <a:rPr lang="en-GB" sz="2800" b="1">
              <a:solidFill>
                <a:schemeClr val="tx1"/>
              </a:solidFill>
              <a:latin typeface="+mj-lt"/>
            </a:rPr>
            <a:t>1h</a:t>
          </a:r>
          <a:endParaRPr lang="en-GB" sz="2800">
            <a:solidFill>
              <a:schemeClr val="tx1"/>
            </a:solidFill>
            <a:latin typeface="+mj-lt"/>
          </a:endParaRPr>
        </a:p>
      </dgm:t>
    </dgm:pt>
    <dgm:pt modelId="{B670B4BE-44CD-44D9-8A12-3C85387B216D}" type="parTrans" cxnId="{7100256E-7780-435A-8272-F30B585AE7AF}">
      <dgm:prSet/>
      <dgm:spPr/>
      <dgm:t>
        <a:bodyPr/>
        <a:lstStyle/>
        <a:p>
          <a:endParaRPr lang="en-GB"/>
        </a:p>
      </dgm:t>
    </dgm:pt>
    <dgm:pt modelId="{245DF617-EBD2-4330-98C7-A30E6D4E88D3}" type="sibTrans" cxnId="{7100256E-7780-435A-8272-F30B585AE7AF}">
      <dgm:prSet/>
      <dgm:spPr/>
      <dgm:t>
        <a:bodyPr/>
        <a:lstStyle/>
        <a:p>
          <a:endParaRPr lang="en-GB"/>
        </a:p>
      </dgm:t>
    </dgm:pt>
    <dgm:pt modelId="{44CC1814-B207-4BF7-AD62-C75CFF1CFA64}">
      <dgm:prSet phldrT="[Text]" custT="1"/>
      <dgm:spPr>
        <a:solidFill>
          <a:schemeClr val="bg1"/>
        </a:solidFill>
        <a:ln w="28575">
          <a:solidFill>
            <a:srgbClr val="7030A0"/>
          </a:solidFill>
        </a:ln>
      </dgm:spPr>
      <dgm:t>
        <a:bodyPr/>
        <a:lstStyle/>
        <a:p>
          <a:r>
            <a:rPr lang="en-GB" sz="2400">
              <a:solidFill>
                <a:schemeClr val="tx1"/>
              </a:solidFill>
              <a:latin typeface="+mj-lt"/>
            </a:rPr>
            <a:t>Case Transfer – </a:t>
          </a:r>
        </a:p>
        <a:p>
          <a:r>
            <a:rPr lang="en-GB" sz="2800" b="1">
              <a:solidFill>
                <a:schemeClr val="tx1"/>
              </a:solidFill>
              <a:latin typeface="+mj-lt"/>
            </a:rPr>
            <a:t>7h 45m</a:t>
          </a:r>
        </a:p>
      </dgm:t>
    </dgm:pt>
    <dgm:pt modelId="{6D35FEE6-6EB9-415E-AF42-8515140496AC}" type="parTrans" cxnId="{0DC52A24-4FC1-491E-960B-44E1DC2D2C9E}">
      <dgm:prSet/>
      <dgm:spPr/>
      <dgm:t>
        <a:bodyPr/>
        <a:lstStyle/>
        <a:p>
          <a:endParaRPr lang="en-GB"/>
        </a:p>
      </dgm:t>
    </dgm:pt>
    <dgm:pt modelId="{05D7FCC1-6FDE-4515-9A66-10FA8C8C4A3C}" type="sibTrans" cxnId="{0DC52A24-4FC1-491E-960B-44E1DC2D2C9E}">
      <dgm:prSet/>
      <dgm:spPr/>
      <dgm:t>
        <a:bodyPr/>
        <a:lstStyle/>
        <a:p>
          <a:endParaRPr lang="en-GB"/>
        </a:p>
      </dgm:t>
    </dgm:pt>
    <dgm:pt modelId="{AD789060-7EE3-4D32-8912-535242EA92BA}" type="pres">
      <dgm:prSet presAssocID="{03847348-1B98-4C2A-A15B-5DE18CA77F2B}" presName="diagram" presStyleCnt="0">
        <dgm:presLayoutVars>
          <dgm:dir/>
          <dgm:resizeHandles val="exact"/>
        </dgm:presLayoutVars>
      </dgm:prSet>
      <dgm:spPr/>
    </dgm:pt>
    <dgm:pt modelId="{ECCCFA1D-5307-47C4-80DC-5AFE1B64F254}" type="pres">
      <dgm:prSet presAssocID="{6B0DACB4-6E1D-4AAB-B8D7-0C94E789947C}" presName="node" presStyleLbl="node1" presStyleIdx="0" presStyleCnt="6">
        <dgm:presLayoutVars>
          <dgm:bulletEnabled val="1"/>
        </dgm:presLayoutVars>
      </dgm:prSet>
      <dgm:spPr/>
    </dgm:pt>
    <dgm:pt modelId="{A4670D9D-E47B-4D74-91A1-A49545CCFF45}" type="pres">
      <dgm:prSet presAssocID="{97CD276C-15F5-4102-9EC4-21F9E49DC65B}" presName="sibTrans" presStyleCnt="0"/>
      <dgm:spPr/>
    </dgm:pt>
    <dgm:pt modelId="{874BC4F0-C046-4F5B-890D-660B383D56C4}" type="pres">
      <dgm:prSet presAssocID="{78F5C889-5D76-4A01-809D-0B830ACE8813}" presName="node" presStyleLbl="node1" presStyleIdx="1" presStyleCnt="6">
        <dgm:presLayoutVars>
          <dgm:bulletEnabled val="1"/>
        </dgm:presLayoutVars>
      </dgm:prSet>
      <dgm:spPr/>
    </dgm:pt>
    <dgm:pt modelId="{9CAB1F9A-241E-46B8-A570-9ADB43602CAC}" type="pres">
      <dgm:prSet presAssocID="{7A08598A-C5E6-489E-B0EE-10329DD383DF}" presName="sibTrans" presStyleCnt="0"/>
      <dgm:spPr/>
    </dgm:pt>
    <dgm:pt modelId="{81719827-512F-4E1B-BFC0-D0E24BACAB74}" type="pres">
      <dgm:prSet presAssocID="{CE2C6F2B-059B-4149-AE6A-19A1E599CDC7}" presName="node" presStyleLbl="node1" presStyleIdx="2" presStyleCnt="6">
        <dgm:presLayoutVars>
          <dgm:bulletEnabled val="1"/>
        </dgm:presLayoutVars>
      </dgm:prSet>
      <dgm:spPr/>
    </dgm:pt>
    <dgm:pt modelId="{DB295B0C-918F-4226-A80E-3F8D5FC9C7CA}" type="pres">
      <dgm:prSet presAssocID="{A19AE782-9B74-4D66-B952-674F9BD7BB0B}" presName="sibTrans" presStyleCnt="0"/>
      <dgm:spPr/>
    </dgm:pt>
    <dgm:pt modelId="{484266BA-D41D-465B-9F13-5A52E89442CA}" type="pres">
      <dgm:prSet presAssocID="{B7BEA74D-B820-4F80-B4AA-63073E8C2B1E}" presName="node" presStyleLbl="node1" presStyleIdx="3" presStyleCnt="6">
        <dgm:presLayoutVars>
          <dgm:bulletEnabled val="1"/>
        </dgm:presLayoutVars>
      </dgm:prSet>
      <dgm:spPr/>
    </dgm:pt>
    <dgm:pt modelId="{12EEEBBC-A852-43C2-AD5C-E9431E4FDB0D}" type="pres">
      <dgm:prSet presAssocID="{ECE5705D-AFBC-4A78-B107-B43D5693FF0A}" presName="sibTrans" presStyleCnt="0"/>
      <dgm:spPr/>
    </dgm:pt>
    <dgm:pt modelId="{E7DABFE5-0D35-4E6F-A840-AB76E1D0E8DC}" type="pres">
      <dgm:prSet presAssocID="{333623FE-1066-4FE4-AFEC-E7E9333DDB0E}" presName="node" presStyleLbl="node1" presStyleIdx="4" presStyleCnt="6">
        <dgm:presLayoutVars>
          <dgm:bulletEnabled val="1"/>
        </dgm:presLayoutVars>
      </dgm:prSet>
      <dgm:spPr/>
    </dgm:pt>
    <dgm:pt modelId="{4BE99D85-91CA-4F20-90F4-87BA6058683E}" type="pres">
      <dgm:prSet presAssocID="{245DF617-EBD2-4330-98C7-A30E6D4E88D3}" presName="sibTrans" presStyleCnt="0"/>
      <dgm:spPr/>
    </dgm:pt>
    <dgm:pt modelId="{4193365F-1059-4445-A703-69B167D06BEA}" type="pres">
      <dgm:prSet presAssocID="{44CC1814-B207-4BF7-AD62-C75CFF1CFA64}" presName="node" presStyleLbl="node1" presStyleIdx="5" presStyleCnt="6">
        <dgm:presLayoutVars>
          <dgm:bulletEnabled val="1"/>
        </dgm:presLayoutVars>
      </dgm:prSet>
      <dgm:spPr/>
    </dgm:pt>
  </dgm:ptLst>
  <dgm:cxnLst>
    <dgm:cxn modelId="{D443FA1E-C233-4C24-BCCE-3A113796606D}" type="presOf" srcId="{B7BEA74D-B820-4F80-B4AA-63073E8C2B1E}" destId="{484266BA-D41D-465B-9F13-5A52E89442CA}" srcOrd="0" destOrd="0" presId="urn:microsoft.com/office/officeart/2005/8/layout/default"/>
    <dgm:cxn modelId="{0DC52A24-4FC1-491E-960B-44E1DC2D2C9E}" srcId="{03847348-1B98-4C2A-A15B-5DE18CA77F2B}" destId="{44CC1814-B207-4BF7-AD62-C75CFF1CFA64}" srcOrd="5" destOrd="0" parTransId="{6D35FEE6-6EB9-415E-AF42-8515140496AC}" sibTransId="{05D7FCC1-6FDE-4515-9A66-10FA8C8C4A3C}"/>
    <dgm:cxn modelId="{3F533460-F3C3-4D56-865C-AF746A3FE8CA}" type="presOf" srcId="{78F5C889-5D76-4A01-809D-0B830ACE8813}" destId="{874BC4F0-C046-4F5B-890D-660B383D56C4}" srcOrd="0" destOrd="0" presId="urn:microsoft.com/office/officeart/2005/8/layout/default"/>
    <dgm:cxn modelId="{82B78F65-D292-4D77-A67F-442970905DE6}" type="presOf" srcId="{6B0DACB4-6E1D-4AAB-B8D7-0C94E789947C}" destId="{ECCCFA1D-5307-47C4-80DC-5AFE1B64F254}" srcOrd="0" destOrd="0" presId="urn:microsoft.com/office/officeart/2005/8/layout/default"/>
    <dgm:cxn modelId="{9E3DC965-F0FC-498E-9110-DDA02E79A457}" srcId="{03847348-1B98-4C2A-A15B-5DE18CA77F2B}" destId="{B7BEA74D-B820-4F80-B4AA-63073E8C2B1E}" srcOrd="3" destOrd="0" parTransId="{C51FD240-EE88-4752-9AF3-1CAA1337B75E}" sibTransId="{ECE5705D-AFBC-4A78-B107-B43D5693FF0A}"/>
    <dgm:cxn modelId="{7100256E-7780-435A-8272-F30B585AE7AF}" srcId="{03847348-1B98-4C2A-A15B-5DE18CA77F2B}" destId="{333623FE-1066-4FE4-AFEC-E7E9333DDB0E}" srcOrd="4" destOrd="0" parTransId="{B670B4BE-44CD-44D9-8A12-3C85387B216D}" sibTransId="{245DF617-EBD2-4330-98C7-A30E6D4E88D3}"/>
    <dgm:cxn modelId="{82736F5A-E35D-4869-B2AD-E49171DB4638}" srcId="{03847348-1B98-4C2A-A15B-5DE18CA77F2B}" destId="{6B0DACB4-6E1D-4AAB-B8D7-0C94E789947C}" srcOrd="0" destOrd="0" parTransId="{BA29B189-0899-4DA7-942D-CA625E42220F}" sibTransId="{97CD276C-15F5-4102-9EC4-21F9E49DC65B}"/>
    <dgm:cxn modelId="{9E801983-04DC-4033-8587-967BE579466A}" type="presOf" srcId="{44CC1814-B207-4BF7-AD62-C75CFF1CFA64}" destId="{4193365F-1059-4445-A703-69B167D06BEA}" srcOrd="0" destOrd="0" presId="urn:microsoft.com/office/officeart/2005/8/layout/default"/>
    <dgm:cxn modelId="{643E8586-ABDC-45EC-814B-275CB2000EDA}" srcId="{03847348-1B98-4C2A-A15B-5DE18CA77F2B}" destId="{78F5C889-5D76-4A01-809D-0B830ACE8813}" srcOrd="1" destOrd="0" parTransId="{8597205C-1564-4447-8070-B39E49C7BCF8}" sibTransId="{7A08598A-C5E6-489E-B0EE-10329DD383DF}"/>
    <dgm:cxn modelId="{2D818EA6-820E-41B7-8459-BC0D742A00E0}" type="presOf" srcId="{CE2C6F2B-059B-4149-AE6A-19A1E599CDC7}" destId="{81719827-512F-4E1B-BFC0-D0E24BACAB74}" srcOrd="0" destOrd="0" presId="urn:microsoft.com/office/officeart/2005/8/layout/default"/>
    <dgm:cxn modelId="{8BFB46C8-74FB-4795-85E1-FACCC602747A}" srcId="{03847348-1B98-4C2A-A15B-5DE18CA77F2B}" destId="{CE2C6F2B-059B-4149-AE6A-19A1E599CDC7}" srcOrd="2" destOrd="0" parTransId="{DEF61A63-2750-4B8E-A8D0-670056E8D759}" sibTransId="{A19AE782-9B74-4D66-B952-674F9BD7BB0B}"/>
    <dgm:cxn modelId="{301091CF-110F-4131-B7B1-82882E8044A0}" type="presOf" srcId="{03847348-1B98-4C2A-A15B-5DE18CA77F2B}" destId="{AD789060-7EE3-4D32-8912-535242EA92BA}" srcOrd="0" destOrd="0" presId="urn:microsoft.com/office/officeart/2005/8/layout/default"/>
    <dgm:cxn modelId="{58ADAED6-E3EF-43E1-8880-7D56490BE430}" type="presOf" srcId="{333623FE-1066-4FE4-AFEC-E7E9333DDB0E}" destId="{E7DABFE5-0D35-4E6F-A840-AB76E1D0E8DC}" srcOrd="0" destOrd="0" presId="urn:microsoft.com/office/officeart/2005/8/layout/default"/>
    <dgm:cxn modelId="{CD4A6D5E-6B74-4463-9E43-2878506DFC2A}" type="presParOf" srcId="{AD789060-7EE3-4D32-8912-535242EA92BA}" destId="{ECCCFA1D-5307-47C4-80DC-5AFE1B64F254}" srcOrd="0" destOrd="0" presId="urn:microsoft.com/office/officeart/2005/8/layout/default"/>
    <dgm:cxn modelId="{D047DBCC-8B73-4162-83AD-A2BC461F3F0E}" type="presParOf" srcId="{AD789060-7EE3-4D32-8912-535242EA92BA}" destId="{A4670D9D-E47B-4D74-91A1-A49545CCFF45}" srcOrd="1" destOrd="0" presId="urn:microsoft.com/office/officeart/2005/8/layout/default"/>
    <dgm:cxn modelId="{D7D05E64-67BA-4E03-9452-CB7BE5ED7C7A}" type="presParOf" srcId="{AD789060-7EE3-4D32-8912-535242EA92BA}" destId="{874BC4F0-C046-4F5B-890D-660B383D56C4}" srcOrd="2" destOrd="0" presId="urn:microsoft.com/office/officeart/2005/8/layout/default"/>
    <dgm:cxn modelId="{38DB4C4A-2903-4BDC-A4B2-8180F7DAEB17}" type="presParOf" srcId="{AD789060-7EE3-4D32-8912-535242EA92BA}" destId="{9CAB1F9A-241E-46B8-A570-9ADB43602CAC}" srcOrd="3" destOrd="0" presId="urn:microsoft.com/office/officeart/2005/8/layout/default"/>
    <dgm:cxn modelId="{C301FF02-3753-40EB-A6B4-E3FD185A082B}" type="presParOf" srcId="{AD789060-7EE3-4D32-8912-535242EA92BA}" destId="{81719827-512F-4E1B-BFC0-D0E24BACAB74}" srcOrd="4" destOrd="0" presId="urn:microsoft.com/office/officeart/2005/8/layout/default"/>
    <dgm:cxn modelId="{647A8484-9879-483E-B32F-A41900845286}" type="presParOf" srcId="{AD789060-7EE3-4D32-8912-535242EA92BA}" destId="{DB295B0C-918F-4226-A80E-3F8D5FC9C7CA}" srcOrd="5" destOrd="0" presId="urn:microsoft.com/office/officeart/2005/8/layout/default"/>
    <dgm:cxn modelId="{4CA0E02B-458E-4ACC-8079-AFA129E4083F}" type="presParOf" srcId="{AD789060-7EE3-4D32-8912-535242EA92BA}" destId="{484266BA-D41D-465B-9F13-5A52E89442CA}" srcOrd="6" destOrd="0" presId="urn:microsoft.com/office/officeart/2005/8/layout/default"/>
    <dgm:cxn modelId="{26EA5EE3-47B0-4886-A25B-7F8856CA950F}" type="presParOf" srcId="{AD789060-7EE3-4D32-8912-535242EA92BA}" destId="{12EEEBBC-A852-43C2-AD5C-E9431E4FDB0D}" srcOrd="7" destOrd="0" presId="urn:microsoft.com/office/officeart/2005/8/layout/default"/>
    <dgm:cxn modelId="{A1C5E238-B8D9-4C25-A01A-08A6CC457859}" type="presParOf" srcId="{AD789060-7EE3-4D32-8912-535242EA92BA}" destId="{E7DABFE5-0D35-4E6F-A840-AB76E1D0E8DC}" srcOrd="8" destOrd="0" presId="urn:microsoft.com/office/officeart/2005/8/layout/default"/>
    <dgm:cxn modelId="{5E9EB1C3-FABE-4271-AF93-5F32B5C31978}" type="presParOf" srcId="{AD789060-7EE3-4D32-8912-535242EA92BA}" destId="{4BE99D85-91CA-4F20-90F4-87BA6058683E}" srcOrd="9" destOrd="0" presId="urn:microsoft.com/office/officeart/2005/8/layout/default"/>
    <dgm:cxn modelId="{6F43CAC3-5A18-4DF1-A10D-5E35885D4AF7}" type="presParOf" srcId="{AD789060-7EE3-4D32-8912-535242EA92BA}" destId="{4193365F-1059-4445-A703-69B167D06BEA}"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341896-C7D7-47C4-AF9E-D409FCB431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65F3A536-57D4-4AED-806B-D581942F83AB}">
      <dgm:prSet phldrT="[Text]" custT="1"/>
      <dgm:spPr>
        <a:solidFill>
          <a:srgbClr val="5C3183"/>
        </a:solidFill>
      </dgm:spPr>
      <dgm:t>
        <a:bodyPr/>
        <a:lstStyle/>
        <a:p>
          <a:r>
            <a:rPr lang="en-GB" sz="1600">
              <a:latin typeface="+mj-lt"/>
            </a:rPr>
            <a:t>When will changes come into play?</a:t>
          </a:r>
        </a:p>
      </dgm:t>
    </dgm:pt>
    <dgm:pt modelId="{F1D2EA61-9559-4E63-A38C-28342580CAC8}" type="parTrans" cxnId="{D8FD58A8-B3D1-4DC1-B800-D3DD16A76AFD}">
      <dgm:prSet/>
      <dgm:spPr/>
      <dgm:t>
        <a:bodyPr/>
        <a:lstStyle/>
        <a:p>
          <a:endParaRPr lang="en-GB"/>
        </a:p>
      </dgm:t>
    </dgm:pt>
    <dgm:pt modelId="{00CED231-AEA6-44BC-898C-19B1289134DC}" type="sibTrans" cxnId="{D8FD58A8-B3D1-4DC1-B800-D3DD16A76AFD}">
      <dgm:prSet/>
      <dgm:spPr/>
      <dgm:t>
        <a:bodyPr/>
        <a:lstStyle/>
        <a:p>
          <a:endParaRPr lang="en-GB"/>
        </a:p>
      </dgm:t>
    </dgm:pt>
    <dgm:pt modelId="{3A8F5D28-32AD-4F92-B846-60AABC23D66E}">
      <dgm:prSet phldrT="[Text]" custT="1"/>
      <dgm:spPr>
        <a:solidFill>
          <a:srgbClr val="5C3183"/>
        </a:solidFill>
      </dgm:spPr>
      <dgm:t>
        <a:bodyPr/>
        <a:lstStyle/>
        <a:p>
          <a:r>
            <a:rPr lang="en-GB" sz="1600">
              <a:latin typeface="+mj-lt"/>
            </a:rPr>
            <a:t>We want to hear from you</a:t>
          </a:r>
        </a:p>
      </dgm:t>
    </dgm:pt>
    <dgm:pt modelId="{98784562-B7B1-4DDA-89C2-3753B8A80356}" type="parTrans" cxnId="{BA1A761E-A746-491D-B776-EADA3CF919E9}">
      <dgm:prSet/>
      <dgm:spPr/>
      <dgm:t>
        <a:bodyPr/>
        <a:lstStyle/>
        <a:p>
          <a:endParaRPr lang="en-GB"/>
        </a:p>
      </dgm:t>
    </dgm:pt>
    <dgm:pt modelId="{D8A4DE7B-C00C-4A4B-8F74-800BB15BD146}" type="sibTrans" cxnId="{BA1A761E-A746-491D-B776-EADA3CF919E9}">
      <dgm:prSet/>
      <dgm:spPr/>
      <dgm:t>
        <a:bodyPr/>
        <a:lstStyle/>
        <a:p>
          <a:endParaRPr lang="en-GB"/>
        </a:p>
      </dgm:t>
    </dgm:pt>
    <dgm:pt modelId="{7C4531EF-B88A-4954-AAD0-F3E467417363}">
      <dgm:prSet phldrT="[Text]" custT="1"/>
      <dgm:spPr>
        <a:solidFill>
          <a:schemeClr val="bg1"/>
        </a:solidFill>
      </dgm:spPr>
      <dgm:t>
        <a:bodyPr/>
        <a:lstStyle/>
        <a:p>
          <a:r>
            <a:rPr lang="en-GB" sz="1600">
              <a:latin typeface="+mj-lt"/>
              <a:ea typeface="Calibri" panose="020F0502020204030204" pitchFamily="34" charset="0"/>
              <a:cs typeface="Times New Roman" panose="02020603050405020304" pitchFamily="18" charset="0"/>
            </a:rPr>
            <a:t>Changes will come in on </a:t>
          </a:r>
          <a:r>
            <a:rPr lang="en-GB" sz="1600" b="1">
              <a:latin typeface="+mj-lt"/>
              <a:ea typeface="Calibri" panose="020F0502020204030204" pitchFamily="34" charset="0"/>
              <a:cs typeface="Times New Roman" panose="02020603050405020304" pitchFamily="18" charset="0"/>
            </a:rPr>
            <a:t>6</a:t>
          </a:r>
          <a:r>
            <a:rPr lang="en-GB" sz="1600" b="1" baseline="30000">
              <a:latin typeface="+mj-lt"/>
              <a:ea typeface="Calibri" panose="020F0502020204030204" pitchFamily="34" charset="0"/>
              <a:cs typeface="Times New Roman" panose="02020603050405020304" pitchFamily="18" charset="0"/>
            </a:rPr>
            <a:t>th</a:t>
          </a:r>
          <a:r>
            <a:rPr lang="en-GB" sz="1600" b="1">
              <a:latin typeface="+mj-lt"/>
              <a:ea typeface="Calibri" panose="020F0502020204030204" pitchFamily="34" charset="0"/>
              <a:cs typeface="Times New Roman" panose="02020603050405020304" pitchFamily="18" charset="0"/>
            </a:rPr>
            <a:t> Jan 2023</a:t>
          </a:r>
          <a:endParaRPr lang="en-GB" sz="1600">
            <a:latin typeface="+mj-lt"/>
          </a:endParaRPr>
        </a:p>
      </dgm:t>
    </dgm:pt>
    <dgm:pt modelId="{7C329E30-9C0B-41EB-9BA9-9B63A2C57F4D}" type="parTrans" cxnId="{0486DA2E-31B1-4769-AB7C-68AD0EA94A69}">
      <dgm:prSet/>
      <dgm:spPr/>
      <dgm:t>
        <a:bodyPr/>
        <a:lstStyle/>
        <a:p>
          <a:endParaRPr lang="en-GB"/>
        </a:p>
      </dgm:t>
    </dgm:pt>
    <dgm:pt modelId="{2A17018E-0269-4A71-86B2-EA4795C69728}" type="sibTrans" cxnId="{0486DA2E-31B1-4769-AB7C-68AD0EA94A69}">
      <dgm:prSet/>
      <dgm:spPr/>
      <dgm:t>
        <a:bodyPr/>
        <a:lstStyle/>
        <a:p>
          <a:endParaRPr lang="en-GB"/>
        </a:p>
      </dgm:t>
    </dgm:pt>
    <dgm:pt modelId="{38527316-4C65-4914-ADBF-9E0AD53E8B32}">
      <dgm:prSet custT="1"/>
      <dgm:spPr>
        <a:solidFill>
          <a:schemeClr val="bg1"/>
        </a:solidFill>
      </dgm:spPr>
      <dgm:t>
        <a:bodyPr/>
        <a:lstStyle/>
        <a:p>
          <a:r>
            <a:rPr lang="en-GB" sz="1600">
              <a:latin typeface="+mj-lt"/>
              <a:ea typeface="Calibri" panose="020F0502020204030204" pitchFamily="34" charset="0"/>
              <a:cs typeface="Times New Roman" panose="02020603050405020304" pitchFamily="18" charset="0"/>
            </a:rPr>
            <a:t>Regions have detailed briefing packs for use within regional communications and briefing events (some of these may have taken place) </a:t>
          </a:r>
        </a:p>
      </dgm:t>
    </dgm:pt>
    <dgm:pt modelId="{6E9DAAC4-6ABF-4403-AADB-3CD54AEB4414}" type="parTrans" cxnId="{09B96D5A-C790-4910-B790-4CCCD6043044}">
      <dgm:prSet/>
      <dgm:spPr/>
      <dgm:t>
        <a:bodyPr/>
        <a:lstStyle/>
        <a:p>
          <a:endParaRPr lang="en-GB"/>
        </a:p>
      </dgm:t>
    </dgm:pt>
    <dgm:pt modelId="{3B99CCE3-FA0F-44E8-9624-6727A5865060}" type="sibTrans" cxnId="{09B96D5A-C790-4910-B790-4CCCD6043044}">
      <dgm:prSet/>
      <dgm:spPr/>
      <dgm:t>
        <a:bodyPr/>
        <a:lstStyle/>
        <a:p>
          <a:endParaRPr lang="en-GB"/>
        </a:p>
      </dgm:t>
    </dgm:pt>
    <dgm:pt modelId="{8253A58C-BFB0-4A43-A1A4-9C60D5C90A12}">
      <dgm:prSet phldrT="[Text]" custT="1"/>
      <dgm:spPr>
        <a:solidFill>
          <a:schemeClr val="bg1"/>
        </a:solidFill>
      </dgm:spPr>
      <dgm:t>
        <a:bodyPr/>
        <a:lstStyle/>
        <a:p>
          <a:r>
            <a:rPr lang="en-GB" sz="1600">
              <a:latin typeface="+mj-lt"/>
            </a:rPr>
            <a:t>We would like to know what you are </a:t>
          </a:r>
          <a:r>
            <a:rPr lang="en-GB" sz="1600" b="1">
              <a:latin typeface="+mj-lt"/>
            </a:rPr>
            <a:t>happy</a:t>
          </a:r>
          <a:r>
            <a:rPr lang="en-GB" sz="1600">
              <a:latin typeface="+mj-lt"/>
            </a:rPr>
            <a:t> </a:t>
          </a:r>
          <a:r>
            <a:rPr lang="en-GB" sz="1600" b="1">
              <a:latin typeface="+mj-lt"/>
            </a:rPr>
            <a:t>with</a:t>
          </a:r>
          <a:r>
            <a:rPr lang="en-GB" sz="1600">
              <a:latin typeface="+mj-lt"/>
            </a:rPr>
            <a:t> about the WMT, what you are </a:t>
          </a:r>
          <a:r>
            <a:rPr lang="en-GB" sz="1600" b="1">
              <a:latin typeface="+mj-lt"/>
            </a:rPr>
            <a:t>not happy with </a:t>
          </a:r>
          <a:r>
            <a:rPr lang="en-GB" sz="1600">
              <a:latin typeface="+mj-lt"/>
            </a:rPr>
            <a:t>about the WMT and </a:t>
          </a:r>
          <a:r>
            <a:rPr lang="en-GB" sz="1600" b="1">
              <a:latin typeface="+mj-lt"/>
            </a:rPr>
            <a:t>what could be even better</a:t>
          </a:r>
          <a:endParaRPr lang="en-GB" sz="1600">
            <a:latin typeface="+mj-lt"/>
          </a:endParaRPr>
        </a:p>
      </dgm:t>
    </dgm:pt>
    <dgm:pt modelId="{5F426CD0-E4EF-4EBA-9629-F496BC6955AA}" type="parTrans" cxnId="{77446BC6-A391-48C3-A677-D729EDDBD1DE}">
      <dgm:prSet/>
      <dgm:spPr/>
      <dgm:t>
        <a:bodyPr/>
        <a:lstStyle/>
        <a:p>
          <a:endParaRPr lang="en-GB"/>
        </a:p>
      </dgm:t>
    </dgm:pt>
    <dgm:pt modelId="{CBD18A63-89FD-41F3-82DB-A0E68C8CA9A0}" type="sibTrans" cxnId="{77446BC6-A391-48C3-A677-D729EDDBD1DE}">
      <dgm:prSet/>
      <dgm:spPr/>
      <dgm:t>
        <a:bodyPr/>
        <a:lstStyle/>
        <a:p>
          <a:endParaRPr lang="en-GB"/>
        </a:p>
      </dgm:t>
    </dgm:pt>
    <dgm:pt modelId="{FA3F54E9-F0E6-4E8D-AAAD-DEEA04543BBE}">
      <dgm:prSet custT="1"/>
      <dgm:spPr>
        <a:solidFill>
          <a:schemeClr val="bg1"/>
        </a:solidFill>
      </dgm:spPr>
      <dgm:t>
        <a:bodyPr/>
        <a:lstStyle/>
        <a:p>
          <a:pPr>
            <a:buNone/>
          </a:pPr>
          <a:r>
            <a:rPr lang="en-GB" sz="1600" b="1">
              <a:latin typeface="+mj-lt"/>
              <a:ea typeface="Calibri" panose="020F0502020204030204" pitchFamily="34" charset="0"/>
              <a:cs typeface="Times New Roman" panose="02020603050405020304" pitchFamily="18" charset="0"/>
            </a:rPr>
            <a:t>Thank you for attending. Please contact us with any questions</a:t>
          </a:r>
        </a:p>
      </dgm:t>
    </dgm:pt>
    <dgm:pt modelId="{37BBAA27-375A-44DF-B939-96BC8242CD7F}" type="parTrans" cxnId="{86C9262B-1555-4B12-BABD-4B3582F7E990}">
      <dgm:prSet/>
      <dgm:spPr/>
      <dgm:t>
        <a:bodyPr/>
        <a:lstStyle/>
        <a:p>
          <a:endParaRPr lang="en-GB"/>
        </a:p>
      </dgm:t>
    </dgm:pt>
    <dgm:pt modelId="{81731680-7E0E-462B-B9F6-637C1B9CC72F}" type="sibTrans" cxnId="{86C9262B-1555-4B12-BABD-4B3582F7E990}">
      <dgm:prSet/>
      <dgm:spPr/>
      <dgm:t>
        <a:bodyPr/>
        <a:lstStyle/>
        <a:p>
          <a:endParaRPr lang="en-GB"/>
        </a:p>
      </dgm:t>
    </dgm:pt>
    <dgm:pt modelId="{B78B8440-4878-4B09-836E-99AD9C503BF7}">
      <dgm:prSet custT="1"/>
      <dgm:spPr>
        <a:solidFill>
          <a:schemeClr val="bg1"/>
        </a:solidFill>
      </dgm:spPr>
      <dgm:t>
        <a:bodyPr/>
        <a:lstStyle/>
        <a:p>
          <a:endParaRPr lang="en-GB" sz="1600" b="1">
            <a:latin typeface="+mj-lt"/>
            <a:ea typeface="Calibri" panose="020F0502020204030204" pitchFamily="34" charset="0"/>
            <a:cs typeface="Times New Roman" panose="02020603050405020304" pitchFamily="18" charset="0"/>
          </a:endParaRPr>
        </a:p>
      </dgm:t>
    </dgm:pt>
    <dgm:pt modelId="{B7BAC31A-A3CA-41D0-8551-7BE7F812D034}" type="parTrans" cxnId="{6D67929F-D12C-4E5E-8FD9-C71AB19930F5}">
      <dgm:prSet/>
      <dgm:spPr/>
      <dgm:t>
        <a:bodyPr/>
        <a:lstStyle/>
        <a:p>
          <a:endParaRPr lang="en-GB"/>
        </a:p>
      </dgm:t>
    </dgm:pt>
    <dgm:pt modelId="{FAFA4489-1ECC-4D9C-B480-1B7093F7D076}" type="sibTrans" cxnId="{6D67929F-D12C-4E5E-8FD9-C71AB19930F5}">
      <dgm:prSet/>
      <dgm:spPr/>
      <dgm:t>
        <a:bodyPr/>
        <a:lstStyle/>
        <a:p>
          <a:endParaRPr lang="en-GB"/>
        </a:p>
      </dgm:t>
    </dgm:pt>
    <dgm:pt modelId="{1F67419D-AE0A-4025-8716-89F3C3823DD4}">
      <dgm:prSet phldrT="[Text]" custT="1"/>
      <dgm:spPr>
        <a:solidFill>
          <a:schemeClr val="bg1"/>
        </a:solidFill>
      </dgm:spPr>
      <dgm:t>
        <a:bodyPr/>
        <a:lstStyle/>
        <a:p>
          <a:r>
            <a:rPr lang="en-GB" sz="1600">
              <a:latin typeface="+mj-lt"/>
            </a:rPr>
            <a:t>We may not be able to respond to questions individually, but we will use this information to update WMT communications and the WMT Frequently Asked Questions </a:t>
          </a:r>
        </a:p>
      </dgm:t>
    </dgm:pt>
    <dgm:pt modelId="{FF6AA3D9-7B8F-4A12-85D6-F30633371908}" type="parTrans" cxnId="{6002154B-3C4B-49B3-9300-99B37D71F733}">
      <dgm:prSet/>
      <dgm:spPr/>
      <dgm:t>
        <a:bodyPr/>
        <a:lstStyle/>
        <a:p>
          <a:endParaRPr lang="en-GB"/>
        </a:p>
      </dgm:t>
    </dgm:pt>
    <dgm:pt modelId="{0790E990-EA0B-436A-A066-68AA1A210E7F}" type="sibTrans" cxnId="{6002154B-3C4B-49B3-9300-99B37D71F733}">
      <dgm:prSet/>
      <dgm:spPr/>
      <dgm:t>
        <a:bodyPr/>
        <a:lstStyle/>
        <a:p>
          <a:endParaRPr lang="en-GB"/>
        </a:p>
      </dgm:t>
    </dgm:pt>
    <dgm:pt modelId="{E7AFAE23-B702-4F70-AF91-96C8246BB5BB}">
      <dgm:prSet phldrT="[Text]" custT="1"/>
      <dgm:spPr>
        <a:solidFill>
          <a:srgbClr val="5C3183"/>
        </a:solidFill>
      </dgm:spPr>
      <dgm:t>
        <a:bodyPr/>
        <a:lstStyle/>
        <a:p>
          <a:r>
            <a:rPr lang="en-GB" sz="1600">
              <a:latin typeface="+mj-lt"/>
            </a:rPr>
            <a:t>Who can I contact about these changes?</a:t>
          </a:r>
          <a:endParaRPr lang="en-GB" sz="1600" b="1">
            <a:latin typeface="+mj-lt"/>
            <a:ea typeface="Calibri" panose="020F0502020204030204" pitchFamily="34" charset="0"/>
            <a:cs typeface="Times New Roman" panose="02020603050405020304" pitchFamily="18" charset="0"/>
          </a:endParaRPr>
        </a:p>
      </dgm:t>
    </dgm:pt>
    <dgm:pt modelId="{DF6C0352-0FB9-4593-9C5B-8689BD98AD21}" type="parTrans" cxnId="{EF58A764-8884-4209-9BEC-6C63567F4A4F}">
      <dgm:prSet/>
      <dgm:spPr/>
    </dgm:pt>
    <dgm:pt modelId="{FF9C3BF3-6AC3-41BD-B4A7-CC266096ABBB}" type="sibTrans" cxnId="{EF58A764-8884-4209-9BEC-6C63567F4A4F}">
      <dgm:prSet/>
      <dgm:spPr/>
    </dgm:pt>
    <dgm:pt modelId="{1A42EA39-31F0-4B84-AF41-413B1ABC510A}">
      <dgm:prSet phldrT="[Text]"/>
      <dgm:spPr>
        <a:solidFill>
          <a:schemeClr val="bg1"/>
        </a:solidFill>
      </dgm:spPr>
      <dgm:t>
        <a:bodyPr/>
        <a:lstStyle/>
        <a:p>
          <a:pPr>
            <a:buFont typeface="Arial" panose="020B0604020202020204" pitchFamily="34" charset="0"/>
            <a:buChar char="•"/>
          </a:pPr>
          <a:r>
            <a:rPr lang="en-GB">
              <a:latin typeface="+mj-lt"/>
              <a:ea typeface="Calibri" panose="020F0502020204030204" pitchFamily="34" charset="0"/>
              <a:cs typeface="Times New Roman" panose="02020603050405020304" pitchFamily="18" charset="0"/>
            </a:rPr>
            <a:t>WMT team email box </a:t>
          </a:r>
          <a:r>
            <a:rPr lang="en-GB" u="sng">
              <a:solidFill>
                <a:schemeClr val="accent1"/>
              </a:solidFill>
              <a:latin typeface="+mj-lt"/>
              <a:ea typeface="Calibri" panose="020F0502020204030204" pitchFamily="34" charset="0"/>
              <a:cs typeface="Times New Roman" panose="02020603050405020304" pitchFamily="18" charset="0"/>
            </a:rPr>
            <a:t>WMT@justice.gov.uk</a:t>
          </a:r>
          <a:endParaRPr lang="en-GB" b="0" u="sng">
            <a:latin typeface="+mj-lt"/>
          </a:endParaRPr>
        </a:p>
      </dgm:t>
    </dgm:pt>
    <dgm:pt modelId="{BE175D27-67D6-4CAF-8776-8D2BFF8B9AF8}" type="parTrans" cxnId="{402156A6-C60C-4B2E-B45F-84ECB0A65D11}">
      <dgm:prSet/>
      <dgm:spPr/>
      <dgm:t>
        <a:bodyPr/>
        <a:lstStyle/>
        <a:p>
          <a:endParaRPr lang="en-GB"/>
        </a:p>
      </dgm:t>
    </dgm:pt>
    <dgm:pt modelId="{579A25F7-E4E3-4070-9CD5-122FBB577E55}" type="sibTrans" cxnId="{402156A6-C60C-4B2E-B45F-84ECB0A65D11}">
      <dgm:prSet/>
      <dgm:spPr/>
      <dgm:t>
        <a:bodyPr/>
        <a:lstStyle/>
        <a:p>
          <a:endParaRPr lang="en-GB"/>
        </a:p>
      </dgm:t>
    </dgm:pt>
    <dgm:pt modelId="{724C657A-A7A0-44A5-822C-9E58B133BE2A}" type="pres">
      <dgm:prSet presAssocID="{B5341896-C7D7-47C4-AF9E-D409FCB43165}" presName="linear" presStyleCnt="0">
        <dgm:presLayoutVars>
          <dgm:dir/>
          <dgm:animLvl val="lvl"/>
          <dgm:resizeHandles val="exact"/>
        </dgm:presLayoutVars>
      </dgm:prSet>
      <dgm:spPr/>
    </dgm:pt>
    <dgm:pt modelId="{0525812F-7607-4736-87D8-BBBEE52023D0}" type="pres">
      <dgm:prSet presAssocID="{65F3A536-57D4-4AED-806B-D581942F83AB}" presName="parentLin" presStyleCnt="0"/>
      <dgm:spPr/>
    </dgm:pt>
    <dgm:pt modelId="{3B16F168-86E1-4A75-BF0F-075D2A7715BD}" type="pres">
      <dgm:prSet presAssocID="{65F3A536-57D4-4AED-806B-D581942F83AB}" presName="parentLeftMargin" presStyleLbl="node1" presStyleIdx="0" presStyleCnt="3"/>
      <dgm:spPr/>
    </dgm:pt>
    <dgm:pt modelId="{A872B085-E684-4C38-85B8-D83D6F9BE5CB}" type="pres">
      <dgm:prSet presAssocID="{65F3A536-57D4-4AED-806B-D581942F83AB}" presName="parentText" presStyleLbl="node1" presStyleIdx="0" presStyleCnt="3" custLinFactNeighborX="-72631">
        <dgm:presLayoutVars>
          <dgm:chMax val="0"/>
          <dgm:bulletEnabled val="1"/>
        </dgm:presLayoutVars>
      </dgm:prSet>
      <dgm:spPr/>
    </dgm:pt>
    <dgm:pt modelId="{A4CF52C3-6006-4BEC-B351-BE52883FDF7A}" type="pres">
      <dgm:prSet presAssocID="{65F3A536-57D4-4AED-806B-D581942F83AB}" presName="negativeSpace" presStyleCnt="0"/>
      <dgm:spPr/>
    </dgm:pt>
    <dgm:pt modelId="{43749FD4-EC10-4C84-A15D-1CB551E6E1BB}" type="pres">
      <dgm:prSet presAssocID="{65F3A536-57D4-4AED-806B-D581942F83AB}" presName="childText" presStyleLbl="conFgAcc1" presStyleIdx="0" presStyleCnt="3" custLinFactNeighborY="23175">
        <dgm:presLayoutVars>
          <dgm:bulletEnabled val="1"/>
        </dgm:presLayoutVars>
      </dgm:prSet>
      <dgm:spPr/>
    </dgm:pt>
    <dgm:pt modelId="{D4C23508-E2E0-4A5B-83BD-DEDAAC343B9A}" type="pres">
      <dgm:prSet presAssocID="{00CED231-AEA6-44BC-898C-19B1289134DC}" presName="spaceBetweenRectangles" presStyleCnt="0"/>
      <dgm:spPr/>
    </dgm:pt>
    <dgm:pt modelId="{6C292EE4-345F-4A8C-818D-262B479EB2F5}" type="pres">
      <dgm:prSet presAssocID="{3A8F5D28-32AD-4F92-B846-60AABC23D66E}" presName="parentLin" presStyleCnt="0"/>
      <dgm:spPr/>
    </dgm:pt>
    <dgm:pt modelId="{DD6116F4-FCF0-4860-BDAB-A9F316593DA3}" type="pres">
      <dgm:prSet presAssocID="{3A8F5D28-32AD-4F92-B846-60AABC23D66E}" presName="parentLeftMargin" presStyleLbl="node1" presStyleIdx="0" presStyleCnt="3"/>
      <dgm:spPr/>
    </dgm:pt>
    <dgm:pt modelId="{8D77CFD9-A18E-4AF4-B0F4-9EEFAFBEC3CB}" type="pres">
      <dgm:prSet presAssocID="{3A8F5D28-32AD-4F92-B846-60AABC23D66E}" presName="parentText" presStyleLbl="node1" presStyleIdx="1" presStyleCnt="3" custLinFactNeighborX="-72631">
        <dgm:presLayoutVars>
          <dgm:chMax val="0"/>
          <dgm:bulletEnabled val="1"/>
        </dgm:presLayoutVars>
      </dgm:prSet>
      <dgm:spPr/>
    </dgm:pt>
    <dgm:pt modelId="{7C25E59A-CBAD-4788-A66B-9A48E043307B}" type="pres">
      <dgm:prSet presAssocID="{3A8F5D28-32AD-4F92-B846-60AABC23D66E}" presName="negativeSpace" presStyleCnt="0"/>
      <dgm:spPr/>
    </dgm:pt>
    <dgm:pt modelId="{7AA64EBD-8176-42AF-AD2F-21978E05207B}" type="pres">
      <dgm:prSet presAssocID="{3A8F5D28-32AD-4F92-B846-60AABC23D66E}" presName="childText" presStyleLbl="conFgAcc1" presStyleIdx="1" presStyleCnt="3">
        <dgm:presLayoutVars>
          <dgm:bulletEnabled val="1"/>
        </dgm:presLayoutVars>
      </dgm:prSet>
      <dgm:spPr/>
    </dgm:pt>
    <dgm:pt modelId="{E5E3BBFA-FCF6-4373-A21B-3BA4C39FC987}" type="pres">
      <dgm:prSet presAssocID="{D8A4DE7B-C00C-4A4B-8F74-800BB15BD146}" presName="spaceBetweenRectangles" presStyleCnt="0"/>
      <dgm:spPr/>
    </dgm:pt>
    <dgm:pt modelId="{5E0049BC-EFDE-47DE-8BDD-F559FBE3F4EE}" type="pres">
      <dgm:prSet presAssocID="{E7AFAE23-B702-4F70-AF91-96C8246BB5BB}" presName="parentLin" presStyleCnt="0"/>
      <dgm:spPr/>
    </dgm:pt>
    <dgm:pt modelId="{9E9C5F29-2F78-4394-B97F-744DE0BA233E}" type="pres">
      <dgm:prSet presAssocID="{E7AFAE23-B702-4F70-AF91-96C8246BB5BB}" presName="parentLeftMargin" presStyleLbl="node1" presStyleIdx="1" presStyleCnt="3"/>
      <dgm:spPr/>
    </dgm:pt>
    <dgm:pt modelId="{48B1497E-01BD-4035-A856-8AB96BC8AD9C}" type="pres">
      <dgm:prSet presAssocID="{E7AFAE23-B702-4F70-AF91-96C8246BB5BB}" presName="parentText" presStyleLbl="node1" presStyleIdx="2" presStyleCnt="3" custLinFactNeighborX="-72631">
        <dgm:presLayoutVars>
          <dgm:chMax val="0"/>
          <dgm:bulletEnabled val="1"/>
        </dgm:presLayoutVars>
      </dgm:prSet>
      <dgm:spPr/>
    </dgm:pt>
    <dgm:pt modelId="{86DF275A-9DBC-4C80-9223-347CC3EA2663}" type="pres">
      <dgm:prSet presAssocID="{E7AFAE23-B702-4F70-AF91-96C8246BB5BB}" presName="negativeSpace" presStyleCnt="0"/>
      <dgm:spPr/>
    </dgm:pt>
    <dgm:pt modelId="{02687AD9-03DD-407E-974E-5AA927F1CC9E}" type="pres">
      <dgm:prSet presAssocID="{E7AFAE23-B702-4F70-AF91-96C8246BB5BB}" presName="childText" presStyleLbl="conFgAcc1" presStyleIdx="2" presStyleCnt="3" custLinFactNeighborX="0" custLinFactNeighborY="17679">
        <dgm:presLayoutVars>
          <dgm:bulletEnabled val="1"/>
        </dgm:presLayoutVars>
      </dgm:prSet>
      <dgm:spPr/>
    </dgm:pt>
  </dgm:ptLst>
  <dgm:cxnLst>
    <dgm:cxn modelId="{08FE5A0A-2AB3-4767-8EC5-B9AB9A3D2741}" type="presOf" srcId="{7C4531EF-B88A-4954-AAD0-F3E467417363}" destId="{43749FD4-EC10-4C84-A15D-1CB551E6E1BB}" srcOrd="0" destOrd="0" presId="urn:microsoft.com/office/officeart/2005/8/layout/list1"/>
    <dgm:cxn modelId="{BA1A761E-A746-491D-B776-EADA3CF919E9}" srcId="{B5341896-C7D7-47C4-AF9E-D409FCB43165}" destId="{3A8F5D28-32AD-4F92-B846-60AABC23D66E}" srcOrd="1" destOrd="0" parTransId="{98784562-B7B1-4DDA-89C2-3753B8A80356}" sibTransId="{D8A4DE7B-C00C-4A4B-8F74-800BB15BD146}"/>
    <dgm:cxn modelId="{86C9262B-1555-4B12-BABD-4B3582F7E990}" srcId="{3A8F5D28-32AD-4F92-B846-60AABC23D66E}" destId="{FA3F54E9-F0E6-4E8D-AAAD-DEEA04543BBE}" srcOrd="3" destOrd="0" parTransId="{37BBAA27-375A-44DF-B939-96BC8242CD7F}" sibTransId="{81731680-7E0E-462B-B9F6-637C1B9CC72F}"/>
    <dgm:cxn modelId="{0486DA2E-31B1-4769-AB7C-68AD0EA94A69}" srcId="{65F3A536-57D4-4AED-806B-D581942F83AB}" destId="{7C4531EF-B88A-4954-AAD0-F3E467417363}" srcOrd="0" destOrd="0" parTransId="{7C329E30-9C0B-41EB-9BA9-9B63A2C57F4D}" sibTransId="{2A17018E-0269-4A71-86B2-EA4795C69728}"/>
    <dgm:cxn modelId="{80CE343C-0B89-474F-8C60-1413652FD3EC}" type="presOf" srcId="{65F3A536-57D4-4AED-806B-D581942F83AB}" destId="{3B16F168-86E1-4A75-BF0F-075D2A7715BD}" srcOrd="0" destOrd="0" presId="urn:microsoft.com/office/officeart/2005/8/layout/list1"/>
    <dgm:cxn modelId="{8F3BD83F-F283-49CF-A24F-54192BC19E9B}" type="presOf" srcId="{E7AFAE23-B702-4F70-AF91-96C8246BB5BB}" destId="{9E9C5F29-2F78-4394-B97F-744DE0BA233E}" srcOrd="0" destOrd="0" presId="urn:microsoft.com/office/officeart/2005/8/layout/list1"/>
    <dgm:cxn modelId="{EF58A764-8884-4209-9BEC-6C63567F4A4F}" srcId="{B5341896-C7D7-47C4-AF9E-D409FCB43165}" destId="{E7AFAE23-B702-4F70-AF91-96C8246BB5BB}" srcOrd="2" destOrd="0" parTransId="{DF6C0352-0FB9-4593-9C5B-8689BD98AD21}" sibTransId="{FF9C3BF3-6AC3-41BD-B4A7-CC266096ABBB}"/>
    <dgm:cxn modelId="{2889C444-CFDF-4441-A7BE-A86B287E163F}" type="presOf" srcId="{65F3A536-57D4-4AED-806B-D581942F83AB}" destId="{A872B085-E684-4C38-85B8-D83D6F9BE5CB}" srcOrd="1" destOrd="0" presId="urn:microsoft.com/office/officeart/2005/8/layout/list1"/>
    <dgm:cxn modelId="{794ED94A-E4DE-4F9C-A68C-A6A9160945E0}" type="presOf" srcId="{E7AFAE23-B702-4F70-AF91-96C8246BB5BB}" destId="{48B1497E-01BD-4035-A856-8AB96BC8AD9C}" srcOrd="1" destOrd="0" presId="urn:microsoft.com/office/officeart/2005/8/layout/list1"/>
    <dgm:cxn modelId="{6002154B-3C4B-49B3-9300-99B37D71F733}" srcId="{3A8F5D28-32AD-4F92-B846-60AABC23D66E}" destId="{1F67419D-AE0A-4025-8716-89F3C3823DD4}" srcOrd="1" destOrd="0" parTransId="{FF6AA3D9-7B8F-4A12-85D6-F30633371908}" sibTransId="{0790E990-EA0B-436A-A066-68AA1A210E7F}"/>
    <dgm:cxn modelId="{C59B994F-4162-45EE-8A66-AEC38860C976}" type="presOf" srcId="{3A8F5D28-32AD-4F92-B846-60AABC23D66E}" destId="{DD6116F4-FCF0-4860-BDAB-A9F316593DA3}" srcOrd="0" destOrd="0" presId="urn:microsoft.com/office/officeart/2005/8/layout/list1"/>
    <dgm:cxn modelId="{09B96D5A-C790-4910-B790-4CCCD6043044}" srcId="{65F3A536-57D4-4AED-806B-D581942F83AB}" destId="{38527316-4C65-4914-ADBF-9E0AD53E8B32}" srcOrd="1" destOrd="0" parTransId="{6E9DAAC4-6ABF-4403-AADB-3CD54AEB4414}" sibTransId="{3B99CCE3-FA0F-44E8-9624-6727A5865060}"/>
    <dgm:cxn modelId="{6D86467D-50CE-4750-9C1B-15026B0B934E}" type="presOf" srcId="{B5341896-C7D7-47C4-AF9E-D409FCB43165}" destId="{724C657A-A7A0-44A5-822C-9E58B133BE2A}" srcOrd="0" destOrd="0" presId="urn:microsoft.com/office/officeart/2005/8/layout/list1"/>
    <dgm:cxn modelId="{E6372E93-8488-4E65-AA2D-4A591A0532C0}" type="presOf" srcId="{B78B8440-4878-4B09-836E-99AD9C503BF7}" destId="{7AA64EBD-8176-42AF-AD2F-21978E05207B}" srcOrd="0" destOrd="2" presId="urn:microsoft.com/office/officeart/2005/8/layout/list1"/>
    <dgm:cxn modelId="{6D67929F-D12C-4E5E-8FD9-C71AB19930F5}" srcId="{3A8F5D28-32AD-4F92-B846-60AABC23D66E}" destId="{B78B8440-4878-4B09-836E-99AD9C503BF7}" srcOrd="2" destOrd="0" parTransId="{B7BAC31A-A3CA-41D0-8551-7BE7F812D034}" sibTransId="{FAFA4489-1ECC-4D9C-B480-1B7093F7D076}"/>
    <dgm:cxn modelId="{402156A6-C60C-4B2E-B45F-84ECB0A65D11}" srcId="{E7AFAE23-B702-4F70-AF91-96C8246BB5BB}" destId="{1A42EA39-31F0-4B84-AF41-413B1ABC510A}" srcOrd="0" destOrd="0" parTransId="{BE175D27-67D6-4CAF-8776-8D2BFF8B9AF8}" sibTransId="{579A25F7-E4E3-4070-9CD5-122FBB577E55}"/>
    <dgm:cxn modelId="{D8FD58A8-B3D1-4DC1-B800-D3DD16A76AFD}" srcId="{B5341896-C7D7-47C4-AF9E-D409FCB43165}" destId="{65F3A536-57D4-4AED-806B-D581942F83AB}" srcOrd="0" destOrd="0" parTransId="{F1D2EA61-9559-4E63-A38C-28342580CAC8}" sibTransId="{00CED231-AEA6-44BC-898C-19B1289134DC}"/>
    <dgm:cxn modelId="{E34CD7B8-3F8A-4EB6-8B3C-E4056E3785FC}" type="presOf" srcId="{3A8F5D28-32AD-4F92-B846-60AABC23D66E}" destId="{8D77CFD9-A18E-4AF4-B0F4-9EEFAFBEC3CB}" srcOrd="1" destOrd="0" presId="urn:microsoft.com/office/officeart/2005/8/layout/list1"/>
    <dgm:cxn modelId="{77446BC6-A391-48C3-A677-D729EDDBD1DE}" srcId="{3A8F5D28-32AD-4F92-B846-60AABC23D66E}" destId="{8253A58C-BFB0-4A43-A1A4-9C60D5C90A12}" srcOrd="0" destOrd="0" parTransId="{5F426CD0-E4EF-4EBA-9629-F496BC6955AA}" sibTransId="{CBD18A63-89FD-41F3-82DB-A0E68C8CA9A0}"/>
    <dgm:cxn modelId="{A31B21DC-8A10-4AAA-91C0-962B4B1862AF}" type="presOf" srcId="{38527316-4C65-4914-ADBF-9E0AD53E8B32}" destId="{43749FD4-EC10-4C84-A15D-1CB551E6E1BB}" srcOrd="0" destOrd="1" presId="urn:microsoft.com/office/officeart/2005/8/layout/list1"/>
    <dgm:cxn modelId="{DF76FFE4-68F6-4441-8289-8E55C993AC0B}" type="presOf" srcId="{1F67419D-AE0A-4025-8716-89F3C3823DD4}" destId="{7AA64EBD-8176-42AF-AD2F-21978E05207B}" srcOrd="0" destOrd="1" presId="urn:microsoft.com/office/officeart/2005/8/layout/list1"/>
    <dgm:cxn modelId="{7B7B9BE9-F12E-4DD0-AE95-D30D97A913BB}" type="presOf" srcId="{1A42EA39-31F0-4B84-AF41-413B1ABC510A}" destId="{02687AD9-03DD-407E-974E-5AA927F1CC9E}" srcOrd="0" destOrd="0" presId="urn:microsoft.com/office/officeart/2005/8/layout/list1"/>
    <dgm:cxn modelId="{9C7BFBEC-EABB-47BE-9486-EFFB3EE371A0}" type="presOf" srcId="{FA3F54E9-F0E6-4E8D-AAAD-DEEA04543BBE}" destId="{7AA64EBD-8176-42AF-AD2F-21978E05207B}" srcOrd="0" destOrd="3" presId="urn:microsoft.com/office/officeart/2005/8/layout/list1"/>
    <dgm:cxn modelId="{5E6D39F6-259E-4EAB-8EFA-A7E3C7B89962}" type="presOf" srcId="{8253A58C-BFB0-4A43-A1A4-9C60D5C90A12}" destId="{7AA64EBD-8176-42AF-AD2F-21978E05207B}" srcOrd="0" destOrd="0" presId="urn:microsoft.com/office/officeart/2005/8/layout/list1"/>
    <dgm:cxn modelId="{B524B3BD-B7B3-4461-8B16-18187D5BA027}" type="presParOf" srcId="{724C657A-A7A0-44A5-822C-9E58B133BE2A}" destId="{0525812F-7607-4736-87D8-BBBEE52023D0}" srcOrd="0" destOrd="0" presId="urn:microsoft.com/office/officeart/2005/8/layout/list1"/>
    <dgm:cxn modelId="{2824A582-C897-4A00-973C-8608A71047C9}" type="presParOf" srcId="{0525812F-7607-4736-87D8-BBBEE52023D0}" destId="{3B16F168-86E1-4A75-BF0F-075D2A7715BD}" srcOrd="0" destOrd="0" presId="urn:microsoft.com/office/officeart/2005/8/layout/list1"/>
    <dgm:cxn modelId="{3738A048-22E0-489E-8645-FCC6CA31018A}" type="presParOf" srcId="{0525812F-7607-4736-87D8-BBBEE52023D0}" destId="{A872B085-E684-4C38-85B8-D83D6F9BE5CB}" srcOrd="1" destOrd="0" presId="urn:microsoft.com/office/officeart/2005/8/layout/list1"/>
    <dgm:cxn modelId="{7951C686-429B-422D-BF48-6D4DEA1C354E}" type="presParOf" srcId="{724C657A-A7A0-44A5-822C-9E58B133BE2A}" destId="{A4CF52C3-6006-4BEC-B351-BE52883FDF7A}" srcOrd="1" destOrd="0" presId="urn:microsoft.com/office/officeart/2005/8/layout/list1"/>
    <dgm:cxn modelId="{D3A56144-72F6-4A58-B26A-F4FD017F5FC4}" type="presParOf" srcId="{724C657A-A7A0-44A5-822C-9E58B133BE2A}" destId="{43749FD4-EC10-4C84-A15D-1CB551E6E1BB}" srcOrd="2" destOrd="0" presId="urn:microsoft.com/office/officeart/2005/8/layout/list1"/>
    <dgm:cxn modelId="{0B6EC7DF-B0FA-407B-AD07-4C7250A7B99B}" type="presParOf" srcId="{724C657A-A7A0-44A5-822C-9E58B133BE2A}" destId="{D4C23508-E2E0-4A5B-83BD-DEDAAC343B9A}" srcOrd="3" destOrd="0" presId="urn:microsoft.com/office/officeart/2005/8/layout/list1"/>
    <dgm:cxn modelId="{34D11EA5-9B44-4713-B3AD-BEFAFAC78EFD}" type="presParOf" srcId="{724C657A-A7A0-44A5-822C-9E58B133BE2A}" destId="{6C292EE4-345F-4A8C-818D-262B479EB2F5}" srcOrd="4" destOrd="0" presId="urn:microsoft.com/office/officeart/2005/8/layout/list1"/>
    <dgm:cxn modelId="{D3C3EDA0-B791-4609-9336-59EB877A235D}" type="presParOf" srcId="{6C292EE4-345F-4A8C-818D-262B479EB2F5}" destId="{DD6116F4-FCF0-4860-BDAB-A9F316593DA3}" srcOrd="0" destOrd="0" presId="urn:microsoft.com/office/officeart/2005/8/layout/list1"/>
    <dgm:cxn modelId="{CAA248BD-66D2-4331-9DAD-3B3A6A02859A}" type="presParOf" srcId="{6C292EE4-345F-4A8C-818D-262B479EB2F5}" destId="{8D77CFD9-A18E-4AF4-B0F4-9EEFAFBEC3CB}" srcOrd="1" destOrd="0" presId="urn:microsoft.com/office/officeart/2005/8/layout/list1"/>
    <dgm:cxn modelId="{DCB842FA-1793-4E89-B210-943387B2D101}" type="presParOf" srcId="{724C657A-A7A0-44A5-822C-9E58B133BE2A}" destId="{7C25E59A-CBAD-4788-A66B-9A48E043307B}" srcOrd="5" destOrd="0" presId="urn:microsoft.com/office/officeart/2005/8/layout/list1"/>
    <dgm:cxn modelId="{CECF1A30-28AD-4E8C-873A-19D2FF5A9A3D}" type="presParOf" srcId="{724C657A-A7A0-44A5-822C-9E58B133BE2A}" destId="{7AA64EBD-8176-42AF-AD2F-21978E05207B}" srcOrd="6" destOrd="0" presId="urn:microsoft.com/office/officeart/2005/8/layout/list1"/>
    <dgm:cxn modelId="{97B7896B-2D53-4742-B3B3-0AE243309AE1}" type="presParOf" srcId="{724C657A-A7A0-44A5-822C-9E58B133BE2A}" destId="{E5E3BBFA-FCF6-4373-A21B-3BA4C39FC987}" srcOrd="7" destOrd="0" presId="urn:microsoft.com/office/officeart/2005/8/layout/list1"/>
    <dgm:cxn modelId="{6CA17239-C33B-48B2-8636-6A3C791B7E4D}" type="presParOf" srcId="{724C657A-A7A0-44A5-822C-9E58B133BE2A}" destId="{5E0049BC-EFDE-47DE-8BDD-F559FBE3F4EE}" srcOrd="8" destOrd="0" presId="urn:microsoft.com/office/officeart/2005/8/layout/list1"/>
    <dgm:cxn modelId="{5CDAA49F-FFD1-4128-B949-1934EA927692}" type="presParOf" srcId="{5E0049BC-EFDE-47DE-8BDD-F559FBE3F4EE}" destId="{9E9C5F29-2F78-4394-B97F-744DE0BA233E}" srcOrd="0" destOrd="0" presId="urn:microsoft.com/office/officeart/2005/8/layout/list1"/>
    <dgm:cxn modelId="{EE28874C-B616-4AD3-BA04-2A9D5C5413B5}" type="presParOf" srcId="{5E0049BC-EFDE-47DE-8BDD-F559FBE3F4EE}" destId="{48B1497E-01BD-4035-A856-8AB96BC8AD9C}" srcOrd="1" destOrd="0" presId="urn:microsoft.com/office/officeart/2005/8/layout/list1"/>
    <dgm:cxn modelId="{B9DE92D2-2320-4FE5-BF0D-C9B5DE3BE56A}" type="presParOf" srcId="{724C657A-A7A0-44A5-822C-9E58B133BE2A}" destId="{86DF275A-9DBC-4C80-9223-347CC3EA2663}" srcOrd="9" destOrd="0" presId="urn:microsoft.com/office/officeart/2005/8/layout/list1"/>
    <dgm:cxn modelId="{7EC650E9-95EC-4335-81BB-C6F7795BF626}" type="presParOf" srcId="{724C657A-A7A0-44A5-822C-9E58B133BE2A}" destId="{02687AD9-03DD-407E-974E-5AA927F1CC9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966E4-F08B-4F75-868F-6EEDD3E6C98D}">
      <dsp:nvSpPr>
        <dsp:cNvPr id="0" name=""/>
        <dsp:cNvSpPr/>
      </dsp:nvSpPr>
      <dsp:spPr>
        <a:xfrm>
          <a:off x="188583" y="397990"/>
          <a:ext cx="11306777" cy="611721"/>
        </a:xfrm>
        <a:prstGeom prst="roundRect">
          <a:avLst/>
        </a:prstGeom>
        <a:solidFill>
          <a:srgbClr val="5C3183"/>
        </a:solidFill>
        <a:ln w="381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bg1"/>
              </a:solidFill>
            </a:rPr>
            <a:t>We aim to provide you with an understanding about … </a:t>
          </a:r>
        </a:p>
      </dsp:txBody>
      <dsp:txXfrm>
        <a:off x="218445" y="427852"/>
        <a:ext cx="11247053" cy="551997"/>
      </dsp:txXfrm>
    </dsp:sp>
    <dsp:sp modelId="{61FF5A5A-7D72-48C0-8A49-DA977FC96F2D}">
      <dsp:nvSpPr>
        <dsp:cNvPr id="0" name=""/>
        <dsp:cNvSpPr/>
      </dsp:nvSpPr>
      <dsp:spPr>
        <a:xfrm>
          <a:off x="0" y="1191155"/>
          <a:ext cx="11623040" cy="423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032" tIns="30480" rIns="170688" bIns="30480" numCol="1" spcCol="1270" anchor="t" anchorCtr="0">
          <a:noAutofit/>
        </a:bodyPr>
        <a:lstStyle/>
        <a:p>
          <a:pPr marL="228600" lvl="1" indent="-228600" algn="l" defTabSz="1066800">
            <a:lnSpc>
              <a:spcPct val="90000"/>
            </a:lnSpc>
            <a:spcBef>
              <a:spcPct val="0"/>
            </a:spcBef>
            <a:spcAft>
              <a:spcPct val="20000"/>
            </a:spcAft>
            <a:buFont typeface="Courier New" panose="02070309020205020404" pitchFamily="49" charset="0"/>
            <a:buChar char="o"/>
          </a:pPr>
          <a:r>
            <a:rPr lang="en-GB" sz="2400" kern="1200"/>
            <a:t>Who manages the WMT</a:t>
          </a:r>
        </a:p>
        <a:p>
          <a:pPr marL="228600" lvl="1" indent="-228600" algn="l" defTabSz="1066800">
            <a:lnSpc>
              <a:spcPct val="90000"/>
            </a:lnSpc>
            <a:spcBef>
              <a:spcPct val="0"/>
            </a:spcBef>
            <a:spcAft>
              <a:spcPct val="20000"/>
            </a:spcAft>
            <a:buFont typeface="Courier New" panose="02070309020205020404" pitchFamily="49" charset="0"/>
            <a:buChar char="o"/>
          </a:pPr>
          <a:endParaRPr lang="en-GB" sz="2400" kern="1200"/>
        </a:p>
        <a:p>
          <a:pPr marL="228600" lvl="1" indent="-228600" algn="l" defTabSz="1066800">
            <a:lnSpc>
              <a:spcPct val="90000"/>
            </a:lnSpc>
            <a:spcBef>
              <a:spcPct val="0"/>
            </a:spcBef>
            <a:spcAft>
              <a:spcPct val="20000"/>
            </a:spcAft>
            <a:buFont typeface="Courier New" panose="02070309020205020404" pitchFamily="49" charset="0"/>
            <a:buChar char="o"/>
          </a:pPr>
          <a:r>
            <a:rPr lang="en-GB" sz="2400" kern="1200"/>
            <a:t>Basic information on the WMT</a:t>
          </a:r>
        </a:p>
        <a:p>
          <a:pPr marL="228600" lvl="1" indent="-228600" algn="l" defTabSz="1066800">
            <a:lnSpc>
              <a:spcPct val="90000"/>
            </a:lnSpc>
            <a:spcBef>
              <a:spcPct val="0"/>
            </a:spcBef>
            <a:spcAft>
              <a:spcPct val="20000"/>
            </a:spcAft>
            <a:buFont typeface="Courier New" panose="02070309020205020404" pitchFamily="49" charset="0"/>
            <a:buChar char="o"/>
          </a:pPr>
          <a:endParaRPr lang="en-GB" sz="2400" kern="1200"/>
        </a:p>
        <a:p>
          <a:pPr marL="228600" lvl="1" indent="-228600" algn="l" defTabSz="1066800">
            <a:lnSpc>
              <a:spcPct val="90000"/>
            </a:lnSpc>
            <a:spcBef>
              <a:spcPct val="0"/>
            </a:spcBef>
            <a:spcAft>
              <a:spcPct val="20000"/>
            </a:spcAft>
            <a:buFont typeface="Courier New" panose="02070309020205020404" pitchFamily="49" charset="0"/>
            <a:buChar char="o"/>
          </a:pPr>
          <a:r>
            <a:rPr lang="en-GB" sz="2400" kern="1200"/>
            <a:t>Why the WMT needs to change</a:t>
          </a:r>
        </a:p>
        <a:p>
          <a:pPr marL="228600" lvl="1" indent="-228600" algn="l" defTabSz="1066800">
            <a:lnSpc>
              <a:spcPct val="90000"/>
            </a:lnSpc>
            <a:spcBef>
              <a:spcPct val="0"/>
            </a:spcBef>
            <a:spcAft>
              <a:spcPct val="20000"/>
            </a:spcAft>
            <a:buFont typeface="Courier New" panose="02070309020205020404" pitchFamily="49" charset="0"/>
            <a:buChar char="o"/>
          </a:pPr>
          <a:endParaRPr lang="en-GB" sz="2400" kern="1200"/>
        </a:p>
        <a:p>
          <a:pPr marL="228600" lvl="1" indent="-228600" algn="l" defTabSz="1066800">
            <a:lnSpc>
              <a:spcPct val="90000"/>
            </a:lnSpc>
            <a:spcBef>
              <a:spcPct val="0"/>
            </a:spcBef>
            <a:spcAft>
              <a:spcPct val="20000"/>
            </a:spcAft>
            <a:buFont typeface="Courier New" panose="02070309020205020404" pitchFamily="49" charset="0"/>
            <a:buChar char="o"/>
          </a:pPr>
          <a:r>
            <a:rPr lang="en-GB" sz="2400" kern="1200"/>
            <a:t>Key changes to the WMT</a:t>
          </a:r>
        </a:p>
        <a:p>
          <a:pPr marL="228600" lvl="1" indent="-228600" algn="l" defTabSz="1066800">
            <a:lnSpc>
              <a:spcPct val="90000"/>
            </a:lnSpc>
            <a:spcBef>
              <a:spcPct val="0"/>
            </a:spcBef>
            <a:spcAft>
              <a:spcPct val="20000"/>
            </a:spcAft>
            <a:buFont typeface="Courier New" panose="02070309020205020404" pitchFamily="49" charset="0"/>
            <a:buChar char="o"/>
          </a:pPr>
          <a:endParaRPr lang="en-GB" sz="2400" kern="1200"/>
        </a:p>
        <a:p>
          <a:pPr marL="228600" lvl="1" indent="-228600" algn="l" defTabSz="1066800">
            <a:lnSpc>
              <a:spcPct val="90000"/>
            </a:lnSpc>
            <a:spcBef>
              <a:spcPct val="0"/>
            </a:spcBef>
            <a:spcAft>
              <a:spcPct val="20000"/>
            </a:spcAft>
            <a:buFont typeface="Courier New" panose="02070309020205020404" pitchFamily="49" charset="0"/>
            <a:buChar char="o"/>
          </a:pPr>
          <a:r>
            <a:rPr lang="en-GB" sz="2400" kern="1200"/>
            <a:t>WMT – the next steps</a:t>
          </a:r>
        </a:p>
        <a:p>
          <a:pPr marL="228600" lvl="1" indent="-228600" algn="l" defTabSz="1066800">
            <a:lnSpc>
              <a:spcPct val="90000"/>
            </a:lnSpc>
            <a:spcBef>
              <a:spcPct val="0"/>
            </a:spcBef>
            <a:spcAft>
              <a:spcPct val="20000"/>
            </a:spcAft>
            <a:buFont typeface="Courier New" panose="02070309020205020404" pitchFamily="49" charset="0"/>
            <a:buChar char="o"/>
          </a:pPr>
          <a:endParaRPr lang="en-GB" sz="2400" kern="1200"/>
        </a:p>
        <a:p>
          <a:pPr marL="228600" lvl="1" indent="-228600" algn="l" defTabSz="1066800">
            <a:lnSpc>
              <a:spcPct val="90000"/>
            </a:lnSpc>
            <a:spcBef>
              <a:spcPct val="0"/>
            </a:spcBef>
            <a:spcAft>
              <a:spcPct val="20000"/>
            </a:spcAft>
            <a:buFont typeface="Courier New" panose="02070309020205020404" pitchFamily="49" charset="0"/>
            <a:buChar char="o"/>
          </a:pPr>
          <a:r>
            <a:rPr lang="en-GB" sz="2400" kern="1200"/>
            <a:t>Who can you contact</a:t>
          </a:r>
        </a:p>
      </dsp:txBody>
      <dsp:txXfrm>
        <a:off x="0" y="1191155"/>
        <a:ext cx="11623040" cy="4238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236D9-8CBF-4C7D-A760-72267641BBD7}">
      <dsp:nvSpPr>
        <dsp:cNvPr id="0" name=""/>
        <dsp:cNvSpPr/>
      </dsp:nvSpPr>
      <dsp:spPr>
        <a:xfrm>
          <a:off x="0" y="416028"/>
          <a:ext cx="11602719" cy="834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500" tIns="416560" rIns="90050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Leads on delivery of objectives/aims</a:t>
          </a:r>
        </a:p>
      </dsp:txBody>
      <dsp:txXfrm>
        <a:off x="0" y="416028"/>
        <a:ext cx="11602719" cy="834750"/>
      </dsp:txXfrm>
    </dsp:sp>
    <dsp:sp modelId="{2211AAB5-0A57-4A49-86D9-83FA0279CB2E}">
      <dsp:nvSpPr>
        <dsp:cNvPr id="0" name=""/>
        <dsp:cNvSpPr/>
      </dsp:nvSpPr>
      <dsp:spPr>
        <a:xfrm>
          <a:off x="580136" y="120828"/>
          <a:ext cx="8121904"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989" tIns="0" rIns="306989" bIns="0" numCol="1" spcCol="1270" anchor="ctr" anchorCtr="0">
          <a:noAutofit/>
        </a:bodyPr>
        <a:lstStyle/>
        <a:p>
          <a:pPr marL="0" lvl="0" indent="0" algn="l" defTabSz="889000">
            <a:lnSpc>
              <a:spcPct val="90000"/>
            </a:lnSpc>
            <a:spcBef>
              <a:spcPct val="0"/>
            </a:spcBef>
            <a:spcAft>
              <a:spcPct val="35000"/>
            </a:spcAft>
            <a:buNone/>
          </a:pPr>
          <a:r>
            <a:rPr lang="en-GB" sz="2000" b="1" kern="1200"/>
            <a:t>WMT Senior Policy Lead</a:t>
          </a:r>
        </a:p>
      </dsp:txBody>
      <dsp:txXfrm>
        <a:off x="608957" y="149649"/>
        <a:ext cx="8064262" cy="532758"/>
      </dsp:txXfrm>
    </dsp:sp>
    <dsp:sp modelId="{EFECF25C-13E8-416A-BFCD-B9D90948C72B}">
      <dsp:nvSpPr>
        <dsp:cNvPr id="0" name=""/>
        <dsp:cNvSpPr/>
      </dsp:nvSpPr>
      <dsp:spPr>
        <a:xfrm>
          <a:off x="0" y="1653978"/>
          <a:ext cx="11602719" cy="834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500" tIns="416560" rIns="90050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Based in the WIPS project within wider Probation Workforce Programme</a:t>
          </a:r>
        </a:p>
      </dsp:txBody>
      <dsp:txXfrm>
        <a:off x="0" y="1653978"/>
        <a:ext cx="11602719" cy="834750"/>
      </dsp:txXfrm>
    </dsp:sp>
    <dsp:sp modelId="{DEE88E42-E5E5-4AE9-A5D0-923C409DFE73}">
      <dsp:nvSpPr>
        <dsp:cNvPr id="0" name=""/>
        <dsp:cNvSpPr/>
      </dsp:nvSpPr>
      <dsp:spPr>
        <a:xfrm>
          <a:off x="580136" y="1358778"/>
          <a:ext cx="8121904"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989" tIns="0" rIns="306989" bIns="0" numCol="1" spcCol="1270" anchor="ctr" anchorCtr="0">
          <a:noAutofit/>
        </a:bodyPr>
        <a:lstStyle/>
        <a:p>
          <a:pPr marL="0" lvl="0" indent="0" algn="l" defTabSz="889000">
            <a:lnSpc>
              <a:spcPct val="90000"/>
            </a:lnSpc>
            <a:spcBef>
              <a:spcPct val="0"/>
            </a:spcBef>
            <a:spcAft>
              <a:spcPct val="35000"/>
            </a:spcAft>
            <a:buNone/>
          </a:pPr>
          <a:r>
            <a:rPr lang="en-GB" sz="2000" b="1" kern="1200"/>
            <a:t>National WMT Lead</a:t>
          </a:r>
        </a:p>
      </dsp:txBody>
      <dsp:txXfrm>
        <a:off x="608957" y="1387599"/>
        <a:ext cx="8064262" cy="532758"/>
      </dsp:txXfrm>
    </dsp:sp>
    <dsp:sp modelId="{C9FAAB84-A655-4B26-AE87-7FCEC23BAAA3}">
      <dsp:nvSpPr>
        <dsp:cNvPr id="0" name=""/>
        <dsp:cNvSpPr/>
      </dsp:nvSpPr>
      <dsp:spPr>
        <a:xfrm>
          <a:off x="0" y="2861449"/>
          <a:ext cx="11602719" cy="834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500" tIns="416560" rIns="90050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Manage a Workforce (MaW) team in MOJ Digital</a:t>
          </a:r>
        </a:p>
      </dsp:txBody>
      <dsp:txXfrm>
        <a:off x="0" y="2861449"/>
        <a:ext cx="11602719" cy="834750"/>
      </dsp:txXfrm>
    </dsp:sp>
    <dsp:sp modelId="{74C50455-49E3-4798-82FF-10FAE47E40F6}">
      <dsp:nvSpPr>
        <dsp:cNvPr id="0" name=""/>
        <dsp:cNvSpPr/>
      </dsp:nvSpPr>
      <dsp:spPr>
        <a:xfrm>
          <a:off x="580136" y="2596728"/>
          <a:ext cx="8121904"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989" tIns="0" rIns="306989" bIns="0" numCol="1" spcCol="1270" anchor="ctr" anchorCtr="0">
          <a:noAutofit/>
        </a:bodyPr>
        <a:lstStyle/>
        <a:p>
          <a:pPr marL="0" lvl="0" indent="0" algn="l" defTabSz="889000">
            <a:lnSpc>
              <a:spcPct val="90000"/>
            </a:lnSpc>
            <a:spcBef>
              <a:spcPct val="0"/>
            </a:spcBef>
            <a:spcAft>
              <a:spcPct val="35000"/>
            </a:spcAft>
            <a:buNone/>
          </a:pPr>
          <a:r>
            <a:rPr lang="en-GB" sz="2000" b="1" kern="1200"/>
            <a:t>Digital Owner</a:t>
          </a:r>
        </a:p>
      </dsp:txBody>
      <dsp:txXfrm>
        <a:off x="608957" y="2625549"/>
        <a:ext cx="8064262" cy="532758"/>
      </dsp:txXfrm>
    </dsp:sp>
    <dsp:sp modelId="{99A7E5FD-F8D5-40F9-A289-9ADDF4F2B739}">
      <dsp:nvSpPr>
        <dsp:cNvPr id="0" name=""/>
        <dsp:cNvSpPr/>
      </dsp:nvSpPr>
      <dsp:spPr>
        <a:xfrm>
          <a:off x="0" y="4129879"/>
          <a:ext cx="11602719" cy="834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500" tIns="416560" rIns="90050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Responsible for the approval of large-scale changes to the WMT</a:t>
          </a:r>
        </a:p>
      </dsp:txBody>
      <dsp:txXfrm>
        <a:off x="0" y="4129879"/>
        <a:ext cx="11602719" cy="834750"/>
      </dsp:txXfrm>
    </dsp:sp>
    <dsp:sp modelId="{D3CFA76F-E2C5-4F5E-8422-B69ED730458A}">
      <dsp:nvSpPr>
        <dsp:cNvPr id="0" name=""/>
        <dsp:cNvSpPr/>
      </dsp:nvSpPr>
      <dsp:spPr>
        <a:xfrm>
          <a:off x="580136" y="3834679"/>
          <a:ext cx="8121904"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989" tIns="0" rIns="306989" bIns="0" numCol="1" spcCol="1270" anchor="ctr" anchorCtr="0">
          <a:noAutofit/>
        </a:bodyPr>
        <a:lstStyle/>
        <a:p>
          <a:pPr marL="0" lvl="0" indent="0" algn="l" defTabSz="889000">
            <a:lnSpc>
              <a:spcPct val="90000"/>
            </a:lnSpc>
            <a:spcBef>
              <a:spcPct val="0"/>
            </a:spcBef>
            <a:spcAft>
              <a:spcPct val="35000"/>
            </a:spcAft>
            <a:buNone/>
          </a:pPr>
          <a:r>
            <a:rPr lang="en-GB" sz="2000" b="1" kern="1200"/>
            <a:t>Probation Senior Leadership</a:t>
          </a:r>
        </a:p>
      </dsp:txBody>
      <dsp:txXfrm>
        <a:off x="608957" y="3863500"/>
        <a:ext cx="8064262"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2A00C-5A6C-4720-ABFA-2EA0D5AEB4D0}">
      <dsp:nvSpPr>
        <dsp:cNvPr id="0" name=""/>
        <dsp:cNvSpPr/>
      </dsp:nvSpPr>
      <dsp:spPr>
        <a:xfrm>
          <a:off x="1431840" y="702678"/>
          <a:ext cx="8473251" cy="437892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A55127-318D-482E-B9AF-255FA24F597B}">
      <dsp:nvSpPr>
        <dsp:cNvPr id="0" name=""/>
        <dsp:cNvSpPr/>
      </dsp:nvSpPr>
      <dsp:spPr>
        <a:xfrm>
          <a:off x="1705146" y="1036117"/>
          <a:ext cx="3934705" cy="374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endParaRPr lang="en-GB" sz="1800" kern="1200" dirty="0"/>
        </a:p>
        <a:p>
          <a:pPr marL="0" lvl="0" indent="0" algn="l" defTabSz="800100">
            <a:lnSpc>
              <a:spcPct val="90000"/>
            </a:lnSpc>
            <a:spcBef>
              <a:spcPct val="0"/>
            </a:spcBef>
            <a:spcAft>
              <a:spcPct val="35000"/>
            </a:spcAft>
            <a:buNone/>
          </a:pPr>
          <a:r>
            <a:rPr lang="en-GB" sz="1800" kern="1200" dirty="0"/>
            <a:t>Provides a single point indicator of workload and capacity</a:t>
          </a:r>
        </a:p>
        <a:p>
          <a:pPr marL="0" lvl="0" indent="0" algn="l" defTabSz="800100">
            <a:lnSpc>
              <a:spcPct val="90000"/>
            </a:lnSpc>
            <a:spcBef>
              <a:spcPct val="0"/>
            </a:spcBef>
            <a:spcAft>
              <a:spcPct val="35000"/>
            </a:spcAft>
            <a:buNone/>
          </a:pPr>
          <a:endParaRPr lang="en-GB" sz="1800" kern="1200" dirty="0"/>
        </a:p>
        <a:p>
          <a:pPr marL="0" lvl="0" indent="0" algn="l" defTabSz="800100">
            <a:lnSpc>
              <a:spcPct val="90000"/>
            </a:lnSpc>
            <a:spcBef>
              <a:spcPct val="0"/>
            </a:spcBef>
            <a:spcAft>
              <a:spcPct val="35000"/>
            </a:spcAft>
            <a:buNone/>
          </a:pPr>
          <a:r>
            <a:rPr lang="en-GB" sz="1800" kern="1200" dirty="0"/>
            <a:t>Based on averages, and assumptions</a:t>
          </a:r>
        </a:p>
        <a:p>
          <a:pPr marL="0" lvl="0" indent="0" algn="l" defTabSz="800100">
            <a:lnSpc>
              <a:spcPct val="90000"/>
            </a:lnSpc>
            <a:spcBef>
              <a:spcPct val="0"/>
            </a:spcBef>
            <a:spcAft>
              <a:spcPct val="35000"/>
            </a:spcAft>
            <a:buNone/>
          </a:pPr>
          <a:endParaRPr lang="en-GB" sz="1800" kern="1200" dirty="0"/>
        </a:p>
        <a:p>
          <a:pPr marL="0" lvl="0" indent="0" algn="l" defTabSz="800100">
            <a:lnSpc>
              <a:spcPct val="90000"/>
            </a:lnSpc>
            <a:spcBef>
              <a:spcPct val="0"/>
            </a:spcBef>
            <a:spcAft>
              <a:spcPct val="35000"/>
            </a:spcAft>
            <a:buNone/>
          </a:pPr>
          <a:r>
            <a:rPr lang="en-GB" sz="1800" kern="1200" dirty="0"/>
            <a:t>Supports decisions in management of resources and demand </a:t>
          </a:r>
        </a:p>
        <a:p>
          <a:pPr marL="0" lvl="0" indent="0" algn="l" defTabSz="800100">
            <a:lnSpc>
              <a:spcPct val="90000"/>
            </a:lnSpc>
            <a:spcBef>
              <a:spcPct val="0"/>
            </a:spcBef>
            <a:spcAft>
              <a:spcPct val="35000"/>
            </a:spcAft>
            <a:buNone/>
          </a:pPr>
          <a:endParaRPr lang="en-GB" sz="1800" kern="1200" dirty="0"/>
        </a:p>
        <a:p>
          <a:pPr marL="0" lvl="0" indent="0" algn="l" defTabSz="800100">
            <a:lnSpc>
              <a:spcPct val="90000"/>
            </a:lnSpc>
            <a:spcBef>
              <a:spcPct val="0"/>
            </a:spcBef>
            <a:spcAft>
              <a:spcPct val="35000"/>
            </a:spcAft>
            <a:buNone/>
          </a:pPr>
          <a:r>
            <a:rPr lang="en-GB" sz="1800" kern="1200" dirty="0"/>
            <a:t>‘Proxy’ measure – estimation of real-life workload</a:t>
          </a:r>
        </a:p>
      </dsp:txBody>
      <dsp:txXfrm>
        <a:off x="1705146" y="1036117"/>
        <a:ext cx="3934705" cy="3746116"/>
      </dsp:txXfrm>
    </dsp:sp>
    <dsp:sp modelId="{509F31D7-41A7-411D-BE7E-8C3E2E190C9E}">
      <dsp:nvSpPr>
        <dsp:cNvPr id="0" name=""/>
        <dsp:cNvSpPr/>
      </dsp:nvSpPr>
      <dsp:spPr>
        <a:xfrm>
          <a:off x="5826542" y="1234549"/>
          <a:ext cx="3934705" cy="374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endParaRPr lang="en-GB" sz="1800" b="1" kern="1200" dirty="0">
            <a:solidFill>
              <a:schemeClr val="tx1"/>
            </a:solidFill>
          </a:endParaRPr>
        </a:p>
        <a:p>
          <a:pPr marL="0" lvl="0" indent="0" algn="l" defTabSz="800100">
            <a:lnSpc>
              <a:spcPct val="90000"/>
            </a:lnSpc>
            <a:spcBef>
              <a:spcPct val="0"/>
            </a:spcBef>
            <a:spcAft>
              <a:spcPct val="35000"/>
            </a:spcAft>
            <a:buNone/>
          </a:pPr>
          <a:r>
            <a:rPr lang="en-GB" sz="1800" b="0" kern="1200" dirty="0">
              <a:solidFill>
                <a:schemeClr val="tx1"/>
              </a:solidFill>
            </a:rPr>
            <a:t>Does not reflect 100% reality for each case/practitioner</a:t>
          </a:r>
        </a:p>
        <a:p>
          <a:pPr marL="0" lvl="0" indent="0" algn="l" defTabSz="800100">
            <a:lnSpc>
              <a:spcPct val="90000"/>
            </a:lnSpc>
            <a:spcBef>
              <a:spcPct val="0"/>
            </a:spcBef>
            <a:spcAft>
              <a:spcPct val="35000"/>
            </a:spcAft>
            <a:buNone/>
          </a:pPr>
          <a:endParaRPr lang="en-GB" sz="1800" b="0" kern="1200" dirty="0">
            <a:solidFill>
              <a:schemeClr val="tx1"/>
            </a:solidFill>
          </a:endParaRPr>
        </a:p>
        <a:p>
          <a:pPr marL="0" lvl="0" indent="0" algn="l" defTabSz="800100">
            <a:lnSpc>
              <a:spcPct val="90000"/>
            </a:lnSpc>
            <a:spcBef>
              <a:spcPct val="0"/>
            </a:spcBef>
            <a:spcAft>
              <a:spcPct val="35000"/>
            </a:spcAft>
            <a:buNone/>
          </a:pPr>
          <a:r>
            <a:rPr lang="en-GB" sz="1800" b="0" kern="1200" dirty="0">
              <a:solidFill>
                <a:schemeClr val="tx1"/>
              </a:solidFill>
            </a:rPr>
            <a:t>It is not live – overnight update</a:t>
          </a:r>
        </a:p>
        <a:p>
          <a:pPr marL="0" lvl="0" indent="0" algn="l" defTabSz="800100">
            <a:lnSpc>
              <a:spcPct val="90000"/>
            </a:lnSpc>
            <a:spcBef>
              <a:spcPct val="0"/>
            </a:spcBef>
            <a:spcAft>
              <a:spcPct val="35000"/>
            </a:spcAft>
            <a:buNone/>
          </a:pPr>
          <a:endParaRPr lang="en-GB" sz="1800" b="0" u="sng" kern="1200" dirty="0">
            <a:solidFill>
              <a:schemeClr val="tx1"/>
            </a:solidFill>
          </a:endParaRPr>
        </a:p>
        <a:p>
          <a:pPr marL="0" lvl="0" indent="0" algn="l" defTabSz="800100">
            <a:lnSpc>
              <a:spcPct val="90000"/>
            </a:lnSpc>
            <a:spcBef>
              <a:spcPct val="0"/>
            </a:spcBef>
            <a:spcAft>
              <a:spcPct val="35000"/>
            </a:spcAft>
            <a:buNone/>
          </a:pPr>
          <a:r>
            <a:rPr lang="en-GB" sz="1800" b="0" u="sng" kern="1200" dirty="0">
              <a:solidFill>
                <a:schemeClr val="tx1"/>
              </a:solidFill>
            </a:rPr>
            <a:t>One tool</a:t>
          </a:r>
          <a:r>
            <a:rPr lang="en-GB" sz="1800" b="0" u="none" kern="1200" dirty="0">
              <a:solidFill>
                <a:schemeClr val="tx1"/>
              </a:solidFill>
            </a:rPr>
            <a:t> to inform and guide</a:t>
          </a:r>
          <a:endParaRPr lang="en-GB" sz="1800" b="0" kern="1200" dirty="0">
            <a:solidFill>
              <a:schemeClr val="tx1"/>
            </a:solidFill>
          </a:endParaRPr>
        </a:p>
      </dsp:txBody>
      <dsp:txXfrm>
        <a:off x="5826542" y="1234549"/>
        <a:ext cx="3934705" cy="3746116"/>
      </dsp:txXfrm>
    </dsp:sp>
    <dsp:sp modelId="{70D796E2-6FDD-40A5-A7CE-3976C41AF27E}">
      <dsp:nvSpPr>
        <dsp:cNvPr id="0" name=""/>
        <dsp:cNvSpPr/>
      </dsp:nvSpPr>
      <dsp:spPr>
        <a:xfrm>
          <a:off x="947314" y="228421"/>
          <a:ext cx="911823" cy="911823"/>
        </a:xfrm>
        <a:prstGeom prst="plus">
          <a:avLst>
            <a:gd name="adj" fmla="val 32810"/>
          </a:avLst>
        </a:prstGeom>
        <a:solidFill>
          <a:srgbClr val="5C318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A23C30-D722-465E-9AB4-B43D51B4A75E}">
      <dsp:nvSpPr>
        <dsp:cNvPr id="0" name=""/>
        <dsp:cNvSpPr/>
      </dsp:nvSpPr>
      <dsp:spPr>
        <a:xfrm>
          <a:off x="9055042" y="554241"/>
          <a:ext cx="961112" cy="329359"/>
        </a:xfrm>
        <a:prstGeom prst="rect">
          <a:avLst/>
        </a:prstGeom>
        <a:solidFill>
          <a:srgbClr val="5C318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830D11-09C7-44A5-9476-0C991F2A1153}">
      <dsp:nvSpPr>
        <dsp:cNvPr id="0" name=""/>
        <dsp:cNvSpPr/>
      </dsp:nvSpPr>
      <dsp:spPr>
        <a:xfrm>
          <a:off x="5688548" y="1252936"/>
          <a:ext cx="973" cy="3577901"/>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FB2E8-8367-49A6-88B1-35B055D7EA47}">
      <dsp:nvSpPr>
        <dsp:cNvPr id="0" name=""/>
        <dsp:cNvSpPr/>
      </dsp:nvSpPr>
      <dsp:spPr>
        <a:xfrm rot="5400000">
          <a:off x="-374328"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7DB447-6414-40D1-8B26-B57994AD2E83}">
      <dsp:nvSpPr>
        <dsp:cNvPr id="0" name=""/>
        <dsp:cNvSpPr/>
      </dsp:nvSpPr>
      <dsp:spPr>
        <a:xfrm>
          <a:off x="4087" y="379875"/>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a:latin typeface="+mj-lt"/>
            </a:rPr>
            <a:t>WMT is based on outdated assumptions and averages</a:t>
          </a:r>
        </a:p>
      </dsp:txBody>
      <dsp:txXfrm>
        <a:off x="43074" y="418862"/>
        <a:ext cx="2140557" cy="1253144"/>
      </dsp:txXfrm>
    </dsp:sp>
    <dsp:sp modelId="{8A340E52-5C3D-4C4A-A992-FC4A2F28B34F}">
      <dsp:nvSpPr>
        <dsp:cNvPr id="0" name=""/>
        <dsp:cNvSpPr/>
      </dsp:nvSpPr>
      <dsp:spPr>
        <a:xfrm rot="5400000">
          <a:off x="-374328"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0D10EC-F467-40DD-A147-C220D8EB55D5}">
      <dsp:nvSpPr>
        <dsp:cNvPr id="0" name=""/>
        <dsp:cNvSpPr/>
      </dsp:nvSpPr>
      <dsp:spPr>
        <a:xfrm>
          <a:off x="4087" y="2043774"/>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a:latin typeface="+mj-lt"/>
            </a:rPr>
            <a:t>WMT doesn’t accurately reflect current expected practice</a:t>
          </a:r>
        </a:p>
      </dsp:txBody>
      <dsp:txXfrm>
        <a:off x="43074" y="2082761"/>
        <a:ext cx="2140557" cy="1253144"/>
      </dsp:txXfrm>
    </dsp:sp>
    <dsp:sp modelId="{BCF76EF2-8BF7-4796-A2E4-7E624243B0AE}">
      <dsp:nvSpPr>
        <dsp:cNvPr id="0" name=""/>
        <dsp:cNvSpPr/>
      </dsp:nvSpPr>
      <dsp:spPr>
        <a:xfrm>
          <a:off x="457620" y="3934438"/>
          <a:ext cx="294082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B02C59-DB77-4D34-84F9-F0513D463361}">
      <dsp:nvSpPr>
        <dsp:cNvPr id="0" name=""/>
        <dsp:cNvSpPr/>
      </dsp:nvSpPr>
      <dsp:spPr>
        <a:xfrm>
          <a:off x="4087" y="3707672"/>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a:latin typeface="+mj-lt"/>
            </a:rPr>
            <a:t>Points system is complicated and unclear</a:t>
          </a:r>
        </a:p>
      </dsp:txBody>
      <dsp:txXfrm>
        <a:off x="43074" y="3746659"/>
        <a:ext cx="2140557" cy="1253144"/>
      </dsp:txXfrm>
    </dsp:sp>
    <dsp:sp modelId="{0FFCA9B5-6C33-478B-B3A6-57E74DADB337}">
      <dsp:nvSpPr>
        <dsp:cNvPr id="0" name=""/>
        <dsp:cNvSpPr/>
      </dsp:nvSpPr>
      <dsp:spPr>
        <a:xfrm rot="16200000">
          <a:off x="2576317"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4E857A-7DB5-4948-822C-B4F0A5ADEDC3}">
      <dsp:nvSpPr>
        <dsp:cNvPr id="0" name=""/>
        <dsp:cNvSpPr/>
      </dsp:nvSpPr>
      <dsp:spPr>
        <a:xfrm>
          <a:off x="2954734" y="3707672"/>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a:latin typeface="+mj-lt"/>
            </a:rPr>
            <a:t>Parole Reports/ARMS points received after work is completed</a:t>
          </a:r>
        </a:p>
      </dsp:txBody>
      <dsp:txXfrm>
        <a:off x="2993721" y="3746659"/>
        <a:ext cx="2140557" cy="1253144"/>
      </dsp:txXfrm>
    </dsp:sp>
    <dsp:sp modelId="{81E969DA-6C16-496D-9834-9D63C532DC61}">
      <dsp:nvSpPr>
        <dsp:cNvPr id="0" name=""/>
        <dsp:cNvSpPr/>
      </dsp:nvSpPr>
      <dsp:spPr>
        <a:xfrm rot="16200000">
          <a:off x="2576317"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752BB2-BE5D-437F-A517-1455A90E3371}">
      <dsp:nvSpPr>
        <dsp:cNvPr id="0" name=""/>
        <dsp:cNvSpPr/>
      </dsp:nvSpPr>
      <dsp:spPr>
        <a:xfrm>
          <a:off x="2954734" y="2043774"/>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a:latin typeface="+mj-lt"/>
            </a:rPr>
            <a:t>Not enough time allocated for key tasks</a:t>
          </a:r>
        </a:p>
      </dsp:txBody>
      <dsp:txXfrm>
        <a:off x="2993721" y="2082761"/>
        <a:ext cx="2140557" cy="1253144"/>
      </dsp:txXfrm>
    </dsp:sp>
    <dsp:sp modelId="{C29B4DA0-AE86-42F0-8FF2-7A1FD1DBF686}">
      <dsp:nvSpPr>
        <dsp:cNvPr id="0" name=""/>
        <dsp:cNvSpPr/>
      </dsp:nvSpPr>
      <dsp:spPr>
        <a:xfrm>
          <a:off x="3408266" y="606641"/>
          <a:ext cx="294082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099F15-D0A3-4852-8793-B9A02CCC2A8F}">
      <dsp:nvSpPr>
        <dsp:cNvPr id="0" name=""/>
        <dsp:cNvSpPr/>
      </dsp:nvSpPr>
      <dsp:spPr>
        <a:xfrm>
          <a:off x="2954734" y="379875"/>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a:latin typeface="+mj-lt"/>
            </a:rPr>
            <a:t>No allocated time for planning/reflection</a:t>
          </a:r>
        </a:p>
      </dsp:txBody>
      <dsp:txXfrm>
        <a:off x="2993721" y="418862"/>
        <a:ext cx="2140557" cy="1253144"/>
      </dsp:txXfrm>
    </dsp:sp>
    <dsp:sp modelId="{B87A678D-52C2-447A-9B3D-6B7DB64E4500}">
      <dsp:nvSpPr>
        <dsp:cNvPr id="0" name=""/>
        <dsp:cNvSpPr/>
      </dsp:nvSpPr>
      <dsp:spPr>
        <a:xfrm rot="5400000">
          <a:off x="5526964"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F12570-AA56-4D58-A92B-EC8B295EAF6C}">
      <dsp:nvSpPr>
        <dsp:cNvPr id="0" name=""/>
        <dsp:cNvSpPr/>
      </dsp:nvSpPr>
      <dsp:spPr>
        <a:xfrm>
          <a:off x="5905380" y="379875"/>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a:latin typeface="+mj-lt"/>
            </a:rPr>
            <a:t>Not enough points assigned to Tier C cases</a:t>
          </a:r>
        </a:p>
      </dsp:txBody>
      <dsp:txXfrm>
        <a:off x="5944367" y="418862"/>
        <a:ext cx="2140557" cy="1253144"/>
      </dsp:txXfrm>
    </dsp:sp>
    <dsp:sp modelId="{BB248B34-217E-4FB3-A0DD-F8E031FD87F8}">
      <dsp:nvSpPr>
        <dsp:cNvPr id="0" name=""/>
        <dsp:cNvSpPr/>
      </dsp:nvSpPr>
      <dsp:spPr>
        <a:xfrm rot="5400000">
          <a:off x="5526964"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0AA39F-04F4-4693-B5E1-47A2FC75A991}">
      <dsp:nvSpPr>
        <dsp:cNvPr id="0" name=""/>
        <dsp:cNvSpPr/>
      </dsp:nvSpPr>
      <dsp:spPr>
        <a:xfrm>
          <a:off x="5905380" y="2043774"/>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a:latin typeface="+mj-lt"/>
            </a:rPr>
            <a:t>CMS creates skewed workload measure in the WMT</a:t>
          </a:r>
        </a:p>
      </dsp:txBody>
      <dsp:txXfrm>
        <a:off x="5944367" y="2082761"/>
        <a:ext cx="2140557" cy="1253144"/>
      </dsp:txXfrm>
    </dsp:sp>
    <dsp:sp modelId="{675D60DA-CF64-4036-9BF0-CDCCB264A1EF}">
      <dsp:nvSpPr>
        <dsp:cNvPr id="0" name=""/>
        <dsp:cNvSpPr/>
      </dsp:nvSpPr>
      <dsp:spPr>
        <a:xfrm>
          <a:off x="5905380" y="3707672"/>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a:latin typeface="+mj-lt"/>
            </a:rPr>
            <a:t>Time spent mentoring </a:t>
          </a:r>
          <a:r>
            <a:rPr lang="en-GB" sz="1700" b="0" kern="1200" err="1">
              <a:latin typeface="+mj-lt"/>
            </a:rPr>
            <a:t>PQiPs</a:t>
          </a:r>
          <a:r>
            <a:rPr lang="en-GB" sz="1700" b="0" kern="1200">
              <a:latin typeface="+mj-lt"/>
            </a:rPr>
            <a:t> is not accounted for</a:t>
          </a:r>
        </a:p>
      </dsp:txBody>
      <dsp:txXfrm>
        <a:off x="5944367" y="3746659"/>
        <a:ext cx="2140557" cy="1253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41800-0285-4477-8B05-621AF9FFCEE9}">
      <dsp:nvSpPr>
        <dsp:cNvPr id="0" name=""/>
        <dsp:cNvSpPr/>
      </dsp:nvSpPr>
      <dsp:spPr>
        <a:xfrm>
          <a:off x="5648" y="1168841"/>
          <a:ext cx="1751032" cy="1421516"/>
        </a:xfrm>
        <a:prstGeom prst="roundRect">
          <a:avLst>
            <a:gd name="adj" fmla="val 10000"/>
          </a:avLst>
        </a:prstGeom>
        <a:solidFill>
          <a:schemeClr val="accent3">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Addressing top-heavy points to Tier A and B cases</a:t>
          </a:r>
        </a:p>
      </dsp:txBody>
      <dsp:txXfrm>
        <a:off x="47283" y="1210476"/>
        <a:ext cx="1667762" cy="1338246"/>
      </dsp:txXfrm>
    </dsp:sp>
    <dsp:sp modelId="{2F175D7A-36B0-483A-BDB6-2AFF8336CCD3}">
      <dsp:nvSpPr>
        <dsp:cNvPr id="0" name=""/>
        <dsp:cNvSpPr/>
      </dsp:nvSpPr>
      <dsp:spPr>
        <a:xfrm>
          <a:off x="1931784" y="1662471"/>
          <a:ext cx="371218" cy="43425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931784" y="1749322"/>
        <a:ext cx="259853" cy="260554"/>
      </dsp:txXfrm>
    </dsp:sp>
    <dsp:sp modelId="{583C1D15-111C-48E1-8373-FE52F7F892BC}">
      <dsp:nvSpPr>
        <dsp:cNvPr id="0" name=""/>
        <dsp:cNvSpPr/>
      </dsp:nvSpPr>
      <dsp:spPr>
        <a:xfrm>
          <a:off x="2457094" y="1168841"/>
          <a:ext cx="1751032" cy="1421516"/>
        </a:xfrm>
        <a:prstGeom prst="roundRect">
          <a:avLst>
            <a:gd name="adj" fmla="val 10000"/>
          </a:avLst>
        </a:prstGeom>
        <a:solidFill>
          <a:schemeClr val="accent3">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CMS to be updated to improve accuracy and reliability</a:t>
          </a:r>
        </a:p>
      </dsp:txBody>
      <dsp:txXfrm>
        <a:off x="2498729" y="1210476"/>
        <a:ext cx="1667762" cy="1338246"/>
      </dsp:txXfrm>
    </dsp:sp>
    <dsp:sp modelId="{7B0227EA-0DCD-4033-BBA7-E6DE27114E1D}">
      <dsp:nvSpPr>
        <dsp:cNvPr id="0" name=""/>
        <dsp:cNvSpPr/>
      </dsp:nvSpPr>
      <dsp:spPr>
        <a:xfrm>
          <a:off x="4383229" y="1662471"/>
          <a:ext cx="371218" cy="43425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383229" y="1749322"/>
        <a:ext cx="259853" cy="260554"/>
      </dsp:txXfrm>
    </dsp:sp>
    <dsp:sp modelId="{97A34EA6-CF5E-4F73-AED1-7952F0CFF7DC}">
      <dsp:nvSpPr>
        <dsp:cNvPr id="0" name=""/>
        <dsp:cNvSpPr/>
      </dsp:nvSpPr>
      <dsp:spPr>
        <a:xfrm>
          <a:off x="4908539" y="1168841"/>
          <a:ext cx="1751032" cy="1421516"/>
        </a:xfrm>
        <a:prstGeom prst="roundRect">
          <a:avLst>
            <a:gd name="adj" fmla="val 10000"/>
          </a:avLst>
        </a:prstGeom>
        <a:solidFill>
          <a:schemeClr val="accent3">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WMT points for full-time PP changing to </a:t>
          </a:r>
          <a:r>
            <a:rPr lang="en-GB" sz="1800" b="0" kern="1200">
              <a:solidFill>
                <a:schemeClr val="tx1"/>
              </a:solidFill>
            </a:rPr>
            <a:t>2200</a:t>
          </a:r>
          <a:r>
            <a:rPr lang="en-GB" sz="1800" b="0" kern="1200">
              <a:solidFill>
                <a:schemeClr val="tx1"/>
              </a:solidFill>
              <a:latin typeface="Arial"/>
            </a:rPr>
            <a:t> for full time</a:t>
          </a:r>
          <a:endParaRPr lang="en-GB" sz="1800" kern="1200">
            <a:solidFill>
              <a:schemeClr val="tx1"/>
            </a:solidFill>
          </a:endParaRPr>
        </a:p>
      </dsp:txBody>
      <dsp:txXfrm>
        <a:off x="4950174" y="1210476"/>
        <a:ext cx="1667762" cy="1338246"/>
      </dsp:txXfrm>
    </dsp:sp>
    <dsp:sp modelId="{CFA2F050-4C70-40A4-8F1E-CA7E5B1CC7E3}">
      <dsp:nvSpPr>
        <dsp:cNvPr id="0" name=""/>
        <dsp:cNvSpPr/>
      </dsp:nvSpPr>
      <dsp:spPr>
        <a:xfrm>
          <a:off x="6834675" y="1662471"/>
          <a:ext cx="371218" cy="43425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834675" y="1749322"/>
        <a:ext cx="259853" cy="260554"/>
      </dsp:txXfrm>
    </dsp:sp>
    <dsp:sp modelId="{774278A1-9EF0-4BBF-BDBF-7B7263B3F38C}">
      <dsp:nvSpPr>
        <dsp:cNvPr id="0" name=""/>
        <dsp:cNvSpPr/>
      </dsp:nvSpPr>
      <dsp:spPr>
        <a:xfrm>
          <a:off x="7359985" y="1168841"/>
          <a:ext cx="1751032" cy="1421516"/>
        </a:xfrm>
        <a:prstGeom prst="roundRect">
          <a:avLst>
            <a:gd name="adj" fmla="val 10000"/>
          </a:avLst>
        </a:prstGeom>
        <a:solidFill>
          <a:schemeClr val="accent3">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Protected learning time with PQiPs</a:t>
          </a:r>
        </a:p>
      </dsp:txBody>
      <dsp:txXfrm>
        <a:off x="7401620" y="1210476"/>
        <a:ext cx="1667762" cy="1338246"/>
      </dsp:txXfrm>
    </dsp:sp>
    <dsp:sp modelId="{8F95D727-02F1-4C2E-83DB-3EEC4056D81B}">
      <dsp:nvSpPr>
        <dsp:cNvPr id="0" name=""/>
        <dsp:cNvSpPr/>
      </dsp:nvSpPr>
      <dsp:spPr>
        <a:xfrm>
          <a:off x="9286121" y="1662471"/>
          <a:ext cx="371218" cy="43425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9286121" y="1749322"/>
        <a:ext cx="259853" cy="260554"/>
      </dsp:txXfrm>
    </dsp:sp>
    <dsp:sp modelId="{E587320A-E3FC-4B80-9F90-E1700DB43C24}">
      <dsp:nvSpPr>
        <dsp:cNvPr id="0" name=""/>
        <dsp:cNvSpPr/>
      </dsp:nvSpPr>
      <dsp:spPr>
        <a:xfrm>
          <a:off x="9811430" y="1168841"/>
          <a:ext cx="1751032" cy="1421516"/>
        </a:xfrm>
        <a:prstGeom prst="roundRect">
          <a:avLst>
            <a:gd name="adj" fmla="val 10000"/>
          </a:avLst>
        </a:prstGeom>
        <a:solidFill>
          <a:schemeClr val="accent3">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Update to include SPOC roles in Target Staffing Figures</a:t>
          </a:r>
        </a:p>
      </dsp:txBody>
      <dsp:txXfrm>
        <a:off x="9853065" y="1210476"/>
        <a:ext cx="1667762" cy="1338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41800-0285-4477-8B05-621AF9FFCEE9}">
      <dsp:nvSpPr>
        <dsp:cNvPr id="0" name=""/>
        <dsp:cNvSpPr/>
      </dsp:nvSpPr>
      <dsp:spPr>
        <a:xfrm>
          <a:off x="5648" y="1168841"/>
          <a:ext cx="1751032" cy="1421516"/>
        </a:xfrm>
        <a:prstGeom prst="roundRect">
          <a:avLst>
            <a:gd name="adj" fmla="val 10000"/>
          </a:avLst>
        </a:prstGeom>
        <a:solidFill>
          <a:schemeClr val="accent3">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Significantly increased time for key tasks</a:t>
          </a:r>
        </a:p>
      </dsp:txBody>
      <dsp:txXfrm>
        <a:off x="47283" y="1210476"/>
        <a:ext cx="1667762" cy="1338246"/>
      </dsp:txXfrm>
    </dsp:sp>
    <dsp:sp modelId="{2F175D7A-36B0-483A-BDB6-2AFF8336CCD3}">
      <dsp:nvSpPr>
        <dsp:cNvPr id="0" name=""/>
        <dsp:cNvSpPr/>
      </dsp:nvSpPr>
      <dsp:spPr>
        <a:xfrm>
          <a:off x="1959497" y="1692216"/>
          <a:ext cx="315792" cy="37476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959497" y="1767169"/>
        <a:ext cx="221054" cy="224861"/>
      </dsp:txXfrm>
    </dsp:sp>
    <dsp:sp modelId="{583C1D15-111C-48E1-8373-FE52F7F892BC}">
      <dsp:nvSpPr>
        <dsp:cNvPr id="0" name=""/>
        <dsp:cNvSpPr/>
      </dsp:nvSpPr>
      <dsp:spPr>
        <a:xfrm>
          <a:off x="2457094" y="1168841"/>
          <a:ext cx="1751032" cy="1421516"/>
        </a:xfrm>
        <a:prstGeom prst="roundRect">
          <a:avLst>
            <a:gd name="adj" fmla="val 10000"/>
          </a:avLst>
        </a:prstGeom>
        <a:solidFill>
          <a:schemeClr val="accent3">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 </a:t>
          </a:r>
          <a:r>
            <a:rPr lang="en-GB" sz="1800" kern="1200">
              <a:solidFill>
                <a:schemeClr val="tx1"/>
              </a:solidFill>
            </a:rPr>
            <a:t>Parole/ARMS reports to be included into WMT points</a:t>
          </a:r>
        </a:p>
      </dsp:txBody>
      <dsp:txXfrm>
        <a:off x="2498729" y="1210476"/>
        <a:ext cx="1667762" cy="1338246"/>
      </dsp:txXfrm>
    </dsp:sp>
    <dsp:sp modelId="{7B0227EA-0DCD-4033-BBA7-E6DE27114E1D}">
      <dsp:nvSpPr>
        <dsp:cNvPr id="0" name=""/>
        <dsp:cNvSpPr/>
      </dsp:nvSpPr>
      <dsp:spPr>
        <a:xfrm>
          <a:off x="4383229" y="1662471"/>
          <a:ext cx="371218" cy="43425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383229" y="1749322"/>
        <a:ext cx="259853" cy="260554"/>
      </dsp:txXfrm>
    </dsp:sp>
    <dsp:sp modelId="{97A34EA6-CF5E-4F73-AED1-7952F0CFF7DC}">
      <dsp:nvSpPr>
        <dsp:cNvPr id="0" name=""/>
        <dsp:cNvSpPr/>
      </dsp:nvSpPr>
      <dsp:spPr>
        <a:xfrm>
          <a:off x="4908539" y="1168841"/>
          <a:ext cx="1751032" cy="1421516"/>
        </a:xfrm>
        <a:prstGeom prst="roundRect">
          <a:avLst>
            <a:gd name="adj" fmla="val 10000"/>
          </a:avLst>
        </a:prstGeom>
        <a:solidFill>
          <a:schemeClr val="accent3">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WMT is based on mandatory and responsive activities</a:t>
          </a:r>
        </a:p>
      </dsp:txBody>
      <dsp:txXfrm>
        <a:off x="4950174" y="1210476"/>
        <a:ext cx="1667762" cy="1338246"/>
      </dsp:txXfrm>
    </dsp:sp>
    <dsp:sp modelId="{CFA2F050-4C70-40A4-8F1E-CA7E5B1CC7E3}">
      <dsp:nvSpPr>
        <dsp:cNvPr id="0" name=""/>
        <dsp:cNvSpPr/>
      </dsp:nvSpPr>
      <dsp:spPr>
        <a:xfrm>
          <a:off x="6834675" y="1662471"/>
          <a:ext cx="371218" cy="43425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834675" y="1749322"/>
        <a:ext cx="259853" cy="260554"/>
      </dsp:txXfrm>
    </dsp:sp>
    <dsp:sp modelId="{774278A1-9EF0-4BBF-BDBF-7B7263B3F38C}">
      <dsp:nvSpPr>
        <dsp:cNvPr id="0" name=""/>
        <dsp:cNvSpPr/>
      </dsp:nvSpPr>
      <dsp:spPr>
        <a:xfrm>
          <a:off x="7359985" y="1168841"/>
          <a:ext cx="1751032" cy="1421516"/>
        </a:xfrm>
        <a:prstGeom prst="roundRect">
          <a:avLst>
            <a:gd name="adj" fmla="val 10000"/>
          </a:avLst>
        </a:prstGeom>
        <a:solidFill>
          <a:schemeClr val="accent3">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Points for each case have been updated</a:t>
          </a:r>
        </a:p>
      </dsp:txBody>
      <dsp:txXfrm>
        <a:off x="7401620" y="1210476"/>
        <a:ext cx="1667762" cy="1338246"/>
      </dsp:txXfrm>
    </dsp:sp>
    <dsp:sp modelId="{8F95D727-02F1-4C2E-83DB-3EEC4056D81B}">
      <dsp:nvSpPr>
        <dsp:cNvPr id="0" name=""/>
        <dsp:cNvSpPr/>
      </dsp:nvSpPr>
      <dsp:spPr>
        <a:xfrm>
          <a:off x="9286121" y="1662471"/>
          <a:ext cx="371218" cy="43425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9286121" y="1749322"/>
        <a:ext cx="259853" cy="260554"/>
      </dsp:txXfrm>
    </dsp:sp>
    <dsp:sp modelId="{E587320A-E3FC-4B80-9F90-E1700DB43C24}">
      <dsp:nvSpPr>
        <dsp:cNvPr id="0" name=""/>
        <dsp:cNvSpPr/>
      </dsp:nvSpPr>
      <dsp:spPr>
        <a:xfrm>
          <a:off x="9811430" y="1168841"/>
          <a:ext cx="1751032" cy="1421516"/>
        </a:xfrm>
        <a:prstGeom prst="roundRect">
          <a:avLst>
            <a:gd name="adj" fmla="val 10000"/>
          </a:avLst>
        </a:prstGeom>
        <a:solidFill>
          <a:schemeClr val="accent3">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More points added to tier C cases to reflect time taken</a:t>
          </a:r>
        </a:p>
      </dsp:txBody>
      <dsp:txXfrm>
        <a:off x="9853065" y="1210476"/>
        <a:ext cx="1667762" cy="13382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31817-695A-41A3-990C-6DAE352AEAEB}">
      <dsp:nvSpPr>
        <dsp:cNvPr id="0" name=""/>
        <dsp:cNvSpPr/>
      </dsp:nvSpPr>
      <dsp:spPr>
        <a:xfrm>
          <a:off x="54" y="30520"/>
          <a:ext cx="5252927"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latin typeface="+mj-lt"/>
            </a:rPr>
            <a:t>Mandatory Activities</a:t>
          </a:r>
        </a:p>
      </dsp:txBody>
      <dsp:txXfrm>
        <a:off x="54" y="30520"/>
        <a:ext cx="5252927" cy="576000"/>
      </dsp:txXfrm>
    </dsp:sp>
    <dsp:sp modelId="{7AEAAE03-783D-4606-A552-F5A05BD76CCC}">
      <dsp:nvSpPr>
        <dsp:cNvPr id="0" name=""/>
        <dsp:cNvSpPr/>
      </dsp:nvSpPr>
      <dsp:spPr>
        <a:xfrm>
          <a:off x="54" y="606520"/>
          <a:ext cx="5252927" cy="3513600"/>
        </a:xfrm>
        <a:prstGeom prst="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solidFill>
                <a:schemeClr val="tx1"/>
              </a:solidFill>
              <a:latin typeface="+mj-lt"/>
            </a:rPr>
            <a:t>Mandatory activities are a core list of activities taken from policy guidance and/or legislation</a:t>
          </a:r>
        </a:p>
        <a:p>
          <a:pPr marL="228600" lvl="1" indent="-228600" algn="l" defTabSz="889000">
            <a:lnSpc>
              <a:spcPct val="90000"/>
            </a:lnSpc>
            <a:spcBef>
              <a:spcPct val="0"/>
            </a:spcBef>
            <a:spcAft>
              <a:spcPct val="15000"/>
            </a:spcAft>
            <a:buChar char="•"/>
          </a:pPr>
          <a:r>
            <a:rPr lang="en-GB" sz="2000" kern="1200">
              <a:solidFill>
                <a:schemeClr val="tx1"/>
              </a:solidFill>
              <a:latin typeface="+mj-lt"/>
            </a:rPr>
            <a:t>They represent the ‘must do’ activities in sentence management</a:t>
          </a:r>
        </a:p>
        <a:p>
          <a:pPr marL="228600" lvl="1" indent="-228600" algn="l" defTabSz="889000">
            <a:lnSpc>
              <a:spcPct val="90000"/>
            </a:lnSpc>
            <a:spcBef>
              <a:spcPct val="0"/>
            </a:spcBef>
            <a:spcAft>
              <a:spcPct val="15000"/>
            </a:spcAft>
            <a:buChar char="•"/>
          </a:pPr>
          <a:r>
            <a:rPr lang="en-GB" sz="2000" kern="1200">
              <a:solidFill>
                <a:schemeClr val="tx1"/>
              </a:solidFill>
              <a:latin typeface="+mj-lt"/>
            </a:rPr>
            <a:t>Examples of mandatory activities include;</a:t>
          </a:r>
        </a:p>
        <a:p>
          <a:pPr marL="457200" lvl="2" indent="-228600" algn="l" defTabSz="889000">
            <a:lnSpc>
              <a:spcPct val="90000"/>
            </a:lnSpc>
            <a:spcBef>
              <a:spcPct val="0"/>
            </a:spcBef>
            <a:spcAft>
              <a:spcPct val="15000"/>
            </a:spcAft>
            <a:buChar char="•"/>
          </a:pPr>
          <a:r>
            <a:rPr lang="en-GB" sz="2000" kern="1200">
              <a:solidFill>
                <a:schemeClr val="tx1"/>
              </a:solidFill>
              <a:latin typeface="+mj-lt"/>
            </a:rPr>
            <a:t>VLU referrals </a:t>
          </a:r>
        </a:p>
        <a:p>
          <a:pPr marL="457200" lvl="2" indent="-228600" algn="l" defTabSz="889000">
            <a:lnSpc>
              <a:spcPct val="90000"/>
            </a:lnSpc>
            <a:spcBef>
              <a:spcPct val="0"/>
            </a:spcBef>
            <a:spcAft>
              <a:spcPct val="15000"/>
            </a:spcAft>
            <a:buChar char="•"/>
          </a:pPr>
          <a:r>
            <a:rPr lang="en-GB" sz="2000" kern="1200">
              <a:solidFill>
                <a:schemeClr val="tx1"/>
              </a:solidFill>
              <a:latin typeface="+mj-lt"/>
            </a:rPr>
            <a:t>RAR 1:1 toolkit delivery</a:t>
          </a:r>
          <a:endParaRPr lang="en-GB" sz="2000" b="1" kern="1200">
            <a:solidFill>
              <a:schemeClr val="tx1"/>
            </a:solidFill>
            <a:latin typeface="+mj-lt"/>
          </a:endParaRPr>
        </a:p>
        <a:p>
          <a:pPr marL="457200" lvl="2" indent="-228600" algn="l" defTabSz="889000">
            <a:lnSpc>
              <a:spcPct val="90000"/>
            </a:lnSpc>
            <a:spcBef>
              <a:spcPct val="0"/>
            </a:spcBef>
            <a:spcAft>
              <a:spcPct val="15000"/>
            </a:spcAft>
            <a:buChar char="•"/>
          </a:pPr>
          <a:r>
            <a:rPr lang="en-GB" sz="2000" kern="1200">
              <a:solidFill>
                <a:schemeClr val="tx1"/>
              </a:solidFill>
              <a:latin typeface="+mj-lt"/>
            </a:rPr>
            <a:t>Initial/Review Sentence Plan OASys</a:t>
          </a:r>
          <a:endParaRPr lang="en-GB" sz="2000" b="1" kern="1200">
            <a:solidFill>
              <a:schemeClr val="tx1"/>
            </a:solidFill>
            <a:latin typeface="+mj-lt"/>
          </a:endParaRPr>
        </a:p>
        <a:p>
          <a:pPr marL="457200" lvl="2" indent="-228600" algn="l" defTabSz="889000">
            <a:lnSpc>
              <a:spcPct val="90000"/>
            </a:lnSpc>
            <a:spcBef>
              <a:spcPct val="0"/>
            </a:spcBef>
            <a:spcAft>
              <a:spcPct val="15000"/>
            </a:spcAft>
            <a:buChar char="•"/>
          </a:pPr>
          <a:r>
            <a:rPr lang="en-GB" sz="2000" b="0" kern="1200">
              <a:solidFill>
                <a:schemeClr val="tx1"/>
              </a:solidFill>
              <a:latin typeface="+mj-lt"/>
            </a:rPr>
            <a:t>Supervision contacts</a:t>
          </a:r>
        </a:p>
        <a:p>
          <a:pPr marL="457200" lvl="2" indent="-228600" algn="l" defTabSz="889000">
            <a:lnSpc>
              <a:spcPct val="90000"/>
            </a:lnSpc>
            <a:spcBef>
              <a:spcPct val="0"/>
            </a:spcBef>
            <a:spcAft>
              <a:spcPct val="15000"/>
            </a:spcAft>
            <a:buChar char="•"/>
          </a:pPr>
          <a:endParaRPr lang="en-GB" sz="2000" b="1" kern="1200">
            <a:solidFill>
              <a:schemeClr val="tx1"/>
            </a:solidFill>
            <a:latin typeface="+mj-lt"/>
          </a:endParaRPr>
        </a:p>
      </dsp:txBody>
      <dsp:txXfrm>
        <a:off x="54" y="606520"/>
        <a:ext cx="5252927" cy="3513600"/>
      </dsp:txXfrm>
    </dsp:sp>
    <dsp:sp modelId="{DA435CCB-09D9-4DE8-8AD4-AF404CD203C8}">
      <dsp:nvSpPr>
        <dsp:cNvPr id="0" name=""/>
        <dsp:cNvSpPr/>
      </dsp:nvSpPr>
      <dsp:spPr>
        <a:xfrm>
          <a:off x="5988392" y="30520"/>
          <a:ext cx="5252927"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latin typeface="+mj-lt"/>
            </a:rPr>
            <a:t>Responsive Activities</a:t>
          </a:r>
        </a:p>
      </dsp:txBody>
      <dsp:txXfrm>
        <a:off x="5988392" y="30520"/>
        <a:ext cx="5252927" cy="576000"/>
      </dsp:txXfrm>
    </dsp:sp>
    <dsp:sp modelId="{0869628C-F641-4C80-860F-0A1369E40623}">
      <dsp:nvSpPr>
        <dsp:cNvPr id="0" name=""/>
        <dsp:cNvSpPr/>
      </dsp:nvSpPr>
      <dsp:spPr>
        <a:xfrm>
          <a:off x="5988444" y="606520"/>
          <a:ext cx="5252927" cy="3513600"/>
        </a:xfrm>
        <a:prstGeom prst="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solidFill>
                <a:schemeClr val="tx1"/>
              </a:solidFill>
              <a:latin typeface="+mj-lt"/>
            </a:rPr>
            <a:t>This is up to </a:t>
          </a:r>
          <a:r>
            <a:rPr lang="en-GB" sz="2000" b="1" kern="1200">
              <a:solidFill>
                <a:schemeClr val="tx1"/>
              </a:solidFill>
              <a:latin typeface="+mj-lt"/>
            </a:rPr>
            <a:t>30% additional time </a:t>
          </a:r>
          <a:r>
            <a:rPr lang="en-GB" sz="2000" b="0" kern="1200">
              <a:solidFill>
                <a:schemeClr val="tx1"/>
              </a:solidFill>
              <a:latin typeface="+mj-lt"/>
            </a:rPr>
            <a:t>for activities which are not defined in policy legislation but are still at the core of sentence management delivery</a:t>
          </a:r>
          <a:endParaRPr lang="en-GB" sz="2000" kern="1200">
            <a:solidFill>
              <a:schemeClr val="tx1"/>
            </a:solidFill>
            <a:latin typeface="+mj-lt"/>
          </a:endParaRPr>
        </a:p>
        <a:p>
          <a:pPr marL="228600" lvl="1" indent="-228600" algn="l" defTabSz="889000">
            <a:lnSpc>
              <a:spcPct val="90000"/>
            </a:lnSpc>
            <a:spcBef>
              <a:spcPct val="0"/>
            </a:spcBef>
            <a:spcAft>
              <a:spcPct val="15000"/>
            </a:spcAft>
            <a:buChar char="•"/>
          </a:pPr>
          <a:endParaRPr lang="en-GB" sz="2000" kern="1200">
            <a:solidFill>
              <a:schemeClr val="tx1"/>
            </a:solidFill>
            <a:latin typeface="+mj-lt"/>
          </a:endParaRPr>
        </a:p>
        <a:p>
          <a:pPr marL="228600" lvl="1" indent="-228600" algn="l" defTabSz="889000">
            <a:lnSpc>
              <a:spcPct val="90000"/>
            </a:lnSpc>
            <a:spcBef>
              <a:spcPct val="0"/>
            </a:spcBef>
            <a:spcAft>
              <a:spcPct val="15000"/>
            </a:spcAft>
            <a:buChar char="•"/>
          </a:pPr>
          <a:r>
            <a:rPr lang="en-GB" sz="2000" kern="1200">
              <a:solidFill>
                <a:schemeClr val="tx1"/>
              </a:solidFill>
              <a:latin typeface="+mj-lt"/>
            </a:rPr>
            <a:t>Some examples of responsive activities include;</a:t>
          </a:r>
        </a:p>
        <a:p>
          <a:pPr marL="457200" lvl="2" indent="-228600" algn="l" defTabSz="889000">
            <a:lnSpc>
              <a:spcPct val="90000"/>
            </a:lnSpc>
            <a:spcBef>
              <a:spcPct val="0"/>
            </a:spcBef>
            <a:spcAft>
              <a:spcPct val="15000"/>
            </a:spcAft>
            <a:buChar char="•"/>
          </a:pPr>
          <a:r>
            <a:rPr lang="en-GB" sz="2000" kern="1200">
              <a:solidFill>
                <a:schemeClr val="tx1"/>
              </a:solidFill>
              <a:latin typeface="+mj-lt"/>
            </a:rPr>
            <a:t>Crisis management</a:t>
          </a:r>
        </a:p>
        <a:p>
          <a:pPr marL="457200" lvl="2" indent="-228600" algn="l" defTabSz="889000">
            <a:lnSpc>
              <a:spcPct val="90000"/>
            </a:lnSpc>
            <a:spcBef>
              <a:spcPct val="0"/>
            </a:spcBef>
            <a:spcAft>
              <a:spcPct val="15000"/>
            </a:spcAft>
            <a:buChar char="•"/>
          </a:pPr>
          <a:r>
            <a:rPr lang="en-GB" sz="2000" kern="1200">
              <a:solidFill>
                <a:schemeClr val="tx1"/>
              </a:solidFill>
              <a:latin typeface="+mj-lt"/>
            </a:rPr>
            <a:t>Responsive/bespoke approaches to cases</a:t>
          </a:r>
        </a:p>
        <a:p>
          <a:pPr marL="457200" lvl="2" indent="-228600" algn="l" defTabSz="889000">
            <a:lnSpc>
              <a:spcPct val="90000"/>
            </a:lnSpc>
            <a:spcBef>
              <a:spcPct val="0"/>
            </a:spcBef>
            <a:spcAft>
              <a:spcPct val="15000"/>
            </a:spcAft>
            <a:buChar char="•"/>
          </a:pPr>
          <a:r>
            <a:rPr lang="en-GB" sz="2000" kern="1200">
              <a:solidFill>
                <a:schemeClr val="tx1"/>
              </a:solidFill>
              <a:latin typeface="+mj-lt"/>
            </a:rPr>
            <a:t>Family/significant others interaction</a:t>
          </a:r>
        </a:p>
      </dsp:txBody>
      <dsp:txXfrm>
        <a:off x="5988444" y="606520"/>
        <a:ext cx="5252927" cy="3513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CFA1D-5307-47C4-80DC-5AFE1B64F254}">
      <dsp:nvSpPr>
        <dsp:cNvPr id="0" name=""/>
        <dsp:cNvSpPr/>
      </dsp:nvSpPr>
      <dsp:spPr>
        <a:xfrm>
          <a:off x="0" y="360699"/>
          <a:ext cx="3569522" cy="2141713"/>
        </a:xfrm>
        <a:prstGeom prst="rect">
          <a:avLst/>
        </a:prstGeom>
        <a:solidFill>
          <a:schemeClr val="bg1"/>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latin typeface="+mj-lt"/>
            </a:rPr>
            <a:t>OASys completion – </a:t>
          </a:r>
        </a:p>
        <a:p>
          <a:pPr marL="0" lvl="0" indent="0" algn="ctr" defTabSz="1066800">
            <a:lnSpc>
              <a:spcPct val="90000"/>
            </a:lnSpc>
            <a:spcBef>
              <a:spcPct val="0"/>
            </a:spcBef>
            <a:spcAft>
              <a:spcPct val="35000"/>
            </a:spcAft>
            <a:buNone/>
          </a:pPr>
          <a:r>
            <a:rPr lang="en-GB" sz="2800" b="1" kern="1200">
              <a:solidFill>
                <a:schemeClr val="tx1"/>
              </a:solidFill>
              <a:latin typeface="+mj-lt"/>
            </a:rPr>
            <a:t>up to 13.58 hours</a:t>
          </a:r>
        </a:p>
      </dsp:txBody>
      <dsp:txXfrm>
        <a:off x="0" y="360699"/>
        <a:ext cx="3569522" cy="2141713"/>
      </dsp:txXfrm>
    </dsp:sp>
    <dsp:sp modelId="{874BC4F0-C046-4F5B-890D-660B383D56C4}">
      <dsp:nvSpPr>
        <dsp:cNvPr id="0" name=""/>
        <dsp:cNvSpPr/>
      </dsp:nvSpPr>
      <dsp:spPr>
        <a:xfrm>
          <a:off x="3926474" y="360699"/>
          <a:ext cx="3569522" cy="2141713"/>
        </a:xfrm>
        <a:prstGeom prst="rect">
          <a:avLst/>
        </a:prstGeom>
        <a:solidFill>
          <a:schemeClr val="bg1"/>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latin typeface="+mj-lt"/>
            </a:rPr>
            <a:t>Parole Report – </a:t>
          </a:r>
        </a:p>
        <a:p>
          <a:pPr marL="0" lvl="0" indent="0" algn="ctr" defTabSz="1066800">
            <a:lnSpc>
              <a:spcPct val="90000"/>
            </a:lnSpc>
            <a:spcBef>
              <a:spcPct val="0"/>
            </a:spcBef>
            <a:spcAft>
              <a:spcPct val="35000"/>
            </a:spcAft>
            <a:buNone/>
          </a:pPr>
          <a:r>
            <a:rPr lang="en-GB" sz="2800" b="1" kern="1200">
              <a:solidFill>
                <a:schemeClr val="tx1"/>
              </a:solidFill>
              <a:latin typeface="+mj-lt"/>
            </a:rPr>
            <a:t>16h 10m</a:t>
          </a:r>
        </a:p>
      </dsp:txBody>
      <dsp:txXfrm>
        <a:off x="3926474" y="360699"/>
        <a:ext cx="3569522" cy="2141713"/>
      </dsp:txXfrm>
    </dsp:sp>
    <dsp:sp modelId="{81719827-512F-4E1B-BFC0-D0E24BACAB74}">
      <dsp:nvSpPr>
        <dsp:cNvPr id="0" name=""/>
        <dsp:cNvSpPr/>
      </dsp:nvSpPr>
      <dsp:spPr>
        <a:xfrm>
          <a:off x="7852949" y="360699"/>
          <a:ext cx="3569522" cy="2141713"/>
        </a:xfrm>
        <a:prstGeom prst="rect">
          <a:avLst/>
        </a:prstGeom>
        <a:solidFill>
          <a:schemeClr val="bg1"/>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latin typeface="+mj-lt"/>
            </a:rPr>
            <a:t>Parole Addendum – </a:t>
          </a:r>
        </a:p>
        <a:p>
          <a:pPr marL="0" lvl="0" indent="0" algn="ctr" defTabSz="1066800">
            <a:lnSpc>
              <a:spcPct val="90000"/>
            </a:lnSpc>
            <a:spcBef>
              <a:spcPct val="0"/>
            </a:spcBef>
            <a:spcAft>
              <a:spcPct val="35000"/>
            </a:spcAft>
            <a:buNone/>
          </a:pPr>
          <a:r>
            <a:rPr lang="en-GB" sz="2800" b="1" kern="1200">
              <a:solidFill>
                <a:schemeClr val="tx1"/>
              </a:solidFill>
              <a:latin typeface="+mj-lt"/>
            </a:rPr>
            <a:t>8h 10m</a:t>
          </a:r>
        </a:p>
      </dsp:txBody>
      <dsp:txXfrm>
        <a:off x="7852949" y="360699"/>
        <a:ext cx="3569522" cy="2141713"/>
      </dsp:txXfrm>
    </dsp:sp>
    <dsp:sp modelId="{484266BA-D41D-465B-9F13-5A52E89442CA}">
      <dsp:nvSpPr>
        <dsp:cNvPr id="0" name=""/>
        <dsp:cNvSpPr/>
      </dsp:nvSpPr>
      <dsp:spPr>
        <a:xfrm>
          <a:off x="0" y="2859365"/>
          <a:ext cx="3569522" cy="2141713"/>
        </a:xfrm>
        <a:prstGeom prst="rect">
          <a:avLst/>
        </a:prstGeom>
        <a:solidFill>
          <a:schemeClr val="bg1"/>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latin typeface="+mj-lt"/>
            </a:rPr>
            <a:t>Oral Hearing –</a:t>
          </a:r>
        </a:p>
        <a:p>
          <a:pPr marL="0" lvl="0" indent="0" algn="ctr" defTabSz="1066800">
            <a:lnSpc>
              <a:spcPct val="90000"/>
            </a:lnSpc>
            <a:spcBef>
              <a:spcPct val="0"/>
            </a:spcBef>
            <a:spcAft>
              <a:spcPct val="35000"/>
            </a:spcAft>
            <a:buNone/>
          </a:pPr>
          <a:r>
            <a:rPr lang="en-GB" sz="2400" kern="1200">
              <a:solidFill>
                <a:schemeClr val="tx1"/>
              </a:solidFill>
              <a:latin typeface="+mj-lt"/>
            </a:rPr>
            <a:t> </a:t>
          </a:r>
          <a:r>
            <a:rPr lang="en-GB" sz="2800" b="1" kern="1200">
              <a:solidFill>
                <a:schemeClr val="tx1"/>
              </a:solidFill>
              <a:latin typeface="+mj-lt"/>
            </a:rPr>
            <a:t>5h</a:t>
          </a:r>
        </a:p>
      </dsp:txBody>
      <dsp:txXfrm>
        <a:off x="0" y="2859365"/>
        <a:ext cx="3569522" cy="2141713"/>
      </dsp:txXfrm>
    </dsp:sp>
    <dsp:sp modelId="{E7DABFE5-0D35-4E6F-A840-AB76E1D0E8DC}">
      <dsp:nvSpPr>
        <dsp:cNvPr id="0" name=""/>
        <dsp:cNvSpPr/>
      </dsp:nvSpPr>
      <dsp:spPr>
        <a:xfrm>
          <a:off x="3926474" y="2859365"/>
          <a:ext cx="3569522" cy="2141713"/>
        </a:xfrm>
        <a:prstGeom prst="rect">
          <a:avLst/>
        </a:prstGeom>
        <a:solidFill>
          <a:schemeClr val="bg1"/>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latin typeface="+mj-lt"/>
            </a:rPr>
            <a:t>Planned Supervision – </a:t>
          </a:r>
        </a:p>
        <a:p>
          <a:pPr marL="0" lvl="0" indent="0" algn="ctr" defTabSz="1066800">
            <a:lnSpc>
              <a:spcPct val="90000"/>
            </a:lnSpc>
            <a:spcBef>
              <a:spcPct val="0"/>
            </a:spcBef>
            <a:spcAft>
              <a:spcPct val="35000"/>
            </a:spcAft>
            <a:buNone/>
          </a:pPr>
          <a:r>
            <a:rPr lang="en-GB" sz="2800" b="1" kern="1200">
              <a:solidFill>
                <a:schemeClr val="tx1"/>
              </a:solidFill>
              <a:latin typeface="+mj-lt"/>
            </a:rPr>
            <a:t>1h</a:t>
          </a:r>
          <a:endParaRPr lang="en-GB" sz="2800" kern="1200">
            <a:solidFill>
              <a:schemeClr val="tx1"/>
            </a:solidFill>
            <a:latin typeface="+mj-lt"/>
          </a:endParaRPr>
        </a:p>
      </dsp:txBody>
      <dsp:txXfrm>
        <a:off x="3926474" y="2859365"/>
        <a:ext cx="3569522" cy="2141713"/>
      </dsp:txXfrm>
    </dsp:sp>
    <dsp:sp modelId="{4193365F-1059-4445-A703-69B167D06BEA}">
      <dsp:nvSpPr>
        <dsp:cNvPr id="0" name=""/>
        <dsp:cNvSpPr/>
      </dsp:nvSpPr>
      <dsp:spPr>
        <a:xfrm>
          <a:off x="7852949" y="2859365"/>
          <a:ext cx="3569522" cy="2141713"/>
        </a:xfrm>
        <a:prstGeom prst="rect">
          <a:avLst/>
        </a:prstGeom>
        <a:solidFill>
          <a:schemeClr val="bg1"/>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latin typeface="+mj-lt"/>
            </a:rPr>
            <a:t>Case Transfer – </a:t>
          </a:r>
        </a:p>
        <a:p>
          <a:pPr marL="0" lvl="0" indent="0" algn="ctr" defTabSz="1066800">
            <a:lnSpc>
              <a:spcPct val="90000"/>
            </a:lnSpc>
            <a:spcBef>
              <a:spcPct val="0"/>
            </a:spcBef>
            <a:spcAft>
              <a:spcPct val="35000"/>
            </a:spcAft>
            <a:buNone/>
          </a:pPr>
          <a:r>
            <a:rPr lang="en-GB" sz="2800" b="1" kern="1200">
              <a:solidFill>
                <a:schemeClr val="tx1"/>
              </a:solidFill>
              <a:latin typeface="+mj-lt"/>
            </a:rPr>
            <a:t>7h 45m</a:t>
          </a:r>
        </a:p>
      </dsp:txBody>
      <dsp:txXfrm>
        <a:off x="7852949" y="2859365"/>
        <a:ext cx="3569522" cy="21417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49FD4-EC10-4C84-A15D-1CB551E6E1BB}">
      <dsp:nvSpPr>
        <dsp:cNvPr id="0" name=""/>
        <dsp:cNvSpPr/>
      </dsp:nvSpPr>
      <dsp:spPr>
        <a:xfrm>
          <a:off x="0" y="440907"/>
          <a:ext cx="11756858" cy="1338750"/>
        </a:xfrm>
        <a:prstGeom prst="rect">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2463" tIns="520700" rIns="91246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latin typeface="+mj-lt"/>
              <a:ea typeface="Calibri" panose="020F0502020204030204" pitchFamily="34" charset="0"/>
              <a:cs typeface="Times New Roman" panose="02020603050405020304" pitchFamily="18" charset="0"/>
            </a:rPr>
            <a:t>Changes will come in on </a:t>
          </a:r>
          <a:r>
            <a:rPr lang="en-GB" sz="1600" b="1" kern="1200">
              <a:latin typeface="+mj-lt"/>
              <a:ea typeface="Calibri" panose="020F0502020204030204" pitchFamily="34" charset="0"/>
              <a:cs typeface="Times New Roman" panose="02020603050405020304" pitchFamily="18" charset="0"/>
            </a:rPr>
            <a:t>6</a:t>
          </a:r>
          <a:r>
            <a:rPr lang="en-GB" sz="1600" b="1" kern="1200" baseline="30000">
              <a:latin typeface="+mj-lt"/>
              <a:ea typeface="Calibri" panose="020F0502020204030204" pitchFamily="34" charset="0"/>
              <a:cs typeface="Times New Roman" panose="02020603050405020304" pitchFamily="18" charset="0"/>
            </a:rPr>
            <a:t>th</a:t>
          </a:r>
          <a:r>
            <a:rPr lang="en-GB" sz="1600" b="1" kern="1200">
              <a:latin typeface="+mj-lt"/>
              <a:ea typeface="Calibri" panose="020F0502020204030204" pitchFamily="34" charset="0"/>
              <a:cs typeface="Times New Roman" panose="02020603050405020304" pitchFamily="18" charset="0"/>
            </a:rPr>
            <a:t> Jan 2023</a:t>
          </a:r>
          <a:endParaRPr lang="en-GB" sz="1600" kern="1200">
            <a:latin typeface="+mj-lt"/>
          </a:endParaRPr>
        </a:p>
        <a:p>
          <a:pPr marL="171450" lvl="1" indent="-171450" algn="l" defTabSz="711200">
            <a:lnSpc>
              <a:spcPct val="90000"/>
            </a:lnSpc>
            <a:spcBef>
              <a:spcPct val="0"/>
            </a:spcBef>
            <a:spcAft>
              <a:spcPct val="15000"/>
            </a:spcAft>
            <a:buChar char="•"/>
          </a:pPr>
          <a:r>
            <a:rPr lang="en-GB" sz="1600" kern="1200">
              <a:latin typeface="+mj-lt"/>
              <a:ea typeface="Calibri" panose="020F0502020204030204" pitchFamily="34" charset="0"/>
              <a:cs typeface="Times New Roman" panose="02020603050405020304" pitchFamily="18" charset="0"/>
            </a:rPr>
            <a:t>Regions have detailed briefing packs for use within regional communications and briefing events (some of these may have taken place) </a:t>
          </a:r>
        </a:p>
      </dsp:txBody>
      <dsp:txXfrm>
        <a:off x="0" y="440907"/>
        <a:ext cx="11756858" cy="1338750"/>
      </dsp:txXfrm>
    </dsp:sp>
    <dsp:sp modelId="{A872B085-E684-4C38-85B8-D83D6F9BE5CB}">
      <dsp:nvSpPr>
        <dsp:cNvPr id="0" name=""/>
        <dsp:cNvSpPr/>
      </dsp:nvSpPr>
      <dsp:spPr>
        <a:xfrm>
          <a:off x="160886" y="40621"/>
          <a:ext cx="8229801" cy="738000"/>
        </a:xfrm>
        <a:prstGeom prst="roundRect">
          <a:avLst/>
        </a:prstGeom>
        <a:solidFill>
          <a:srgbClr val="5C31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67" tIns="0" rIns="311067" bIns="0" numCol="1" spcCol="1270" anchor="ctr" anchorCtr="0">
          <a:noAutofit/>
        </a:bodyPr>
        <a:lstStyle/>
        <a:p>
          <a:pPr marL="0" lvl="0" indent="0" algn="l" defTabSz="711200">
            <a:lnSpc>
              <a:spcPct val="90000"/>
            </a:lnSpc>
            <a:spcBef>
              <a:spcPct val="0"/>
            </a:spcBef>
            <a:spcAft>
              <a:spcPct val="35000"/>
            </a:spcAft>
            <a:buNone/>
          </a:pPr>
          <a:r>
            <a:rPr lang="en-GB" sz="1600" kern="1200">
              <a:latin typeface="+mj-lt"/>
            </a:rPr>
            <a:t>When will changes come into play?</a:t>
          </a:r>
        </a:p>
      </dsp:txBody>
      <dsp:txXfrm>
        <a:off x="196912" y="76647"/>
        <a:ext cx="8157749" cy="665948"/>
      </dsp:txXfrm>
    </dsp:sp>
    <dsp:sp modelId="{7AA64EBD-8176-42AF-AD2F-21978E05207B}">
      <dsp:nvSpPr>
        <dsp:cNvPr id="0" name=""/>
        <dsp:cNvSpPr/>
      </dsp:nvSpPr>
      <dsp:spPr>
        <a:xfrm>
          <a:off x="0" y="2252371"/>
          <a:ext cx="11756858" cy="2008125"/>
        </a:xfrm>
        <a:prstGeom prst="rect">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2463" tIns="520700" rIns="91246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latin typeface="+mj-lt"/>
            </a:rPr>
            <a:t>We would like to know what you are </a:t>
          </a:r>
          <a:r>
            <a:rPr lang="en-GB" sz="1600" b="1" kern="1200">
              <a:latin typeface="+mj-lt"/>
            </a:rPr>
            <a:t>happy</a:t>
          </a:r>
          <a:r>
            <a:rPr lang="en-GB" sz="1600" kern="1200">
              <a:latin typeface="+mj-lt"/>
            </a:rPr>
            <a:t> </a:t>
          </a:r>
          <a:r>
            <a:rPr lang="en-GB" sz="1600" b="1" kern="1200">
              <a:latin typeface="+mj-lt"/>
            </a:rPr>
            <a:t>with</a:t>
          </a:r>
          <a:r>
            <a:rPr lang="en-GB" sz="1600" kern="1200">
              <a:latin typeface="+mj-lt"/>
            </a:rPr>
            <a:t> about the WMT, what you are </a:t>
          </a:r>
          <a:r>
            <a:rPr lang="en-GB" sz="1600" b="1" kern="1200">
              <a:latin typeface="+mj-lt"/>
            </a:rPr>
            <a:t>not happy with </a:t>
          </a:r>
          <a:r>
            <a:rPr lang="en-GB" sz="1600" kern="1200">
              <a:latin typeface="+mj-lt"/>
            </a:rPr>
            <a:t>about the WMT and </a:t>
          </a:r>
          <a:r>
            <a:rPr lang="en-GB" sz="1600" b="1" kern="1200">
              <a:latin typeface="+mj-lt"/>
            </a:rPr>
            <a:t>what could be even better</a:t>
          </a:r>
          <a:endParaRPr lang="en-GB" sz="1600" kern="1200">
            <a:latin typeface="+mj-lt"/>
          </a:endParaRPr>
        </a:p>
        <a:p>
          <a:pPr marL="171450" lvl="1" indent="-171450" algn="l" defTabSz="711200">
            <a:lnSpc>
              <a:spcPct val="90000"/>
            </a:lnSpc>
            <a:spcBef>
              <a:spcPct val="0"/>
            </a:spcBef>
            <a:spcAft>
              <a:spcPct val="15000"/>
            </a:spcAft>
            <a:buChar char="•"/>
          </a:pPr>
          <a:r>
            <a:rPr lang="en-GB" sz="1600" kern="1200">
              <a:latin typeface="+mj-lt"/>
            </a:rPr>
            <a:t>We may not be able to respond to questions individually, but we will use this information to update WMT communications and the WMT Frequently Asked Questions </a:t>
          </a:r>
        </a:p>
        <a:p>
          <a:pPr marL="171450" lvl="1" indent="-171450" algn="l" defTabSz="711200">
            <a:lnSpc>
              <a:spcPct val="90000"/>
            </a:lnSpc>
            <a:spcBef>
              <a:spcPct val="0"/>
            </a:spcBef>
            <a:spcAft>
              <a:spcPct val="15000"/>
            </a:spcAft>
            <a:buChar char="•"/>
          </a:pPr>
          <a:endParaRPr lang="en-GB" sz="1600" b="1" kern="1200">
            <a:latin typeface="+mj-lt"/>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None/>
          </a:pPr>
          <a:r>
            <a:rPr lang="en-GB" sz="1600" b="1" kern="1200">
              <a:latin typeface="+mj-lt"/>
              <a:ea typeface="Calibri" panose="020F0502020204030204" pitchFamily="34" charset="0"/>
              <a:cs typeface="Times New Roman" panose="02020603050405020304" pitchFamily="18" charset="0"/>
            </a:rPr>
            <a:t>Thank you for attending. Please contact us with any questions</a:t>
          </a:r>
        </a:p>
      </dsp:txBody>
      <dsp:txXfrm>
        <a:off x="0" y="2252371"/>
        <a:ext cx="11756858" cy="2008125"/>
      </dsp:txXfrm>
    </dsp:sp>
    <dsp:sp modelId="{8D77CFD9-A18E-4AF4-B0F4-9EEFAFBEC3CB}">
      <dsp:nvSpPr>
        <dsp:cNvPr id="0" name=""/>
        <dsp:cNvSpPr/>
      </dsp:nvSpPr>
      <dsp:spPr>
        <a:xfrm>
          <a:off x="160886" y="1883371"/>
          <a:ext cx="8229801" cy="738000"/>
        </a:xfrm>
        <a:prstGeom prst="roundRect">
          <a:avLst/>
        </a:prstGeom>
        <a:solidFill>
          <a:srgbClr val="5C31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67" tIns="0" rIns="311067" bIns="0" numCol="1" spcCol="1270" anchor="ctr" anchorCtr="0">
          <a:noAutofit/>
        </a:bodyPr>
        <a:lstStyle/>
        <a:p>
          <a:pPr marL="0" lvl="0" indent="0" algn="l" defTabSz="711200">
            <a:lnSpc>
              <a:spcPct val="90000"/>
            </a:lnSpc>
            <a:spcBef>
              <a:spcPct val="0"/>
            </a:spcBef>
            <a:spcAft>
              <a:spcPct val="35000"/>
            </a:spcAft>
            <a:buNone/>
          </a:pPr>
          <a:r>
            <a:rPr lang="en-GB" sz="1600" kern="1200">
              <a:latin typeface="+mj-lt"/>
            </a:rPr>
            <a:t>We want to hear from you</a:t>
          </a:r>
        </a:p>
      </dsp:txBody>
      <dsp:txXfrm>
        <a:off x="196912" y="1919397"/>
        <a:ext cx="8157749" cy="665948"/>
      </dsp:txXfrm>
    </dsp:sp>
    <dsp:sp modelId="{02687AD9-03DD-407E-974E-5AA927F1CC9E}">
      <dsp:nvSpPr>
        <dsp:cNvPr id="0" name=""/>
        <dsp:cNvSpPr/>
      </dsp:nvSpPr>
      <dsp:spPr>
        <a:xfrm>
          <a:off x="0" y="4805118"/>
          <a:ext cx="11756858" cy="1043437"/>
        </a:xfrm>
        <a:prstGeom prst="rect">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2463" tIns="520700" rIns="912463" bIns="177800" numCol="1" spcCol="1270" anchor="t" anchorCtr="0">
          <a:noAutofit/>
        </a:bodyPr>
        <a:lstStyle/>
        <a:p>
          <a:pPr marL="228600" lvl="1" indent="-228600" algn="l" defTabSz="1111250">
            <a:lnSpc>
              <a:spcPct val="90000"/>
            </a:lnSpc>
            <a:spcBef>
              <a:spcPct val="0"/>
            </a:spcBef>
            <a:spcAft>
              <a:spcPct val="15000"/>
            </a:spcAft>
            <a:buFont typeface="Arial" panose="020B0604020202020204" pitchFamily="34" charset="0"/>
            <a:buChar char="•"/>
          </a:pPr>
          <a:r>
            <a:rPr lang="en-GB" sz="2500" kern="1200">
              <a:latin typeface="+mj-lt"/>
              <a:ea typeface="Calibri" panose="020F0502020204030204" pitchFamily="34" charset="0"/>
              <a:cs typeface="Times New Roman" panose="02020603050405020304" pitchFamily="18" charset="0"/>
            </a:rPr>
            <a:t>WMT team email box </a:t>
          </a:r>
          <a:r>
            <a:rPr lang="en-GB" sz="2500" u="sng" kern="1200">
              <a:solidFill>
                <a:schemeClr val="accent1"/>
              </a:solidFill>
              <a:latin typeface="+mj-lt"/>
              <a:ea typeface="Calibri" panose="020F0502020204030204" pitchFamily="34" charset="0"/>
              <a:cs typeface="Times New Roman" panose="02020603050405020304" pitchFamily="18" charset="0"/>
            </a:rPr>
            <a:t>WMT@justice.gov.uk</a:t>
          </a:r>
          <a:endParaRPr lang="en-GB" sz="2500" b="0" u="sng" kern="1200">
            <a:latin typeface="+mj-lt"/>
          </a:endParaRPr>
        </a:p>
      </dsp:txBody>
      <dsp:txXfrm>
        <a:off x="0" y="4805118"/>
        <a:ext cx="11756858" cy="1043437"/>
      </dsp:txXfrm>
    </dsp:sp>
    <dsp:sp modelId="{48B1497E-01BD-4035-A856-8AB96BC8AD9C}">
      <dsp:nvSpPr>
        <dsp:cNvPr id="0" name=""/>
        <dsp:cNvSpPr/>
      </dsp:nvSpPr>
      <dsp:spPr>
        <a:xfrm>
          <a:off x="160886" y="4395496"/>
          <a:ext cx="8229801" cy="738000"/>
        </a:xfrm>
        <a:prstGeom prst="roundRect">
          <a:avLst/>
        </a:prstGeom>
        <a:solidFill>
          <a:srgbClr val="5C31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67" tIns="0" rIns="311067" bIns="0" numCol="1" spcCol="1270" anchor="ctr" anchorCtr="0">
          <a:noAutofit/>
        </a:bodyPr>
        <a:lstStyle/>
        <a:p>
          <a:pPr marL="0" lvl="0" indent="0" algn="l" defTabSz="711200">
            <a:lnSpc>
              <a:spcPct val="90000"/>
            </a:lnSpc>
            <a:spcBef>
              <a:spcPct val="0"/>
            </a:spcBef>
            <a:spcAft>
              <a:spcPct val="35000"/>
            </a:spcAft>
            <a:buNone/>
          </a:pPr>
          <a:r>
            <a:rPr lang="en-GB" sz="1600" kern="1200">
              <a:latin typeface="+mj-lt"/>
            </a:rPr>
            <a:t>Who can I contact about these changes?</a:t>
          </a:r>
          <a:endParaRPr lang="en-GB" sz="1600" b="1" kern="1200">
            <a:latin typeface="+mj-lt"/>
            <a:ea typeface="Calibri" panose="020F0502020204030204" pitchFamily="34" charset="0"/>
            <a:cs typeface="Times New Roman" panose="02020603050405020304" pitchFamily="18" charset="0"/>
          </a:endParaRPr>
        </a:p>
      </dsp:txBody>
      <dsp:txXfrm>
        <a:off x="196912" y="4431522"/>
        <a:ext cx="8157749"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20365-2445-47A0-937F-07CC4E37E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C0557C-44EF-4CC4-AA14-41FA340EBC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6C2C0-176F-4F37-BD3B-29D3563738E2}" type="datetimeFigureOut">
              <a:rPr lang="en-GB" smtClean="0"/>
              <a:t>13/12/2022</a:t>
            </a:fld>
            <a:endParaRPr lang="en-GB"/>
          </a:p>
        </p:txBody>
      </p:sp>
      <p:sp>
        <p:nvSpPr>
          <p:cNvPr id="4" name="Footer Placeholder 3">
            <a:extLst>
              <a:ext uri="{FF2B5EF4-FFF2-40B4-BE49-F238E27FC236}">
                <a16:creationId xmlns:a16="http://schemas.microsoft.com/office/drawing/2014/main" id="{7F2D8760-0183-48AC-BC61-9A346666D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8C7808-F719-4C5F-AF8E-E26E5087D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8C25EC-C4E3-4BB4-9475-34C83F282234}" type="slidenum">
              <a:rPr lang="en-GB" smtClean="0"/>
              <a:t>‹#›</a:t>
            </a:fld>
            <a:endParaRPr lang="en-GB"/>
          </a:p>
        </p:txBody>
      </p:sp>
    </p:spTree>
    <p:extLst>
      <p:ext uri="{BB962C8B-B14F-4D97-AF65-F5344CB8AC3E}">
        <p14:creationId xmlns:p14="http://schemas.microsoft.com/office/powerpoint/2010/main" val="5207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12/13/2022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1</a:t>
            </a:fld>
            <a:endParaRPr lang="en-US"/>
          </a:p>
        </p:txBody>
      </p:sp>
    </p:spTree>
    <p:extLst>
      <p:ext uri="{BB962C8B-B14F-4D97-AF65-F5344CB8AC3E}">
        <p14:creationId xmlns:p14="http://schemas.microsoft.com/office/powerpoint/2010/main" val="3649122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from PP engagement that WMT timings did not reflect the real time that tasks tool. We have made significant adjustments in this area – as it's important that WMT is reliable and valid. </a:t>
            </a:r>
            <a:endParaRPr lang="en-GB" dirty="0">
              <a:cs typeface="Calibri"/>
            </a:endParaRP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that all of these activities are averages of timings – WMT has to adopt a single value measure and cannot represent the reality that activities will sometimes take longer/shorter for some </a:t>
            </a:r>
            <a:r>
              <a:rPr lang="en-GB" dirty="0" err="1"/>
              <a:t>PoPs</a:t>
            </a:r>
            <a:r>
              <a:rPr lang="en-GB" dirty="0"/>
              <a:t>, and some PPs will take longer/shorter than others based on experience</a:t>
            </a:r>
            <a:endParaRPr lang="en-GB" dirty="0">
              <a:cs typeface="Calibri"/>
            </a:endParaRPr>
          </a:p>
          <a:p>
            <a:endParaRPr lang="en-GB" dirty="0"/>
          </a:p>
          <a:p>
            <a:r>
              <a:rPr lang="en-GB" dirty="0">
                <a:cs typeface="Calibri" panose="020F0502020204030204"/>
              </a:rPr>
              <a:t>I've listed a few examples on screen, but to pull out a couple of key ones</a:t>
            </a:r>
            <a:endParaRPr lang="en-GB" dirty="0"/>
          </a:p>
          <a:p>
            <a:r>
              <a:rPr lang="en-GB" dirty="0">
                <a:cs typeface="Calibri"/>
              </a:rPr>
              <a:t>OASys – has</a:t>
            </a:r>
            <a:r>
              <a:rPr lang="en-GB" dirty="0"/>
              <a:t> increased to 13.5 hours for a case requiring ARMS informed OASys. This time is tier specific – rather than a blanket time for all cases – a D1 case for example with no home visit would be 8.75 hours. </a:t>
            </a:r>
            <a:endParaRPr lang="en-GB" dirty="0">
              <a:cs typeface="Calibri"/>
            </a:endParaRPr>
          </a:p>
          <a:p>
            <a:r>
              <a:rPr lang="en-GB" dirty="0"/>
              <a:t>Parole report – in the old WMT the time was set at about 7 hours. Increased to just over 16hrs to reflect the complexity of work, reflection and planning time in addition to the OASys review, Effective Proposal Framework and Parole Report. </a:t>
            </a:r>
            <a:endParaRPr lang="en-GB" dirty="0">
              <a:cs typeface="Calibri"/>
            </a:endParaRPr>
          </a:p>
          <a:p>
            <a:r>
              <a:rPr lang="en-GB" dirty="0"/>
              <a:t>Parole Oral Hearing included now – including travel time</a:t>
            </a:r>
          </a:p>
          <a:p>
            <a:pPr>
              <a:buFont typeface="Arial" panose="020B0604020202020204" pitchFamily="34" charset="0"/>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68D8A50D-95A0-3449-9134-B4955750AE5B}" type="slidenum">
              <a:rPr lang="en-US" smtClean="0"/>
              <a:t>10</a:t>
            </a:fld>
            <a:endParaRPr lang="en-US"/>
          </a:p>
        </p:txBody>
      </p:sp>
    </p:spTree>
    <p:extLst>
      <p:ext uri="{BB962C8B-B14F-4D97-AF65-F5344CB8AC3E}">
        <p14:creationId xmlns:p14="http://schemas.microsoft.com/office/powerpoint/2010/main" val="2322282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If the WMT is now up to date and reflects current Probation Service expectations, why have some of the points reduced rather than gone up?</a:t>
            </a:r>
            <a:endParaRPr lang="en-GB" sz="1200" b="1" dirty="0">
              <a:cs typeface="Calibri"/>
            </a:endParaRPr>
          </a:p>
          <a:p>
            <a:pPr marL="285750" indent="-285750">
              <a:buFont typeface="Arial" panose="020B0604020202020204" pitchFamily="34" charset="0"/>
              <a:buChar char="•"/>
            </a:pPr>
            <a:r>
              <a:rPr lang="en-GB" sz="1200" dirty="0">
                <a:latin typeface="Arial"/>
                <a:cs typeface="Arial"/>
              </a:rPr>
              <a:t>As you’ve heard us describe, the points for each tier come from the activities, activity timings and frequencies of these activity with up to 30% responsive time. This approach has led to a review of the points – which </a:t>
            </a:r>
            <a:r>
              <a:rPr lang="en-GB" dirty="0">
                <a:latin typeface="Arial"/>
                <a:cs typeface="Arial"/>
              </a:rPr>
              <a:t>come from </a:t>
            </a:r>
            <a:r>
              <a:rPr lang="en-GB" sz="1200" dirty="0">
                <a:latin typeface="Arial"/>
                <a:cs typeface="Arial"/>
              </a:rPr>
              <a:t>these activities and timings. Tier C cases did not attract enough points to reflect the complexity of these cases, in addition, Tier A and B were based on historical assumptions and models of practice expectations which did not reflect current expectations and ways of working.</a:t>
            </a:r>
            <a:r>
              <a:rPr lang="en-GB" dirty="0">
                <a:latin typeface="Arial"/>
                <a:cs typeface="Arial"/>
              </a:rPr>
              <a:t> </a:t>
            </a:r>
            <a:endParaRPr lang="en-GB" sz="1200" dirty="0"/>
          </a:p>
          <a:p>
            <a:endParaRPr lang="en-GB" sz="1200" b="1" dirty="0">
              <a:latin typeface="Arial"/>
              <a:cs typeface="Arial"/>
            </a:endParaRPr>
          </a:p>
          <a:p>
            <a:r>
              <a:rPr lang="en-GB" sz="1200" b="1" dirty="0">
                <a:latin typeface="Arial"/>
                <a:cs typeface="Arial"/>
              </a:rPr>
              <a:t>If the WMT points have reduced/increased, how does this relate to the expectations on PPs? E.g. frequency of contact/assessment/RAR delivery etc. How does this equate to the total hours / points for the case? </a:t>
            </a:r>
            <a:endParaRPr lang="en-US" sz="2000" dirty="0"/>
          </a:p>
          <a:p>
            <a:pPr marL="285750" indent="-285750">
              <a:buFont typeface="Arial" panose="020B0604020202020204" pitchFamily="34" charset="0"/>
              <a:buChar char="•"/>
            </a:pPr>
            <a:r>
              <a:rPr lang="en-GB" sz="1200" dirty="0"/>
              <a:t>The WMT reflects expected practice</a:t>
            </a:r>
            <a:r>
              <a:rPr lang="en-GB" dirty="0"/>
              <a:t>.</a:t>
            </a:r>
            <a:r>
              <a:rPr lang="en-GB" sz="1200" dirty="0"/>
              <a:t> This means we have modelled activities to meet these – e.g. frequency of contact with </a:t>
            </a:r>
            <a:r>
              <a:rPr lang="en-GB" sz="1200" dirty="0" err="1"/>
              <a:t>PoPs</a:t>
            </a:r>
            <a:r>
              <a:rPr lang="en-GB" sz="1200" dirty="0"/>
              <a:t> based on risk of serious harm - </a:t>
            </a:r>
            <a:r>
              <a:rPr lang="en-US" sz="1200" i="0" dirty="0">
                <a:effectLst/>
                <a:latin typeface="Arial"/>
                <a:cs typeface="Arial"/>
              </a:rPr>
              <a:t>High/V High </a:t>
            </a:r>
            <a:r>
              <a:rPr lang="en-US" sz="1200" i="0" dirty="0" err="1">
                <a:effectLst/>
                <a:latin typeface="Arial"/>
                <a:cs typeface="Arial"/>
              </a:rPr>
              <a:t>Ro</a:t>
            </a:r>
            <a:r>
              <a:rPr lang="en-US" sz="1200" dirty="0" err="1"/>
              <a:t>SH</a:t>
            </a:r>
            <a:r>
              <a:rPr lang="en-US" sz="1200" dirty="0"/>
              <a:t> – weekly contact; </a:t>
            </a:r>
            <a:r>
              <a:rPr lang="en-US" sz="1200" i="0" dirty="0">
                <a:effectLst/>
                <a:latin typeface="Arial"/>
                <a:cs typeface="Arial"/>
              </a:rPr>
              <a:t>Medium Rosh – Fortnightly contact; </a:t>
            </a:r>
            <a:r>
              <a:rPr lang="en-US" sz="1200" dirty="0"/>
              <a:t>Low </a:t>
            </a:r>
            <a:r>
              <a:rPr lang="en-US" sz="1200" dirty="0" err="1"/>
              <a:t>RoSH</a:t>
            </a:r>
            <a:r>
              <a:rPr lang="en-US" sz="1200" dirty="0"/>
              <a:t> – Monthly contact.</a:t>
            </a:r>
            <a:r>
              <a:rPr lang="en-US" dirty="0"/>
              <a:t> </a:t>
            </a:r>
            <a:endParaRPr lang="en-US" sz="1200" dirty="0">
              <a:cs typeface="Calibri"/>
            </a:endParaRPr>
          </a:p>
          <a:p>
            <a:pPr marL="285750" indent="-285750">
              <a:buFont typeface="Arial" panose="020B0604020202020204" pitchFamily="34" charset="0"/>
              <a:buChar char="•"/>
            </a:pPr>
            <a:endParaRPr lang="en-GB" sz="1200" dirty="0"/>
          </a:p>
          <a:p>
            <a:r>
              <a:rPr lang="en-GB" sz="1200" b="1" dirty="0"/>
              <a:t>What do these changes mean for my WMT%?</a:t>
            </a:r>
            <a:endParaRPr lang="en-GB" sz="1200" b="1" dirty="0">
              <a:cs typeface="Calibri"/>
            </a:endParaRPr>
          </a:p>
          <a:p>
            <a:pPr marL="285750" indent="-285750">
              <a:buFont typeface="Arial" panose="020B0604020202020204" pitchFamily="34" charset="0"/>
              <a:buChar char="•"/>
            </a:pPr>
            <a:r>
              <a:rPr lang="en-GB" sz="1200" dirty="0"/>
              <a:t>For some practitioners the WMT% may increase, for others it may decrease. This is based on the type of cases you hold (the tier). As described before, the points per tier come from the activities and activity timings. Overall, WMT % increases by just over 6% nationally.</a:t>
            </a:r>
            <a:r>
              <a:rPr lang="en-GB" dirty="0"/>
              <a:t> </a:t>
            </a:r>
            <a:endParaRPr lang="en-GB" sz="1200" dirty="0">
              <a:cs typeface="Calibri"/>
            </a:endParaRPr>
          </a:p>
          <a:p>
            <a:pPr marL="285750" indent="-2857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Will WMT be reviewed again?</a:t>
            </a:r>
            <a:endParaRPr lang="en-GB" sz="1200" b="1" dirty="0">
              <a:cs typeface="Calibri"/>
            </a:endParaRPr>
          </a:p>
          <a:p>
            <a:pPr marL="171450" indent="-171450">
              <a:buFont typeface="Arial" panose="020B0604020202020204" pitchFamily="34" charset="0"/>
              <a:buChar char="•"/>
              <a:defRPr/>
            </a:pPr>
            <a:r>
              <a:rPr lang="en-GB" sz="1200" b="0" dirty="0"/>
              <a:t>Short answer is yes. Within the </a:t>
            </a:r>
            <a:r>
              <a:rPr lang="en-GB" dirty="0"/>
              <a:t>Workforce Impact Planning System (WIPS) team we</a:t>
            </a:r>
            <a:r>
              <a:rPr lang="en-GB" sz="1200" b="0" dirty="0"/>
              <a:t> have a regular schedule of activity to review the work which is being completed – to understand the activities, how long the activities take and how often they need to be completed, and who completes them – this work will input into future changes to WMT so that the WMT is maintained as an accurate representation of workload as things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p>
        </p:txBody>
      </p:sp>
      <p:sp>
        <p:nvSpPr>
          <p:cNvPr id="4" name="Slide Number Placeholder 3"/>
          <p:cNvSpPr>
            <a:spLocks noGrp="1"/>
          </p:cNvSpPr>
          <p:nvPr>
            <p:ph type="sldNum" sz="quarter" idx="5"/>
          </p:nvPr>
        </p:nvSpPr>
        <p:spPr/>
        <p:txBody>
          <a:bodyPr/>
          <a:lstStyle/>
          <a:p>
            <a:fld id="{68D8A50D-95A0-3449-9134-B4955750AE5B}" type="slidenum">
              <a:rPr lang="en-US" smtClean="0"/>
              <a:t>11</a:t>
            </a:fld>
            <a:endParaRPr lang="en-US"/>
          </a:p>
        </p:txBody>
      </p:sp>
    </p:spTree>
    <p:extLst>
      <p:ext uri="{BB962C8B-B14F-4D97-AF65-F5344CB8AC3E}">
        <p14:creationId xmlns:p14="http://schemas.microsoft.com/office/powerpoint/2010/main" val="26816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 reminder that all of these changes will come into effect on 6th Jan next year. </a:t>
            </a:r>
          </a:p>
          <a:p>
            <a:r>
              <a:rPr lang="en-GB" dirty="0">
                <a:cs typeface="Calibri"/>
              </a:rPr>
              <a:t>We have sent regions detailed briefing packs (a number of you may have already attended a regional briefing event), which includes more detail than we're able to cover today. </a:t>
            </a:r>
          </a:p>
          <a:p>
            <a:endParaRPr lang="en-GB" dirty="0"/>
          </a:p>
          <a:p>
            <a:r>
              <a:rPr lang="en-GB" dirty="0"/>
              <a:t>We’re launching a WMT Team mailbox. We want to hear from you – we want to know what you like about WMT, what you don’t like and what could be better.</a:t>
            </a:r>
            <a:endParaRPr lang="en-GB" dirty="0">
              <a:cs typeface="Calibri"/>
            </a:endParaRPr>
          </a:p>
          <a:p>
            <a:r>
              <a:rPr lang="en-GB" dirty="0"/>
              <a:t>Although we won’t be able to respond to individual questions/issues, we will use this information to update any communications, and regular update of the WMT FAQ on </a:t>
            </a:r>
            <a:r>
              <a:rPr lang="en-GB" dirty="0" err="1"/>
              <a:t>EQuiP</a:t>
            </a:r>
            <a:endParaRPr lang="en-GB" dirty="0" err="1">
              <a:cs typeface="Calibri"/>
            </a:endParaRPr>
          </a:p>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12</a:t>
            </a:fld>
            <a:endParaRPr lang="en-US"/>
          </a:p>
        </p:txBody>
      </p:sp>
    </p:spTree>
    <p:extLst>
      <p:ext uri="{BB962C8B-B14F-4D97-AF65-F5344CB8AC3E}">
        <p14:creationId xmlns:p14="http://schemas.microsoft.com/office/powerpoint/2010/main" val="182766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 aim to help you understand more about:</a:t>
            </a:r>
          </a:p>
          <a:p>
            <a:endParaRPr lang="en-GB" dirty="0"/>
          </a:p>
          <a:p>
            <a:pPr marL="342900" indent="-342900">
              <a:buFont typeface="Courier New" panose="02070309020205020404" pitchFamily="49" charset="0"/>
              <a:buChar char="o"/>
            </a:pPr>
            <a:r>
              <a:rPr lang="en-GB" dirty="0"/>
              <a:t>The team(s) behind the WMT</a:t>
            </a:r>
          </a:p>
          <a:p>
            <a:pPr marL="342900" indent="-342900">
              <a:buFont typeface="Courier New" panose="02070309020205020404" pitchFamily="49" charset="0"/>
              <a:buChar char="o"/>
            </a:pPr>
            <a:r>
              <a:rPr lang="en-GB" dirty="0"/>
              <a:t>An intro to some of the basics of the WMT – this won’t cover in-depth content</a:t>
            </a:r>
          </a:p>
          <a:p>
            <a:pPr marL="342900" indent="-342900">
              <a:buFont typeface="Courier New" panose="02070309020205020404" pitchFamily="49" charset="0"/>
              <a:buChar char="o"/>
            </a:pPr>
            <a:r>
              <a:rPr lang="en-GB" dirty="0"/>
              <a:t>Information on why we need to make changes to the WMT</a:t>
            </a:r>
          </a:p>
          <a:p>
            <a:pPr marL="342900" indent="-342900">
              <a:buFont typeface="Courier New" panose="02070309020205020404" pitchFamily="49" charset="0"/>
              <a:buChar char="o"/>
            </a:pPr>
            <a:r>
              <a:rPr lang="en-GB" dirty="0"/>
              <a:t>Information on the changes we will make</a:t>
            </a:r>
          </a:p>
          <a:p>
            <a:pPr marL="342900" indent="-342900">
              <a:buFont typeface="Courier New" panose="02070309020205020404" pitchFamily="49" charset="0"/>
              <a:buChar char="o"/>
            </a:pPr>
            <a:r>
              <a:rPr lang="en-GB" dirty="0"/>
              <a:t>When you will see changes, and how you will hear more about them </a:t>
            </a:r>
          </a:p>
          <a:p>
            <a:pPr marL="342900" indent="-342900">
              <a:buFont typeface="Courier New" panose="02070309020205020404" pitchFamily="49" charset="0"/>
              <a:buChar char="o"/>
            </a:pPr>
            <a:r>
              <a:rPr lang="en-GB" dirty="0"/>
              <a:t>Finally – who to contact with questions/comments</a:t>
            </a:r>
          </a:p>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a:t>
            </a:fld>
            <a:endParaRPr lang="en-US"/>
          </a:p>
        </p:txBody>
      </p:sp>
    </p:spTree>
    <p:extLst>
      <p:ext uri="{BB962C8B-B14F-4D97-AF65-F5344CB8AC3E}">
        <p14:creationId xmlns:p14="http://schemas.microsoft.com/office/powerpoint/2010/main" val="93081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indent="-171450">
              <a:buFont typeface="Arial" panose="020B0604020202020204" pitchFamily="34" charset="0"/>
              <a:buChar char="•"/>
            </a:pPr>
            <a:r>
              <a:rPr lang="en-GB" dirty="0"/>
              <a:t>We’ll do a walk through of slides and will share these after the event via the Probation Hub. As it’s a live event we won’t be able to take any hands up for open dialogue, but please use the Q&amp;A on the side.</a:t>
            </a:r>
          </a:p>
          <a:p>
            <a:pPr marL="171450" indent="-171450">
              <a:buFont typeface="Arial" panose="020B0604020202020204" pitchFamily="34" charset="0"/>
              <a:buChar char="•"/>
            </a:pPr>
            <a:r>
              <a:rPr lang="en-GB" dirty="0"/>
              <a:t>Q&amp;A is being moderated – so your question may take a few minutes to appear, and we will try to answer all the questions live</a:t>
            </a:r>
          </a:p>
          <a:p>
            <a:pPr marL="171450" indent="-171450">
              <a:buFont typeface="Arial" panose="020B0604020202020204" pitchFamily="34" charset="0"/>
              <a:buChar char="•"/>
            </a:pPr>
            <a:r>
              <a:rPr lang="en-GB" dirty="0"/>
              <a:t>Any questions we cannot answer due to time will be answered in writing after the event – along with the full Q&amp;A from the event – in the updated WMT Change FAQ documents on EQuiP and also the Probation Hub</a:t>
            </a:r>
          </a:p>
          <a:p>
            <a:pPr marL="171450" indent="-171450">
              <a:buFont typeface="Arial" panose="020B0604020202020204" pitchFamily="34" charset="0"/>
              <a:buChar char="•"/>
            </a:pPr>
            <a:r>
              <a:rPr lang="en-GB" dirty="0"/>
              <a:t>Please can we ask that all questions are related to the WMT changes we are discussing. We recognise that people may have high workloads at present – whilst we empathise with this situation, this is not the appropriate forum to raise these, and issues relating to this cannot be addressed. </a:t>
            </a:r>
          </a:p>
        </p:txBody>
      </p:sp>
      <p:sp>
        <p:nvSpPr>
          <p:cNvPr id="4" name="Slide Number Placeholder 3"/>
          <p:cNvSpPr>
            <a:spLocks noGrp="1"/>
          </p:cNvSpPr>
          <p:nvPr>
            <p:ph type="sldNum" sz="quarter" idx="5"/>
          </p:nvPr>
        </p:nvSpPr>
        <p:spPr/>
        <p:txBody>
          <a:bodyPr/>
          <a:lstStyle/>
          <a:p>
            <a:fld id="{68D8A50D-95A0-3449-9134-B4955750AE5B}" type="slidenum">
              <a:rPr lang="en-US" smtClean="0"/>
              <a:t>3</a:t>
            </a:fld>
            <a:endParaRPr lang="en-US"/>
          </a:p>
        </p:txBody>
      </p:sp>
    </p:spTree>
    <p:extLst>
      <p:ext uri="{BB962C8B-B14F-4D97-AF65-F5344CB8AC3E}">
        <p14:creationId xmlns:p14="http://schemas.microsoft.com/office/powerpoint/2010/main" val="121624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mn-lt"/>
              </a:rPr>
              <a:t>The Probation WMT Senior Policy Lead </a:t>
            </a:r>
            <a:r>
              <a:rPr lang="en-GB" sz="1600" b="0" dirty="0">
                <a:latin typeface="+mn-lt"/>
              </a:rPr>
              <a:t>leads on the day to day operations of the WMT and driving strategic change and communications/engagement. This team within WIPS – Dan can you add some info here</a:t>
            </a:r>
            <a:endParaRPr lang="en-GB"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mn-lt"/>
              </a:rPr>
              <a:t>National WMT Lead</a:t>
            </a:r>
            <a:r>
              <a:rPr lang="en-GB" sz="1600" dirty="0">
                <a:latin typeface="+mn-lt"/>
              </a:rPr>
              <a:t> together with the Senior Policy Lead, the national lead </a:t>
            </a:r>
            <a:r>
              <a:rPr lang="en-GB" sz="1200" dirty="0">
                <a:latin typeface="+mn-lt"/>
              </a:rPr>
              <a:t>is based in the Workforce Impact Planning System (WIPS) project within the wider Probation Workforce Programme. The BAU contact point for day to day WMT operations</a:t>
            </a:r>
            <a:endParaRPr lang="en-GB"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mn-lt"/>
              </a:rPr>
              <a:t>Digital Owner </a:t>
            </a:r>
            <a:r>
              <a:rPr lang="en-GB" sz="1200" dirty="0">
                <a:latin typeface="+mn-lt"/>
              </a:rPr>
              <a:t>is the ‘Manage a Workforce’ (MaW) team in MoJ digital. They lead on the digital development – from user research to design and testing and delivery</a:t>
            </a:r>
            <a:endParaRPr lang="en-GB"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mn-lt"/>
              </a:rPr>
              <a:t>Probation Senior Leadership </a:t>
            </a:r>
            <a:r>
              <a:rPr lang="en-GB" sz="1200" dirty="0">
                <a:latin typeface="+mn-lt"/>
              </a:rPr>
              <a:t>is responsible for the approval of large-scale changes to the WMT.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mn-lt"/>
            </a:endParaRPr>
          </a:p>
        </p:txBody>
      </p:sp>
      <p:sp>
        <p:nvSpPr>
          <p:cNvPr id="4" name="Slide Number Placeholder 3"/>
          <p:cNvSpPr>
            <a:spLocks noGrp="1"/>
          </p:cNvSpPr>
          <p:nvPr>
            <p:ph type="sldNum" sz="quarter" idx="5"/>
          </p:nvPr>
        </p:nvSpPr>
        <p:spPr/>
        <p:txBody>
          <a:bodyPr/>
          <a:lstStyle/>
          <a:p>
            <a:fld id="{68D8A50D-95A0-3449-9134-B4955750AE5B}" type="slidenum">
              <a:rPr lang="en-US" smtClean="0"/>
              <a:t>4</a:t>
            </a:fld>
            <a:endParaRPr lang="en-US"/>
          </a:p>
        </p:txBody>
      </p:sp>
    </p:spTree>
    <p:extLst>
      <p:ext uri="{BB962C8B-B14F-4D97-AF65-F5344CB8AC3E}">
        <p14:creationId xmlns:p14="http://schemas.microsoft.com/office/powerpoint/2010/main" val="352106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r>
              <a:rPr lang="en-GB" b="1" dirty="0"/>
              <a:t>What WMT is…</a:t>
            </a:r>
          </a:p>
          <a:p>
            <a:r>
              <a:rPr lang="en-GB" dirty="0"/>
              <a:t>Measure of workload and capacity – represented as a percentage and is designed to promote equality of workload. </a:t>
            </a:r>
          </a:p>
          <a:p>
            <a:r>
              <a:rPr lang="en-GB" dirty="0"/>
              <a:t>WMT is based on averages, and assumptions and gives an overall measure across the system. It has to use set values and approximations to build this average. </a:t>
            </a:r>
          </a:p>
          <a:p>
            <a:r>
              <a:rPr lang="en-GB" dirty="0"/>
              <a:t>Informs and supports workload management decisions (at individual, team, PDU and regional level) taken by local SPOs, Heads of PDU, or regional leaders – it is also one indicator used in the Prioritisation Framework to move to amber or red status</a:t>
            </a:r>
          </a:p>
          <a:p>
            <a:r>
              <a:rPr lang="en-GB" dirty="0"/>
              <a:t>The workload shown in the WMT is a ‘proxy’ – in that the measure represents workload, it does not reflect the actual real-life workload – i.e. doesn’t reflect the peaks and troughs of sentence management work. </a:t>
            </a:r>
          </a:p>
          <a:p>
            <a:endParaRPr lang="en-GB" dirty="0"/>
          </a:p>
          <a:p>
            <a:r>
              <a:rPr lang="en-GB" b="1" dirty="0"/>
              <a:t>What WMT isn’t… </a:t>
            </a:r>
          </a:p>
          <a:p>
            <a:r>
              <a:rPr lang="en-GB" dirty="0"/>
              <a:t>As indicated above, it is based on averages. This means that the ‘average’ activity does not reflect that it may take longer time to complete a piece of work for one case compared to another, nor does it reflect individual practitioner capacity differences</a:t>
            </a:r>
            <a:endParaRPr lang="en-GB" dirty="0">
              <a:cs typeface="Calibri"/>
            </a:endParaRPr>
          </a:p>
          <a:p>
            <a:r>
              <a:rPr lang="en-GB" dirty="0"/>
              <a:t>WMT is updated by a report overnight – therefore it is not live and is always a day out of date</a:t>
            </a:r>
          </a:p>
          <a:p>
            <a:r>
              <a:rPr lang="en-GB" dirty="0"/>
              <a:t>WMT is </a:t>
            </a:r>
            <a:r>
              <a:rPr lang="en-GB" u="sng" dirty="0"/>
              <a:t>one tool</a:t>
            </a:r>
            <a:r>
              <a:rPr lang="en-GB" u="none" dirty="0"/>
              <a:t> used to inform workload measures. It doesn’t replace the need for good management discussions with staff about workload</a:t>
            </a:r>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5</a:t>
            </a:fld>
            <a:endParaRPr lang="en-US"/>
          </a:p>
        </p:txBody>
      </p:sp>
    </p:spTree>
    <p:extLst>
      <p:ext uri="{BB962C8B-B14F-4D97-AF65-F5344CB8AC3E}">
        <p14:creationId xmlns:p14="http://schemas.microsoft.com/office/powerpoint/2010/main" val="351041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latin typeface="Arial"/>
                <a:cs typeface="Arial"/>
              </a:rPr>
              <a:t>During the review of WMT and developing this new approach, we engaged with over 150+ practitioners, subject matter experts and policy leads. The following points represent a summary of the reasons that WMT has to change. </a:t>
            </a:r>
            <a:r>
              <a:rPr lang="en-GB" sz="1200" b="1" dirty="0">
                <a:latin typeface="Arial"/>
                <a:cs typeface="Arial"/>
              </a:rPr>
              <a:t>Worth noting here that this work was led by the Probation Reform Programme, and in the future will be led by the Workforce Impact Planning System (WIPS) project and there is more information on WIPS in the Probation Newsletter:</a:t>
            </a:r>
          </a:p>
          <a:p>
            <a:pPr marL="0" indent="0">
              <a:buFont typeface="Arial" panose="020B0604020202020204" pitchFamily="34" charset="0"/>
              <a:buNone/>
            </a:pPr>
            <a:endParaRPr lang="en-GB" sz="1200" dirty="0">
              <a:latin typeface="Arial"/>
              <a:cs typeface="Arial"/>
            </a:endParaRPr>
          </a:p>
          <a:p>
            <a:pPr marL="342900" indent="-342900">
              <a:buFont typeface="+mj-lt"/>
              <a:buAutoNum type="arabicPeriod"/>
            </a:pPr>
            <a:r>
              <a:rPr lang="en-GB" sz="1200" dirty="0">
                <a:latin typeface="Arial"/>
                <a:cs typeface="Arial"/>
              </a:rPr>
              <a:t>WMT is based on outdated information and has not been updated or adjusted for many years and hasn’t been updated fully following policy/practice changes </a:t>
            </a:r>
          </a:p>
          <a:p>
            <a:pPr marL="342900" indent="-342900">
              <a:buFont typeface="+mj-lt"/>
              <a:buAutoNum type="arabicPeriod"/>
            </a:pPr>
            <a:r>
              <a:rPr lang="en-GB" sz="1200" dirty="0">
                <a:latin typeface="Arial"/>
                <a:cs typeface="Arial"/>
              </a:rPr>
              <a:t>As a result, it does </a:t>
            </a:r>
            <a:r>
              <a:rPr lang="en-GB" sz="1200" b="1" dirty="0">
                <a:latin typeface="Arial"/>
                <a:cs typeface="Arial"/>
              </a:rPr>
              <a:t>not accurately reflect the current expected practice </a:t>
            </a:r>
            <a:r>
              <a:rPr lang="en-GB" sz="1200" dirty="0">
                <a:latin typeface="Arial"/>
                <a:cs typeface="Arial"/>
              </a:rPr>
              <a:t>in sentence management</a:t>
            </a:r>
          </a:p>
          <a:p>
            <a:pPr marL="342900" indent="-342900">
              <a:buFont typeface="+mj-lt"/>
              <a:buAutoNum type="arabicPeriod"/>
            </a:pPr>
            <a:r>
              <a:rPr lang="en-GB" sz="1200" dirty="0">
                <a:latin typeface="Arial"/>
                <a:cs typeface="Arial"/>
              </a:rPr>
              <a:t>We know that the points system used in WMT can cause some confusion – not just how they are calculated and allocated, but what they mean – there is no full definition of the activities that the points cover. </a:t>
            </a:r>
          </a:p>
          <a:p>
            <a:pPr marL="342900" lvl="0" indent="-342900">
              <a:buFont typeface="+mj-lt"/>
              <a:buAutoNum type="arabicPeriod"/>
            </a:pPr>
            <a:r>
              <a:rPr lang="en-GB" sz="1200" dirty="0">
                <a:latin typeface="Arial"/>
                <a:cs typeface="Arial"/>
              </a:rPr>
              <a:t>Many of you will be aware that workload for Parole reports/ARMS assessments (as they were completed pre AIO) were only added retrospectively. This mean that workload relief wasn’t in place at the right time, only after the work was done. </a:t>
            </a:r>
          </a:p>
          <a:p>
            <a:pPr marL="342900" lvl="0" indent="-342900">
              <a:buFont typeface="+mj-lt"/>
              <a:buAutoNum type="arabicPeriod"/>
            </a:pPr>
            <a:r>
              <a:rPr lang="en-GB" sz="1200" dirty="0">
                <a:latin typeface="Arial"/>
                <a:cs typeface="Arial"/>
              </a:rPr>
              <a:t>We also know, and is very familiar, that times for key activities – such as OASys and Parole Reports – was not enough and did not reflect reality. Parole reports were also not included at all. </a:t>
            </a:r>
          </a:p>
          <a:p>
            <a:pPr marL="342900" lvl="0" indent="-342900">
              <a:buFont typeface="+mj-lt"/>
              <a:buAutoNum type="arabicPeriod"/>
            </a:pPr>
            <a:r>
              <a:rPr lang="en-GB" sz="1200" dirty="0">
                <a:latin typeface="Arial"/>
                <a:cs typeface="Arial"/>
              </a:rPr>
              <a:t>Something we heard very consistently was that WMT does </a:t>
            </a:r>
            <a:r>
              <a:rPr lang="en-GB" sz="1200" b="1" dirty="0">
                <a:latin typeface="Arial"/>
                <a:cs typeface="Arial"/>
              </a:rPr>
              <a:t>not include any practitioner planning time or reflection time</a:t>
            </a:r>
          </a:p>
          <a:p>
            <a:pPr marL="342900" lvl="0" indent="-342900">
              <a:buFont typeface="+mj-lt"/>
              <a:buAutoNum type="arabicPeriod"/>
            </a:pPr>
            <a:r>
              <a:rPr lang="en-GB" sz="1200" dirty="0">
                <a:latin typeface="Arial"/>
                <a:cs typeface="Arial"/>
              </a:rPr>
              <a:t>Implementation of the Unified Tiering Model represented a move to a way of tiering cases in a unified service. When this was implemented it was known that this did not allocate sufficient points to Tier C, whilst also not addressing top heavy points to Tier A and B</a:t>
            </a:r>
          </a:p>
          <a:p>
            <a:pPr marL="342900" lvl="0" indent="-342900">
              <a:buFont typeface="+mj-lt"/>
              <a:buAutoNum type="arabicPeriod"/>
            </a:pPr>
            <a:r>
              <a:rPr lang="en-GB" sz="1200" dirty="0">
                <a:latin typeface="Arial"/>
                <a:cs typeface="Arial"/>
              </a:rPr>
              <a:t>Case Management Support </a:t>
            </a:r>
            <a:r>
              <a:rPr lang="en-GB" sz="1200" b="1" dirty="0">
                <a:latin typeface="Arial"/>
                <a:cs typeface="Arial"/>
              </a:rPr>
              <a:t>(CMS) </a:t>
            </a:r>
            <a:r>
              <a:rPr lang="en-GB" sz="1200" dirty="0">
                <a:latin typeface="Arial"/>
                <a:cs typeface="Arial"/>
              </a:rPr>
              <a:t>is used with </a:t>
            </a:r>
            <a:r>
              <a:rPr lang="en-GB" sz="1200" b="1" dirty="0">
                <a:latin typeface="Arial"/>
                <a:cs typeface="Arial"/>
              </a:rPr>
              <a:t>varying levels of accuracy </a:t>
            </a:r>
            <a:r>
              <a:rPr lang="en-GB" sz="1200" b="0" dirty="0">
                <a:latin typeface="Arial"/>
                <a:cs typeface="Arial"/>
              </a:rPr>
              <a:t>across each region</a:t>
            </a:r>
            <a:r>
              <a:rPr lang="en-GB" sz="1200" b="1" dirty="0">
                <a:latin typeface="Arial"/>
                <a:cs typeface="Arial"/>
              </a:rPr>
              <a:t>. </a:t>
            </a:r>
            <a:r>
              <a:rPr lang="en-GB" sz="1200" dirty="0">
                <a:latin typeface="Arial"/>
                <a:cs typeface="Arial"/>
              </a:rPr>
              <a:t>CMS itself also creates a </a:t>
            </a:r>
            <a:r>
              <a:rPr lang="en-GB" sz="1200" b="1" dirty="0">
                <a:latin typeface="Arial"/>
                <a:cs typeface="Arial"/>
              </a:rPr>
              <a:t>skewed workload measure </a:t>
            </a:r>
            <a:r>
              <a:rPr lang="en-GB" sz="1200" dirty="0">
                <a:latin typeface="Arial"/>
                <a:cs typeface="Arial"/>
              </a:rPr>
              <a:t>within WMT and makes WMT less accurate and reliable. </a:t>
            </a:r>
            <a:endParaRPr lang="en-GB" sz="1200" b="1" dirty="0">
              <a:latin typeface="Arial"/>
              <a:cs typeface="Arial"/>
            </a:endParaRPr>
          </a:p>
          <a:p>
            <a:pPr marL="342900" indent="-342900">
              <a:buFont typeface="+mj-lt"/>
              <a:buAutoNum type="arabicPeriod"/>
            </a:pPr>
            <a:r>
              <a:rPr lang="en-GB" sz="1200" b="1" dirty="0">
                <a:latin typeface="Arial"/>
                <a:cs typeface="Arial"/>
              </a:rPr>
              <a:t>Co-working was not accounted for</a:t>
            </a:r>
            <a:r>
              <a:rPr lang="en-GB" sz="1200" dirty="0">
                <a:latin typeface="Arial"/>
                <a:cs typeface="Arial"/>
              </a:rPr>
              <a:t> in the previous protected learning time of PQiP learners </a:t>
            </a:r>
            <a:endParaRPr lang="en-GB" sz="1200" dirty="0"/>
          </a:p>
        </p:txBody>
      </p:sp>
      <p:sp>
        <p:nvSpPr>
          <p:cNvPr id="4" name="Slide Number Placeholder 3"/>
          <p:cNvSpPr>
            <a:spLocks noGrp="1"/>
          </p:cNvSpPr>
          <p:nvPr>
            <p:ph type="sldNum" sz="quarter" idx="5"/>
          </p:nvPr>
        </p:nvSpPr>
        <p:spPr/>
        <p:txBody>
          <a:bodyPr/>
          <a:lstStyle/>
          <a:p>
            <a:fld id="{68D8A50D-95A0-3449-9134-B4955750AE5B}" type="slidenum">
              <a:rPr lang="en-US" smtClean="0"/>
              <a:t>6</a:t>
            </a:fld>
            <a:endParaRPr lang="en-US"/>
          </a:p>
        </p:txBody>
      </p:sp>
    </p:spTree>
    <p:extLst>
      <p:ext uri="{BB962C8B-B14F-4D97-AF65-F5344CB8AC3E}">
        <p14:creationId xmlns:p14="http://schemas.microsoft.com/office/powerpoint/2010/main" val="6203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the previous slide we noted the engagement with 150+ practitioners, subject matter experts and policy leads to develop these changes. We’ll go on to explain the key changes in a moment, but we wanted to highlight that during this engagement, the following key points were raised – and we feel have been addressed by the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You said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t>The tier of the case should not dictate time taken in relation to medium RoSH cases. Complexity of need can be more time consuming for the PP than management of risk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t>Less experienced staff take longer to complete activities, experienced staff feel pressure in relation to own workload and supporting PQiP/newly qualified staff</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t>Staff feel there is a lack of recognition of the need to have time to reflect on practice / prepare for a session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t>Staff feel they receive mixed messages in relation to expectations of frequency of sentence management contacts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b="1" dirty="0"/>
              <a:t>We did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dirty="0">
                <a:effectLst/>
                <a:latin typeface="Arial" panose="020B0604020202020204" pitchFamily="34" charset="0"/>
              </a:rPr>
              <a:t>We have evidenced this issue, and as a result increased the resource allowance for the most complex cases, regardless of tier, and we have allocated more resource to Tier C cases  as the review identified deficit in this cohort.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Where practitioners are actively mentoring colleagues, there is a reduction allowance that can be applied to reflect this. Additionally, we are reviewing CMS with a view to updating this as we </a:t>
            </a:r>
            <a:r>
              <a:rPr lang="en-US" sz="1200" dirty="0" err="1"/>
              <a:t>recognise</a:t>
            </a:r>
            <a:r>
              <a:rPr lang="en-US" sz="1200" dirty="0"/>
              <a:t> this can distort capacity.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dirty="0">
                <a:effectLst/>
                <a:latin typeface="Arial" panose="020B0604020202020204" pitchFamily="34" charset="0"/>
              </a:rPr>
              <a:t>We have included time spent to reflect and record activities in this revised model. For every supervision session with a person on probation, there is corresponding reflection and recording time allocated</a:t>
            </a:r>
            <a:endParaRPr lang="en-GB" sz="1200" dirty="0"/>
          </a:p>
          <a:p>
            <a:pPr marL="228600" indent="-228600" algn="l" rtl="0" fontAlgn="base">
              <a:buFont typeface="+mj-lt"/>
              <a:buAutoNum type="arabicPeriod"/>
            </a:pPr>
            <a:r>
              <a:rPr lang="en-US" sz="1200" b="0" i="0" dirty="0">
                <a:effectLst/>
                <a:latin typeface="Arial" panose="020B0604020202020204" pitchFamily="34" charset="0"/>
              </a:rPr>
              <a:t>National standards outlines </a:t>
            </a:r>
            <a:r>
              <a:rPr lang="en-US" sz="1200" b="1" i="0" dirty="0">
                <a:effectLst/>
                <a:latin typeface="Arial" panose="020B0604020202020204" pitchFamily="34" charset="0"/>
              </a:rPr>
              <a:t>sufficient </a:t>
            </a:r>
            <a:r>
              <a:rPr lang="en-US" sz="1200" i="0" dirty="0">
                <a:effectLst/>
                <a:latin typeface="Arial" panose="020B0604020202020204" pitchFamily="34" charset="0"/>
              </a:rPr>
              <a:t>mandatory contact expectations, this is currently once a month in person contact for all people on probation. </a:t>
            </a:r>
            <a:r>
              <a:rPr lang="en-US" sz="1200" dirty="0"/>
              <a:t>We </a:t>
            </a:r>
            <a:r>
              <a:rPr lang="en-US" sz="1200" dirty="0" err="1"/>
              <a:t>recognise</a:t>
            </a:r>
            <a:r>
              <a:rPr lang="en-US" sz="1200" dirty="0"/>
              <a:t> that this will not effectively address the risk and needs of all individuals, and the WMT is based on the following resource assumptions</a:t>
            </a:r>
          </a:p>
          <a:p>
            <a:pPr marL="685800" lvl="1" indent="-228600" algn="l" rtl="0" fontAlgn="base">
              <a:buFont typeface="Arial" panose="020B0604020202020204" pitchFamily="34" charset="0"/>
              <a:buChar char="•"/>
            </a:pPr>
            <a:r>
              <a:rPr lang="en-US" sz="1200" i="0" dirty="0">
                <a:effectLst/>
                <a:latin typeface="Arial" panose="020B0604020202020204" pitchFamily="34" charset="0"/>
              </a:rPr>
              <a:t>High/V High Ro</a:t>
            </a:r>
            <a:r>
              <a:rPr lang="en-US" sz="1200" dirty="0"/>
              <a:t>SH – weekly contact; </a:t>
            </a:r>
            <a:r>
              <a:rPr lang="en-US" sz="1200" i="0" dirty="0">
                <a:effectLst/>
                <a:latin typeface="Arial" panose="020B0604020202020204" pitchFamily="34" charset="0"/>
              </a:rPr>
              <a:t>Medium Rosh – Fortnightly contact; </a:t>
            </a:r>
            <a:r>
              <a:rPr lang="en-US" sz="1200" dirty="0"/>
              <a:t>Low RoSH – Monthly contact</a:t>
            </a:r>
          </a:p>
          <a:p>
            <a:pPr marL="457200" lvl="1" indent="0" algn="l" rtl="0" fontAlgn="base">
              <a:buFont typeface="Arial" panose="020B0604020202020204" pitchFamily="34" charset="0"/>
              <a:buNone/>
            </a:pPr>
            <a:r>
              <a:rPr lang="en-US" sz="1200" i="0" dirty="0">
                <a:effectLst/>
                <a:latin typeface="Arial"/>
                <a:cs typeface="Arial"/>
              </a:rPr>
              <a:t>These are assumed average frequencies of contact, and levels of frequency may change according to risk and needs of an individual and flexibility is built into responsive time given to each person.</a:t>
            </a:r>
          </a:p>
          <a:p>
            <a:pPr marL="457200" lvl="1" indent="0" algn="l" rtl="0" fontAlgn="base">
              <a:buFont typeface="Arial" panose="020B0604020202020204" pitchFamily="34" charset="0"/>
              <a:buNone/>
            </a:pPr>
            <a:endParaRPr lang="en-US" sz="1200" i="0" dirty="0">
              <a:effectLst/>
              <a:latin typeface="Arial"/>
              <a:cs typeface="Arial"/>
            </a:endParaRPr>
          </a:p>
          <a:p>
            <a:pPr marL="457200" lvl="1" indent="0" algn="l" rtl="0" fontAlgn="base">
              <a:buFont typeface="Arial" panose="020B0604020202020204" pitchFamily="34" charset="0"/>
              <a:buNone/>
            </a:pPr>
            <a:endParaRPr lang="en-US" sz="1200" i="0" dirty="0">
              <a:effectLst/>
              <a:latin typeface="Arial"/>
              <a:cs typeface="Arial"/>
            </a:endParaRPr>
          </a:p>
          <a:p>
            <a:pPr marL="457200" lvl="1" indent="0" algn="l" rtl="0" fontAlgn="base">
              <a:buFont typeface="Arial" panose="020B0604020202020204" pitchFamily="34" charset="0"/>
              <a:buNone/>
            </a:pPr>
            <a:endParaRPr lang="en-US" sz="1200" i="0" dirty="0">
              <a:effectLst/>
              <a:latin typeface="Arial"/>
              <a:cs typeface="Arial"/>
            </a:endParaRPr>
          </a:p>
          <a:p>
            <a:endParaRPr lang="en-GB" b="1" dirty="0"/>
          </a:p>
        </p:txBody>
      </p:sp>
      <p:sp>
        <p:nvSpPr>
          <p:cNvPr id="4" name="Slide Number Placeholder 3"/>
          <p:cNvSpPr>
            <a:spLocks noGrp="1"/>
          </p:cNvSpPr>
          <p:nvPr>
            <p:ph type="sldNum" sz="quarter" idx="5"/>
          </p:nvPr>
        </p:nvSpPr>
        <p:spPr/>
        <p:txBody>
          <a:bodyPr/>
          <a:lstStyle/>
          <a:p>
            <a:fld id="{68D8A50D-95A0-3449-9134-B4955750AE5B}" type="slidenum">
              <a:rPr lang="en-US" smtClean="0"/>
              <a:t>7</a:t>
            </a:fld>
            <a:endParaRPr lang="en-US"/>
          </a:p>
        </p:txBody>
      </p:sp>
    </p:spTree>
    <p:extLst>
      <p:ext uri="{BB962C8B-B14F-4D97-AF65-F5344CB8AC3E}">
        <p14:creationId xmlns:p14="http://schemas.microsoft.com/office/powerpoint/2010/main" val="46118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These changes have been developed following engagement with practitioners – and many of the comments/issues raised resonate with me from my time as a practitioner and an SPO. </a:t>
            </a:r>
            <a:endParaRPr lang="en-GB" sz="1200" b="0" dirty="0">
              <a:latin typeface="Arial"/>
              <a:cs typeface="Arial"/>
            </a:endParaRPr>
          </a:p>
          <a:p>
            <a:endParaRPr lang="en-GB" dirty="0">
              <a:latin typeface="Arial"/>
              <a:cs typeface="Arial"/>
            </a:endParaRPr>
          </a:p>
          <a:p>
            <a:pPr marL="0" lvl="0" indent="0">
              <a:buFont typeface="Arial" panose="020B0604020202020204" pitchFamily="34" charset="0"/>
              <a:buNone/>
            </a:pPr>
            <a:r>
              <a:rPr lang="en-GB" sz="1200" b="1" dirty="0">
                <a:latin typeface="Arial"/>
                <a:cs typeface="Arial"/>
              </a:rPr>
              <a:t>Key changes we have made to WMT which will come into effect on 6</a:t>
            </a:r>
            <a:r>
              <a:rPr lang="en-GB" sz="1200" b="1" baseline="30000" dirty="0">
                <a:latin typeface="Arial"/>
                <a:cs typeface="Arial"/>
              </a:rPr>
              <a:t>th</a:t>
            </a:r>
            <a:r>
              <a:rPr lang="en-GB" sz="1200" b="1" dirty="0">
                <a:latin typeface="Arial"/>
                <a:cs typeface="Arial"/>
              </a:rPr>
              <a:t> Jan 2023 are</a:t>
            </a:r>
          </a:p>
          <a:p>
            <a:pPr marL="0" lvl="0" indent="0">
              <a:buFont typeface="Arial" panose="020B0604020202020204" pitchFamily="34" charset="0"/>
              <a:buNone/>
            </a:pPr>
            <a:endParaRPr lang="en-GB" sz="1200" b="1" dirty="0">
              <a:latin typeface="Arial"/>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Arial"/>
                <a:cs typeface="Arial"/>
              </a:rPr>
              <a:t>We know that practitioners have said for a long time that tasks took longer than had been accounted for. We have addressed this by increasing the time for a number of key tasks, such as OASys assessments and Parole Reports. We have also included Parole Hearings within the WMT points for the first time. I’ll go through some examples of this in later slides. </a:t>
            </a:r>
          </a:p>
          <a:p>
            <a:pPr marL="228600" indent="-228600">
              <a:buFont typeface="+mj-lt"/>
              <a:buAutoNum type="arabicPeriod"/>
              <a:defRPr/>
            </a:pPr>
            <a:r>
              <a:rPr lang="en-GB" dirty="0">
                <a:latin typeface="Arial"/>
                <a:cs typeface="Arial"/>
              </a:rPr>
              <a:t>We know that PPs were frustrated that workload for Parole Reports (and ARMS) were added retrospectively – so we have included these in the WMT Points for relevant cases. </a:t>
            </a:r>
            <a:endParaRPr lang="en-GB" b="1" dirty="0">
              <a:latin typeface="Arial"/>
              <a:cs typeface="Arial"/>
            </a:endParaRPr>
          </a:p>
          <a:p>
            <a:pPr marL="228600" indent="-228600">
              <a:buAutoNum type="arabicPeriod"/>
              <a:defRPr/>
            </a:pPr>
            <a:r>
              <a:rPr lang="en-GB" dirty="0">
                <a:latin typeface="Arial"/>
                <a:cs typeface="Arial"/>
              </a:rPr>
              <a:t>We have developed a list of mandatory activities. The points for each case come from these activities – so PPs will now be able to better understand what points relate to. I’ll</a:t>
            </a:r>
            <a:r>
              <a:rPr lang="en-GB" sz="1200" dirty="0">
                <a:latin typeface="Arial"/>
                <a:cs typeface="Arial"/>
              </a:rPr>
              <a:t> speak about these mandatory activities in the following slide, along with responsive time – As a result of this, WMT points for each case have been updated.</a:t>
            </a:r>
            <a:r>
              <a:rPr lang="en-GB" dirty="0">
                <a:latin typeface="Arial"/>
                <a:cs typeface="Arial"/>
              </a:rPr>
              <a:t> </a:t>
            </a:r>
            <a:endParaRPr lang="en-GB" b="1" dirty="0">
              <a:latin typeface="Arial"/>
              <a:cs typeface="Arial"/>
            </a:endParaRPr>
          </a:p>
          <a:p>
            <a:pPr marL="228600" indent="-228600">
              <a:buAutoNum type="arabicPeriod"/>
              <a:defRPr/>
            </a:pPr>
            <a:r>
              <a:rPr lang="en-GB" dirty="0">
                <a:latin typeface="Arial"/>
                <a:cs typeface="Arial"/>
              </a:rPr>
              <a:t>We know from analysis of Tiering, and from PP experience, that Tier C caseloads were not allocated sufficient time in WMT (which didn't reflect the complexity and risk management activity needed). The approach taken to look at activities &amp; timings has allowed us to evidence this and to allocate additional time for Tier Cs</a:t>
            </a:r>
            <a:endParaRPr lang="en-GB" sz="1200" b="1" dirty="0">
              <a:latin typeface="Arial"/>
              <a:cs typeface="Arial"/>
            </a:endParaRPr>
          </a:p>
          <a:p>
            <a:pPr marL="228600" indent="-228600">
              <a:buFont typeface="+mj-lt"/>
              <a:buAutoNum type="arabicPeriod"/>
              <a:defRPr/>
            </a:pPr>
            <a:r>
              <a:rPr lang="en-GB" dirty="0">
                <a:latin typeface="Arial"/>
                <a:cs typeface="Arial"/>
              </a:rPr>
              <a:t>This approach has also helped us to evidence and address the </a:t>
            </a:r>
            <a:r>
              <a:rPr lang="en-GB" sz="1200" dirty="0">
                <a:latin typeface="Arial"/>
                <a:cs typeface="Arial"/>
              </a:rPr>
              <a:t>top heavy points to Tier A and B – these were based on very old assumptions, and did not reflect the current practice expectations and ways of working.</a:t>
            </a:r>
            <a:r>
              <a:rPr lang="en-GB" dirty="0">
                <a:latin typeface="Arial"/>
                <a:cs typeface="Arial"/>
              </a:rPr>
              <a:t> </a:t>
            </a:r>
            <a:endParaRPr lang="en-GB" sz="1200" dirty="0">
              <a:latin typeface="Arial"/>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Arial"/>
                <a:cs typeface="Arial"/>
              </a:rPr>
              <a:t>We have reviewed Case Management Support (CMS) </a:t>
            </a:r>
            <a:r>
              <a:rPr lang="en-GB" sz="1200" b="1" dirty="0">
                <a:latin typeface="Arial"/>
                <a:cs typeface="Arial"/>
              </a:rPr>
              <a:t>improve</a:t>
            </a:r>
            <a:r>
              <a:rPr lang="en-GB" sz="1200" dirty="0">
                <a:latin typeface="Arial"/>
                <a:cs typeface="Arial"/>
              </a:rPr>
              <a:t> accuracy and reliability and make it simpler to use and to align this to the mandatory activities within WMT so it is consistent with the updated WMT</a:t>
            </a:r>
            <a:endParaRPr lang="en-GB" sz="1200" b="1" dirty="0">
              <a:latin typeface="Arial"/>
              <a:cs typeface="Arial"/>
            </a:endParaRPr>
          </a:p>
          <a:p>
            <a:pPr marL="228600" lvl="0" indent="-228600">
              <a:buFont typeface="+mj-lt"/>
              <a:buAutoNum type="arabicPeriod"/>
            </a:pPr>
            <a:r>
              <a:rPr lang="en-GB" sz="1200" b="0" dirty="0">
                <a:latin typeface="Arial"/>
                <a:cs typeface="Arial"/>
              </a:rPr>
              <a:t>We know that WMT points calculations are complex, and we have tried to simplify these. However, we recognise that displaying WMT in hours rather than points may be useful and we will work with digital to address this in the future.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dirty="0">
                <a:latin typeface="Arial"/>
                <a:cs typeface="Arial"/>
              </a:rPr>
              <a:t>A reminder here of the changes to PQiP reductions made in July 2022 to include co-working requirements in protected learning time – rather than PQiPs using CMS</a:t>
            </a:r>
          </a:p>
          <a:p>
            <a:pPr marL="228600" lvl="0" indent="-228600">
              <a:buFont typeface="+mj-lt"/>
              <a:buAutoNum type="arabicPeriod"/>
            </a:pPr>
            <a:r>
              <a:rPr lang="en-GB" sz="1200" b="0" dirty="0">
                <a:latin typeface="Arial"/>
                <a:cs typeface="Arial"/>
              </a:rPr>
              <a:t>We have also provided a target staffing level for SPOC roles within sentence management – we hope that this promotes good practice and use of SPOCs within regions. </a:t>
            </a:r>
          </a:p>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8</a:t>
            </a:fld>
            <a:endParaRPr lang="en-US"/>
          </a:p>
        </p:txBody>
      </p:sp>
    </p:spTree>
    <p:extLst>
      <p:ext uri="{BB962C8B-B14F-4D97-AF65-F5344CB8AC3E}">
        <p14:creationId xmlns:p14="http://schemas.microsoft.com/office/powerpoint/2010/main" val="106285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r>
              <a:rPr lang="en-GB" dirty="0">
                <a:latin typeface="Arial"/>
                <a:cs typeface="Arial"/>
              </a:rPr>
              <a:t>Before I go through some examples of activities an timings, I want to speak about the new approach within WMT – to include a full list of mandatory activities, and additional responsive time. We know from PP feedback that WMT points are difficult to understand, and there is no full list describing what points relate to. Mandatory </a:t>
            </a:r>
            <a:r>
              <a:rPr lang="en-GB" dirty="0" err="1">
                <a:latin typeface="Arial"/>
                <a:cs typeface="Arial"/>
              </a:rPr>
              <a:t>activites</a:t>
            </a:r>
            <a:r>
              <a:rPr lang="en-GB" dirty="0">
                <a:latin typeface="Arial"/>
                <a:cs typeface="Arial"/>
              </a:rPr>
              <a:t> &amp; responsive time solves this problem (as PPs will know what the WMT points for a case relate to), and helps WMT be more easily understood, and more valid in respect of current practice expectations. </a:t>
            </a:r>
          </a:p>
          <a:p>
            <a:endParaRPr lang="en-GB" dirty="0">
              <a:latin typeface="Arial"/>
              <a:cs typeface="Arial"/>
            </a:endParaRPr>
          </a:p>
          <a:p>
            <a:r>
              <a:rPr lang="en-GB" sz="1200" dirty="0">
                <a:latin typeface="Arial"/>
                <a:cs typeface="Arial"/>
              </a:rPr>
              <a:t>These activities were verified through engagement with 150+ practitioners, policy leads and subject matter experts – and timings for activity were also assessed.</a:t>
            </a:r>
            <a:r>
              <a:rPr lang="en-GB" dirty="0">
                <a:latin typeface="Arial"/>
                <a:cs typeface="Arial"/>
              </a:rPr>
              <a:t> </a:t>
            </a:r>
            <a:endParaRPr lang="en-GB" sz="1200" dirty="0">
              <a:latin typeface="Arial"/>
              <a:cs typeface="Arial"/>
            </a:endParaRPr>
          </a:p>
          <a:p>
            <a:pPr marL="0" indent="0">
              <a:buFont typeface="Arial" panose="020B0604020202020204" pitchFamily="34" charset="0"/>
              <a:buNone/>
            </a:pPr>
            <a:endParaRPr lang="en-GB" sz="1200" dirty="0">
              <a:latin typeface="Arial"/>
              <a:cs typeface="Arial"/>
            </a:endParaRPr>
          </a:p>
          <a:p>
            <a:pPr marL="0" indent="0">
              <a:buFont typeface="Arial" panose="020B0604020202020204" pitchFamily="34" charset="0"/>
              <a:buNone/>
            </a:pPr>
            <a:r>
              <a:rPr lang="en-GB" sz="1200" dirty="0">
                <a:latin typeface="Arial"/>
                <a:cs typeface="Arial"/>
              </a:rPr>
              <a:t>Mandatory activities are those which are from legislation, national standards and/or legislation. They are the things we must do.</a:t>
            </a:r>
          </a:p>
          <a:p>
            <a:pPr marL="0" indent="0">
              <a:buFont typeface="Arial" panose="020B0604020202020204" pitchFamily="34" charset="0"/>
              <a:buNone/>
            </a:pPr>
            <a:r>
              <a:rPr lang="en-GB" sz="1200" dirty="0">
                <a:latin typeface="Arial"/>
                <a:cs typeface="Arial"/>
              </a:rPr>
              <a:t>Examples include</a:t>
            </a:r>
          </a:p>
          <a:p>
            <a:pPr marL="171450" indent="-171450">
              <a:buFont typeface="Arial" panose="020B0604020202020204" pitchFamily="34" charset="0"/>
              <a:buChar char="•"/>
            </a:pPr>
            <a:r>
              <a:rPr lang="en-GB" sz="1200" dirty="0">
                <a:latin typeface="Arial"/>
                <a:cs typeface="Arial"/>
              </a:rPr>
              <a:t>VLU referrals</a:t>
            </a:r>
          </a:p>
          <a:p>
            <a:pPr marL="171450" indent="-171450">
              <a:buFont typeface="Arial" panose="020B0604020202020204" pitchFamily="34" charset="0"/>
              <a:buChar char="•"/>
            </a:pPr>
            <a:r>
              <a:rPr lang="en-GB" sz="1200" dirty="0">
                <a:latin typeface="Arial"/>
                <a:cs typeface="Arial"/>
              </a:rPr>
              <a:t>RAR 1:1 toolkit delivery</a:t>
            </a:r>
          </a:p>
          <a:p>
            <a:pPr marL="171450" indent="-171450">
              <a:buFont typeface="Arial" panose="020B0604020202020204" pitchFamily="34" charset="0"/>
              <a:buChar char="•"/>
            </a:pPr>
            <a:r>
              <a:rPr lang="en-GB" sz="1200" dirty="0">
                <a:latin typeface="Arial"/>
                <a:cs typeface="Arial"/>
              </a:rPr>
              <a:t>Initial/Review Sentence Plan OASys</a:t>
            </a:r>
          </a:p>
          <a:p>
            <a:pPr marL="171450" indent="-171450">
              <a:buFont typeface="Arial" panose="020B0604020202020204" pitchFamily="34" charset="0"/>
              <a:buChar char="•"/>
            </a:pPr>
            <a:r>
              <a:rPr lang="en-GB" sz="1200" dirty="0">
                <a:latin typeface="Arial"/>
                <a:cs typeface="Arial"/>
              </a:rPr>
              <a:t>Supervision contacts – </a:t>
            </a:r>
            <a:r>
              <a:rPr lang="en-GB" sz="1200" dirty="0"/>
              <a:t>frequency assumptions of </a:t>
            </a:r>
            <a:r>
              <a:rPr lang="en-US" sz="1200" i="0" dirty="0">
                <a:effectLst/>
                <a:latin typeface="Arial"/>
                <a:cs typeface="Arial"/>
              </a:rPr>
              <a:t>High/V High </a:t>
            </a:r>
            <a:r>
              <a:rPr lang="en-US" sz="1200" i="0" dirty="0" err="1">
                <a:effectLst/>
                <a:latin typeface="Arial"/>
                <a:cs typeface="Arial"/>
              </a:rPr>
              <a:t>Ro</a:t>
            </a:r>
            <a:r>
              <a:rPr lang="en-US" sz="1200" dirty="0" err="1"/>
              <a:t>SH</a:t>
            </a:r>
            <a:r>
              <a:rPr lang="en-US" sz="1200" dirty="0"/>
              <a:t> – weekly contact; </a:t>
            </a:r>
            <a:r>
              <a:rPr lang="en-US" sz="1200" i="0" dirty="0">
                <a:effectLst/>
                <a:latin typeface="Arial"/>
                <a:cs typeface="Arial"/>
              </a:rPr>
              <a:t>Medium Rosh – Fortnightly contact; </a:t>
            </a:r>
            <a:r>
              <a:rPr lang="en-US" sz="1200" dirty="0"/>
              <a:t>Low </a:t>
            </a:r>
            <a:r>
              <a:rPr lang="en-US" sz="1200" dirty="0" err="1"/>
              <a:t>RoSH</a:t>
            </a:r>
            <a:r>
              <a:rPr lang="en-US" sz="1200" dirty="0"/>
              <a:t> – Monthly contact</a:t>
            </a:r>
            <a:endParaRPr lang="en-US" sz="1200" dirty="0">
              <a:cs typeface="Calibri"/>
            </a:endParaRPr>
          </a:p>
          <a:p>
            <a:r>
              <a:rPr lang="en-US" sz="1200" dirty="0">
                <a:latin typeface="Arial"/>
                <a:cs typeface="Arial"/>
              </a:rPr>
              <a:t>On the next slide we will provide some examples of the timings associated with mandatory tasks.</a:t>
            </a:r>
            <a:r>
              <a:rPr lang="en-US" dirty="0">
                <a:latin typeface="Arial"/>
                <a:cs typeface="Arial"/>
              </a:rPr>
              <a:t> </a:t>
            </a:r>
            <a:endParaRPr lang="en-GB" sz="1200" dirty="0">
              <a:latin typeface="Arial"/>
              <a:cs typeface="Arial"/>
            </a:endParaRPr>
          </a:p>
          <a:p>
            <a:pPr marL="0" indent="0">
              <a:buFont typeface="Arial" panose="020B0604020202020204" pitchFamily="34" charset="0"/>
              <a:buNone/>
            </a:pPr>
            <a:endParaRPr lang="en-GB" sz="1200" dirty="0">
              <a:latin typeface="Arial"/>
              <a:cs typeface="Arial"/>
            </a:endParaRPr>
          </a:p>
          <a:p>
            <a:pPr marL="0" indent="0">
              <a:buFont typeface="Arial" panose="020B0604020202020204" pitchFamily="34" charset="0"/>
              <a:buNone/>
            </a:pPr>
            <a:r>
              <a:rPr lang="en-GB" sz="1200" dirty="0">
                <a:latin typeface="Arial"/>
                <a:cs typeface="Arial"/>
              </a:rPr>
              <a:t>Responsive activities are those which we know practitioners do day in day out, but which cannot be easily modelled for (e.g. are ad-hoc). These include activities like crisis management, offering responsive 1:1 bespoke approaches to RAR workbook interventions, or where we interact with family members/significant others</a:t>
            </a:r>
          </a:p>
        </p:txBody>
      </p:sp>
      <p:sp>
        <p:nvSpPr>
          <p:cNvPr id="4" name="Slide Number Placeholder 3"/>
          <p:cNvSpPr>
            <a:spLocks noGrp="1"/>
          </p:cNvSpPr>
          <p:nvPr>
            <p:ph type="sldNum" sz="quarter" idx="5"/>
          </p:nvPr>
        </p:nvSpPr>
        <p:spPr/>
        <p:txBody>
          <a:bodyPr/>
          <a:lstStyle/>
          <a:p>
            <a:fld id="{68D8A50D-95A0-3449-9134-B4955750AE5B}" type="slidenum">
              <a:rPr lang="en-US" smtClean="0"/>
              <a:t>9</a:t>
            </a:fld>
            <a:endParaRPr lang="en-US"/>
          </a:p>
        </p:txBody>
      </p:sp>
    </p:spTree>
    <p:extLst>
      <p:ext uri="{BB962C8B-B14F-4D97-AF65-F5344CB8AC3E}">
        <p14:creationId xmlns:p14="http://schemas.microsoft.com/office/powerpoint/2010/main" val="1947380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0B988EC3-C1AC-456C-A714-29AD25AA99BF}"/>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p:spPr>
        <p:txBody>
          <a:bodyPr/>
          <a:lstStyle>
            <a:lvl1pPr algn="ctr">
              <a:defRPr/>
            </a:lvl1pPr>
          </a:lstStyle>
          <a:p>
            <a:fld id="{6BA6D896-E1CD-4198-B852-D6590D56DF76}" type="slidenum">
              <a:rPr lang="en-GB" smtClean="0"/>
              <a:pPr/>
              <a:t>‹#›</a:t>
            </a:fld>
            <a:endParaRPr lang="en-GB"/>
          </a:p>
        </p:txBody>
      </p:sp>
    </p:spTree>
    <p:extLst>
      <p:ext uri="{BB962C8B-B14F-4D97-AF65-F5344CB8AC3E}">
        <p14:creationId xmlns:p14="http://schemas.microsoft.com/office/powerpoint/2010/main" val="18156502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HM Prison &amp; Probation Service. &#10;Preventing victims by changing lives.">
            <a:extLst>
              <a:ext uri="{FF2B5EF4-FFF2-40B4-BE49-F238E27FC236}">
                <a16:creationId xmlns:a16="http://schemas.microsoft.com/office/drawing/2014/main" id="{80EEFBE7-0D55-4112-B309-F45D8C65727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30BF9A-004F-4E9D-B799-1DF203A56B83}"/>
              </a:ext>
            </a:extLst>
          </p:cNvPr>
          <p:cNvSpPr>
            <a:spLocks noGrp="1"/>
          </p:cNvSpPr>
          <p:nvPr>
            <p:ph type="ctrTitle"/>
          </p:nvPr>
        </p:nvSpPr>
        <p:spPr>
          <a:xfrm>
            <a:off x="717550" y="2693986"/>
            <a:ext cx="9950450" cy="908052"/>
          </a:xfrm>
        </p:spPr>
        <p:txBody>
          <a:bodyPr anchor="t">
            <a:noAutofit/>
          </a:bodyPr>
          <a:lstStyle>
            <a:lvl1pPr algn="l">
              <a:defRPr sz="3400"/>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A435637A-4A35-4B6C-808C-9289CEE39EC7}"/>
              </a:ext>
            </a:extLst>
          </p:cNvPr>
          <p:cNvSpPr>
            <a:spLocks noGrp="1"/>
          </p:cNvSpPr>
          <p:nvPr>
            <p:ph type="subTitle" idx="1"/>
          </p:nvPr>
        </p:nvSpPr>
        <p:spPr>
          <a:xfrm>
            <a:off x="717550" y="3845263"/>
            <a:ext cx="9144000" cy="813823"/>
          </a:xfrm>
        </p:spPr>
        <p:txBody>
          <a:bodyPr>
            <a:noAutofit/>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17" name="Picture 16" descr="Probation Service logo">
            <a:extLst>
              <a:ext uri="{FF2B5EF4-FFF2-40B4-BE49-F238E27FC236}">
                <a16:creationId xmlns:a16="http://schemas.microsoft.com/office/drawing/2014/main" id="{1AE7F78C-2549-4404-8A4D-60982BC53E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6217" y="711925"/>
            <a:ext cx="2593472" cy="1029326"/>
          </a:xfrm>
          <a:prstGeom prst="rect">
            <a:avLst/>
          </a:prstGeom>
        </p:spPr>
      </p:pic>
      <p:sp>
        <p:nvSpPr>
          <p:cNvPr id="21" name="Text Placeholder 18">
            <a:extLst>
              <a:ext uri="{FF2B5EF4-FFF2-40B4-BE49-F238E27FC236}">
                <a16:creationId xmlns:a16="http://schemas.microsoft.com/office/drawing/2014/main" id="{5F710B98-9BFF-4FBD-9F62-AC44C5A221E3}"/>
              </a:ext>
            </a:extLst>
          </p:cNvPr>
          <p:cNvSpPr>
            <a:spLocks noGrp="1"/>
          </p:cNvSpPr>
          <p:nvPr>
            <p:ph type="body" sz="quarter" idx="10"/>
          </p:nvPr>
        </p:nvSpPr>
        <p:spPr>
          <a:xfrm>
            <a:off x="717550" y="5427274"/>
            <a:ext cx="5576888" cy="419100"/>
          </a:xfrm>
        </p:spPr>
        <p:txBody>
          <a:bodyPr>
            <a:noAutofit/>
          </a:bodyPr>
          <a:lstStyle>
            <a:lvl1pPr>
              <a:defRPr sz="1600"/>
            </a:lvl1pPr>
          </a:lstStyle>
          <a:p>
            <a:pPr lvl="0"/>
            <a:r>
              <a:rPr lang="en-US" noProof="0"/>
              <a:t>Click to edit Master text styles</a:t>
            </a:r>
          </a:p>
        </p:txBody>
      </p:sp>
    </p:spTree>
    <p:extLst>
      <p:ext uri="{BB962C8B-B14F-4D97-AF65-F5344CB8AC3E}">
        <p14:creationId xmlns:p14="http://schemas.microsoft.com/office/powerpoint/2010/main" val="31107143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81916904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a:t>Presentation title goes here</a:t>
            </a:r>
            <a:endParaRPr lang="en-US"/>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a:t>Subtitle goes here</a:t>
            </a:r>
          </a:p>
        </p:txBody>
      </p:sp>
    </p:spTree>
    <p:extLst>
      <p:ext uri="{BB962C8B-B14F-4D97-AF65-F5344CB8AC3E}">
        <p14:creationId xmlns:p14="http://schemas.microsoft.com/office/powerpoint/2010/main" val="41906174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a:t>Section divider goes here</a:t>
            </a:r>
            <a:endParaRPr lang="en-US"/>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a:t>Subtitle goes here</a:t>
            </a:r>
          </a:p>
        </p:txBody>
      </p:sp>
    </p:spTree>
    <p:extLst>
      <p:ext uri="{BB962C8B-B14F-4D97-AF65-F5344CB8AC3E}">
        <p14:creationId xmlns:p14="http://schemas.microsoft.com/office/powerpoint/2010/main" val="18987672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a:t>Presentation title two columns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24938613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9398437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45D7D04E-64DF-42B2-8E30-7FB7A79023CF}"/>
              </a:ext>
            </a:extLst>
          </p:cNvPr>
          <p:cNvSpPr>
            <a:spLocks noGrp="1"/>
          </p:cNvSpPr>
          <p:nvPr>
            <p:ph type="ftr" sz="quarter" idx="3"/>
          </p:nvPr>
        </p:nvSpPr>
        <p:spPr>
          <a:xfrm>
            <a:off x="716757" y="5991225"/>
            <a:ext cx="7324725" cy="365125"/>
          </a:xfrm>
          <a:prstGeom prst="rect">
            <a:avLst/>
          </a:prstGeom>
        </p:spPr>
        <p:txBody>
          <a:bodyPr vert="horz" lIns="0" tIns="0" rIns="0" bIns="0" rtlCol="0" anchor="b"/>
          <a:lstStyle>
            <a:lvl1pPr algn="l">
              <a:defRPr sz="1200">
                <a:solidFill>
                  <a:schemeClr val="tx1"/>
                </a:solidFill>
              </a:defRPr>
            </a:lvl1p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BA6B1BCD-4FD2-4FE8-9CC4-693EAF30FDB2}"/>
              </a:ext>
            </a:extLst>
          </p:cNvPr>
          <p:cNvSpPr>
            <a:spLocks noGrp="1"/>
          </p:cNvSpPr>
          <p:nvPr>
            <p:ph type="sldNum" sz="quarter" idx="4"/>
          </p:nvPr>
        </p:nvSpPr>
        <p:spPr>
          <a:xfrm>
            <a:off x="9030713" y="6296257"/>
            <a:ext cx="2428444" cy="365125"/>
          </a:xfrm>
          <a:prstGeom prst="rect">
            <a:avLst/>
          </a:prstGeom>
        </p:spPr>
        <p:txBody>
          <a:bodyPr vert="horz" lIns="0" tIns="0" rIns="0" bIns="0" rtlCol="0" anchor="ctr"/>
          <a:lstStyle>
            <a:lvl1pPr algn="r">
              <a:defRPr sz="1600" b="1">
                <a:solidFill>
                  <a:schemeClr val="bg1"/>
                </a:solidFill>
              </a:defRPr>
            </a:lvl1pPr>
          </a:lstStyle>
          <a:p>
            <a:fld id="{3E3063E6-7AB2-4A74-A192-3E322B5BAD54}" type="slidenum">
              <a:rPr lang="en-GB" smtClean="0"/>
              <a:pPr/>
              <a:t>‹#›</a:t>
            </a:fld>
            <a:endParaRPr lang="en-GB"/>
          </a:p>
        </p:txBody>
      </p:sp>
    </p:spTree>
    <p:extLst>
      <p:ext uri="{BB962C8B-B14F-4D97-AF65-F5344CB8AC3E}">
        <p14:creationId xmlns:p14="http://schemas.microsoft.com/office/powerpoint/2010/main" val="348612535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4" r:id="rId3"/>
  </p:sldLayoutIdLst>
  <p:hf sldNum="0" hdr="0" ft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52">
          <p15:clr>
            <a:srgbClr val="F26B43"/>
          </p15:clr>
        </p15:guide>
        <p15:guide id="3" pos="72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a:solidFill>
                <a:schemeClr val="bg1"/>
              </a:solidFill>
              <a:latin typeface="+mj-lt"/>
            </a:endParaRPr>
          </a:p>
        </p:txBody>
      </p:sp>
    </p:spTree>
    <p:extLst>
      <p:ext uri="{BB962C8B-B14F-4D97-AF65-F5344CB8AC3E}">
        <p14:creationId xmlns:p14="http://schemas.microsoft.com/office/powerpoint/2010/main" val="120046248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sldNum="0" hdr="0" ft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pn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7ED3-465A-4347-905C-9EC1B13D3ECE}"/>
              </a:ext>
            </a:extLst>
          </p:cNvPr>
          <p:cNvSpPr>
            <a:spLocks noGrp="1"/>
          </p:cNvSpPr>
          <p:nvPr>
            <p:ph type="ctrTitle"/>
          </p:nvPr>
        </p:nvSpPr>
        <p:spPr>
          <a:xfrm>
            <a:off x="717550" y="2693986"/>
            <a:ext cx="10661650" cy="908052"/>
          </a:xfrm>
        </p:spPr>
        <p:txBody>
          <a:bodyPr/>
          <a:lstStyle/>
          <a:p>
            <a:r>
              <a:rPr lang="en-GB">
                <a:latin typeface="Arial"/>
                <a:cs typeface="Arial"/>
              </a:rPr>
              <a:t>The Workload Measurement Tool (WMT)</a:t>
            </a:r>
            <a:br>
              <a:rPr lang="en-GB">
                <a:latin typeface="Arial"/>
                <a:cs typeface="Arial"/>
              </a:rPr>
            </a:br>
            <a:r>
              <a:rPr lang="en-GB" sz="2400">
                <a:latin typeface="Arial"/>
                <a:cs typeface="Arial"/>
              </a:rPr>
              <a:t>Update</a:t>
            </a:r>
            <a:br>
              <a:rPr lang="en-GB"/>
            </a:br>
            <a:endParaRPr lang="en-GB"/>
          </a:p>
        </p:txBody>
      </p:sp>
      <p:sp>
        <p:nvSpPr>
          <p:cNvPr id="3" name="Subtitle 2">
            <a:extLst>
              <a:ext uri="{FF2B5EF4-FFF2-40B4-BE49-F238E27FC236}">
                <a16:creationId xmlns:a16="http://schemas.microsoft.com/office/drawing/2014/main" id="{5015F83E-FBF0-473A-B19C-8C1506BE7F71}"/>
              </a:ext>
            </a:extLst>
          </p:cNvPr>
          <p:cNvSpPr>
            <a:spLocks noGrp="1"/>
          </p:cNvSpPr>
          <p:nvPr>
            <p:ph type="subTitle" idx="1"/>
          </p:nvPr>
        </p:nvSpPr>
        <p:spPr>
          <a:xfrm>
            <a:off x="717550" y="5155067"/>
            <a:ext cx="10792279" cy="505505"/>
          </a:xfrm>
        </p:spPr>
        <p:txBody>
          <a:bodyPr/>
          <a:lstStyle/>
          <a:p>
            <a:r>
              <a:rPr lang="en-GB"/>
              <a:t>National WMT Team Event December 2022</a:t>
            </a:r>
          </a:p>
        </p:txBody>
      </p:sp>
      <p:pic>
        <p:nvPicPr>
          <p:cNvPr id="4" name="Picture 3">
            <a:extLst>
              <a:ext uri="{FF2B5EF4-FFF2-40B4-BE49-F238E27FC236}">
                <a16:creationId xmlns:a16="http://schemas.microsoft.com/office/drawing/2014/main" id="{D010B81D-38F7-42B2-B7CE-31C07DEF64FB}"/>
              </a:ext>
            </a:extLst>
          </p:cNvPr>
          <p:cNvPicPr>
            <a:picLocks noChangeAspect="1"/>
          </p:cNvPicPr>
          <p:nvPr/>
        </p:nvPicPr>
        <p:blipFill>
          <a:blip r:embed="rId3"/>
          <a:stretch>
            <a:fillRect/>
          </a:stretch>
        </p:blipFill>
        <p:spPr>
          <a:xfrm>
            <a:off x="9302195" y="1908023"/>
            <a:ext cx="2172255" cy="1096422"/>
          </a:xfrm>
          <a:prstGeom prst="rect">
            <a:avLst/>
          </a:prstGeom>
        </p:spPr>
      </p:pic>
    </p:spTree>
    <p:extLst>
      <p:ext uri="{BB962C8B-B14F-4D97-AF65-F5344CB8AC3E}">
        <p14:creationId xmlns:p14="http://schemas.microsoft.com/office/powerpoint/2010/main" val="317084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5913C5-47BA-42F6-9E7C-2D90CB0D1BC3}"/>
              </a:ext>
            </a:extLst>
          </p:cNvPr>
          <p:cNvPicPr>
            <a:picLocks noChangeAspect="1"/>
          </p:cNvPicPr>
          <p:nvPr/>
        </p:nvPicPr>
        <p:blipFill>
          <a:blip r:embed="rId3"/>
          <a:stretch>
            <a:fillRect/>
          </a:stretch>
        </p:blipFill>
        <p:spPr>
          <a:xfrm>
            <a:off x="10598757" y="87705"/>
            <a:ext cx="1593243" cy="804172"/>
          </a:xfrm>
          <a:prstGeom prst="rect">
            <a:avLst/>
          </a:prstGeom>
        </p:spPr>
      </p:pic>
      <p:graphicFrame>
        <p:nvGraphicFramePr>
          <p:cNvPr id="9" name="Diagram 8">
            <a:extLst>
              <a:ext uri="{FF2B5EF4-FFF2-40B4-BE49-F238E27FC236}">
                <a16:creationId xmlns:a16="http://schemas.microsoft.com/office/drawing/2014/main" id="{DD22CA72-4017-4169-9037-E275765439C3}"/>
              </a:ext>
            </a:extLst>
          </p:cNvPr>
          <p:cNvGraphicFramePr/>
          <p:nvPr>
            <p:extLst>
              <p:ext uri="{D42A27DB-BD31-4B8C-83A1-F6EECF244321}">
                <p14:modId xmlns:p14="http://schemas.microsoft.com/office/powerpoint/2010/main" val="3524267481"/>
              </p:ext>
            </p:extLst>
          </p:nvPr>
        </p:nvGraphicFramePr>
        <p:xfrm>
          <a:off x="384764" y="835588"/>
          <a:ext cx="11422472" cy="53617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a:extLst>
              <a:ext uri="{FF2B5EF4-FFF2-40B4-BE49-F238E27FC236}">
                <a16:creationId xmlns:a16="http://schemas.microsoft.com/office/drawing/2014/main" id="{C1E2557A-C55E-492E-B280-A2914C0F53D8}"/>
              </a:ext>
            </a:extLst>
          </p:cNvPr>
          <p:cNvGrpSpPr/>
          <p:nvPr/>
        </p:nvGrpSpPr>
        <p:grpSpPr>
          <a:xfrm>
            <a:off x="442611" y="142363"/>
            <a:ext cx="10019622" cy="611721"/>
            <a:chOff x="188583" y="1712445"/>
            <a:chExt cx="11306777" cy="611721"/>
          </a:xfrm>
        </p:grpSpPr>
        <p:sp>
          <p:nvSpPr>
            <p:cNvPr id="10" name="Rectangle: Rounded Corners 9">
              <a:extLst>
                <a:ext uri="{FF2B5EF4-FFF2-40B4-BE49-F238E27FC236}">
                  <a16:creationId xmlns:a16="http://schemas.microsoft.com/office/drawing/2014/main" id="{EA3EB56F-3F0C-40B9-ADF2-FC36904AAB1A}"/>
                </a:ext>
              </a:extLst>
            </p:cNvPr>
            <p:cNvSpPr/>
            <p:nvPr/>
          </p:nvSpPr>
          <p:spPr>
            <a:xfrm>
              <a:off x="188583" y="1712445"/>
              <a:ext cx="11306777" cy="611721"/>
            </a:xfrm>
            <a:prstGeom prst="roundRect">
              <a:avLst/>
            </a:prstGeom>
            <a:solidFill>
              <a:srgbClr val="5C3183"/>
            </a:solidFill>
            <a:ln w="38100">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2D59BB91-25C3-457D-845C-1DCD311DB6D2}"/>
                </a:ext>
              </a:extLst>
            </p:cNvPr>
            <p:cNvSpPr txBox="1"/>
            <p:nvPr/>
          </p:nvSpPr>
          <p:spPr>
            <a:xfrm>
              <a:off x="218445" y="1742307"/>
              <a:ext cx="11247053" cy="55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bg1"/>
                  </a:solidFill>
                  <a:latin typeface="+mj-lt"/>
                </a:rPr>
                <a:t>Examples of activities and </a:t>
              </a:r>
              <a:r>
                <a:rPr lang="en-GB" sz="2400" b="1">
                  <a:solidFill>
                    <a:schemeClr val="bg1"/>
                  </a:solidFill>
                  <a:latin typeface="+mj-lt"/>
                </a:rPr>
                <a:t>ti</a:t>
              </a:r>
              <a:r>
                <a:rPr lang="en-GB" sz="2400" b="1" kern="1200">
                  <a:solidFill>
                    <a:schemeClr val="bg1"/>
                  </a:solidFill>
                  <a:latin typeface="+mj-lt"/>
                </a:rPr>
                <a:t>mings in the new WMT</a:t>
              </a:r>
            </a:p>
          </p:txBody>
        </p:sp>
      </p:grpSp>
    </p:spTree>
    <p:extLst>
      <p:ext uri="{BB962C8B-B14F-4D97-AF65-F5344CB8AC3E}">
        <p14:creationId xmlns:p14="http://schemas.microsoft.com/office/powerpoint/2010/main" val="239993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D5233A-062D-4D27-B5A5-0F0149A3ABAC}"/>
              </a:ext>
            </a:extLst>
          </p:cNvPr>
          <p:cNvPicPr>
            <a:picLocks noChangeAspect="1"/>
          </p:cNvPicPr>
          <p:nvPr/>
        </p:nvPicPr>
        <p:blipFill>
          <a:blip r:embed="rId3"/>
          <a:stretch>
            <a:fillRect/>
          </a:stretch>
        </p:blipFill>
        <p:spPr>
          <a:xfrm>
            <a:off x="10598757" y="87705"/>
            <a:ext cx="1593243" cy="804172"/>
          </a:xfrm>
          <a:prstGeom prst="rect">
            <a:avLst/>
          </a:prstGeom>
        </p:spPr>
      </p:pic>
      <p:sp>
        <p:nvSpPr>
          <p:cNvPr id="3" name="Thought Bubble: Cloud 2">
            <a:extLst>
              <a:ext uri="{FF2B5EF4-FFF2-40B4-BE49-F238E27FC236}">
                <a16:creationId xmlns:a16="http://schemas.microsoft.com/office/drawing/2014/main" id="{36C6E98D-832D-467A-823C-A520B95D69CB}"/>
              </a:ext>
            </a:extLst>
          </p:cNvPr>
          <p:cNvSpPr/>
          <p:nvPr/>
        </p:nvSpPr>
        <p:spPr>
          <a:xfrm>
            <a:off x="589281" y="970280"/>
            <a:ext cx="3515360" cy="2458720"/>
          </a:xfrm>
          <a:prstGeom prst="cloudCallout">
            <a:avLst>
              <a:gd name="adj1" fmla="val -62163"/>
              <a:gd name="adj2" fmla="val 6704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Why have some points gone down and others gone up?</a:t>
            </a:r>
          </a:p>
        </p:txBody>
      </p:sp>
      <p:sp>
        <p:nvSpPr>
          <p:cNvPr id="6" name="Thought Bubble: Cloud 5">
            <a:extLst>
              <a:ext uri="{FF2B5EF4-FFF2-40B4-BE49-F238E27FC236}">
                <a16:creationId xmlns:a16="http://schemas.microsoft.com/office/drawing/2014/main" id="{38A7FEAA-5EEE-4E02-8365-D47B1C35679F}"/>
              </a:ext>
            </a:extLst>
          </p:cNvPr>
          <p:cNvSpPr/>
          <p:nvPr/>
        </p:nvSpPr>
        <p:spPr>
          <a:xfrm>
            <a:off x="4145281" y="1374360"/>
            <a:ext cx="4277360" cy="2991680"/>
          </a:xfrm>
          <a:prstGeom prst="cloudCallout">
            <a:avLst>
              <a:gd name="adj1" fmla="val 15440"/>
              <a:gd name="adj2" fmla="val 9159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800" b="1">
                <a:solidFill>
                  <a:schemeClr val="tx1"/>
                </a:solidFill>
                <a:latin typeface="Arial"/>
                <a:cs typeface="Arial"/>
              </a:rPr>
              <a:t>If the WMT points have reduced/increased, how does this relate to the expectations on Probation Practitioners? </a:t>
            </a:r>
            <a:endParaRPr lang="en-GB" sz="1800" b="1">
              <a:solidFill>
                <a:schemeClr val="tx1"/>
              </a:solidFill>
            </a:endParaRPr>
          </a:p>
        </p:txBody>
      </p:sp>
      <p:sp>
        <p:nvSpPr>
          <p:cNvPr id="7" name="Thought Bubble: Cloud 6">
            <a:extLst>
              <a:ext uri="{FF2B5EF4-FFF2-40B4-BE49-F238E27FC236}">
                <a16:creationId xmlns:a16="http://schemas.microsoft.com/office/drawing/2014/main" id="{3DB817FD-2802-4A67-A258-FD7D2461EC83}"/>
              </a:ext>
            </a:extLst>
          </p:cNvPr>
          <p:cNvSpPr/>
          <p:nvPr/>
        </p:nvSpPr>
        <p:spPr>
          <a:xfrm>
            <a:off x="7579360" y="2870200"/>
            <a:ext cx="4744720" cy="3473120"/>
          </a:xfrm>
          <a:prstGeom prst="cloudCallout">
            <a:avLst>
              <a:gd name="adj1" fmla="val 37753"/>
              <a:gd name="adj2" fmla="val -7855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a:solidFill>
                  <a:schemeClr val="tx1"/>
                </a:solidFill>
              </a:rPr>
              <a:t>Will WMT be reviewed again? </a:t>
            </a:r>
          </a:p>
        </p:txBody>
      </p:sp>
      <p:sp>
        <p:nvSpPr>
          <p:cNvPr id="9" name="Thought Bubble: Cloud 8">
            <a:extLst>
              <a:ext uri="{FF2B5EF4-FFF2-40B4-BE49-F238E27FC236}">
                <a16:creationId xmlns:a16="http://schemas.microsoft.com/office/drawing/2014/main" id="{2D97339B-96F5-4667-9721-7314F5C375ED}"/>
              </a:ext>
            </a:extLst>
          </p:cNvPr>
          <p:cNvSpPr/>
          <p:nvPr/>
        </p:nvSpPr>
        <p:spPr>
          <a:xfrm>
            <a:off x="924560" y="3884600"/>
            <a:ext cx="3515360" cy="2458720"/>
          </a:xfrm>
          <a:prstGeom prst="cloudCallout">
            <a:avLst>
              <a:gd name="adj1" fmla="val -68810"/>
              <a:gd name="adj2" fmla="val 6374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800" b="1">
                <a:solidFill>
                  <a:schemeClr val="tx1"/>
                </a:solidFill>
              </a:rPr>
              <a:t>What do these changes mean for my WMT %?</a:t>
            </a:r>
          </a:p>
        </p:txBody>
      </p:sp>
      <p:grpSp>
        <p:nvGrpSpPr>
          <p:cNvPr id="10" name="Group 9">
            <a:extLst>
              <a:ext uri="{FF2B5EF4-FFF2-40B4-BE49-F238E27FC236}">
                <a16:creationId xmlns:a16="http://schemas.microsoft.com/office/drawing/2014/main" id="{A99C8C70-3663-4727-9D4A-4613B3CF2C83}"/>
              </a:ext>
            </a:extLst>
          </p:cNvPr>
          <p:cNvGrpSpPr/>
          <p:nvPr/>
        </p:nvGrpSpPr>
        <p:grpSpPr>
          <a:xfrm>
            <a:off x="442611" y="142363"/>
            <a:ext cx="10019622" cy="611721"/>
            <a:chOff x="188583" y="1712445"/>
            <a:chExt cx="11306777" cy="611721"/>
          </a:xfrm>
        </p:grpSpPr>
        <p:sp>
          <p:nvSpPr>
            <p:cNvPr id="11" name="Rectangle: Rounded Corners 10">
              <a:extLst>
                <a:ext uri="{FF2B5EF4-FFF2-40B4-BE49-F238E27FC236}">
                  <a16:creationId xmlns:a16="http://schemas.microsoft.com/office/drawing/2014/main" id="{743B2436-622F-4024-AD47-A2A9912B2C63}"/>
                </a:ext>
              </a:extLst>
            </p:cNvPr>
            <p:cNvSpPr/>
            <p:nvPr/>
          </p:nvSpPr>
          <p:spPr>
            <a:xfrm>
              <a:off x="188583" y="1712445"/>
              <a:ext cx="11306777" cy="611721"/>
            </a:xfrm>
            <a:prstGeom prst="roundRect">
              <a:avLst/>
            </a:prstGeom>
            <a:solidFill>
              <a:srgbClr val="5C3183"/>
            </a:solidFill>
            <a:ln w="38100">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766DD807-50B3-493E-93AF-5589B4FA01AF}"/>
                </a:ext>
              </a:extLst>
            </p:cNvPr>
            <p:cNvSpPr txBox="1"/>
            <p:nvPr/>
          </p:nvSpPr>
          <p:spPr>
            <a:xfrm>
              <a:off x="218445" y="1742307"/>
              <a:ext cx="11247053" cy="55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bg1"/>
                  </a:solidFill>
                </a:rPr>
                <a:t>Changes in the WMT points: Questions we’ve been as</a:t>
              </a:r>
              <a:r>
                <a:rPr lang="en-GB" sz="2400" b="1">
                  <a:solidFill>
                    <a:schemeClr val="bg1"/>
                  </a:solidFill>
                </a:rPr>
                <a:t>ked</a:t>
              </a:r>
              <a:r>
                <a:rPr lang="en-GB" sz="2400" b="1" kern="1200">
                  <a:solidFill>
                    <a:schemeClr val="bg1"/>
                  </a:solidFill>
                </a:rPr>
                <a:t>?</a:t>
              </a:r>
            </a:p>
          </p:txBody>
        </p:sp>
      </p:grpSp>
    </p:spTree>
    <p:extLst>
      <p:ext uri="{BB962C8B-B14F-4D97-AF65-F5344CB8AC3E}">
        <p14:creationId xmlns:p14="http://schemas.microsoft.com/office/powerpoint/2010/main" val="404618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7CE4D-5021-43CF-8AF5-659328A90685}"/>
              </a:ext>
            </a:extLst>
          </p:cNvPr>
          <p:cNvPicPr>
            <a:picLocks noChangeAspect="1"/>
          </p:cNvPicPr>
          <p:nvPr/>
        </p:nvPicPr>
        <p:blipFill>
          <a:blip r:embed="rId3"/>
          <a:stretch>
            <a:fillRect/>
          </a:stretch>
        </p:blipFill>
        <p:spPr>
          <a:xfrm>
            <a:off x="10598757" y="87705"/>
            <a:ext cx="1593243" cy="804172"/>
          </a:xfrm>
          <a:prstGeom prst="rect">
            <a:avLst/>
          </a:prstGeom>
        </p:spPr>
      </p:pic>
      <p:graphicFrame>
        <p:nvGraphicFramePr>
          <p:cNvPr id="5" name="Diagram 4">
            <a:extLst>
              <a:ext uri="{FF2B5EF4-FFF2-40B4-BE49-F238E27FC236}">
                <a16:creationId xmlns:a16="http://schemas.microsoft.com/office/drawing/2014/main" id="{96914137-B332-4D53-B9E7-68E68D2FA13A}"/>
              </a:ext>
            </a:extLst>
          </p:cNvPr>
          <p:cNvGraphicFramePr/>
          <p:nvPr>
            <p:extLst>
              <p:ext uri="{D42A27DB-BD31-4B8C-83A1-F6EECF244321}">
                <p14:modId xmlns:p14="http://schemas.microsoft.com/office/powerpoint/2010/main" val="3671908502"/>
              </p:ext>
            </p:extLst>
          </p:nvPr>
        </p:nvGraphicFramePr>
        <p:xfrm>
          <a:off x="242596" y="921739"/>
          <a:ext cx="11756859" cy="5848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a:extLst>
              <a:ext uri="{FF2B5EF4-FFF2-40B4-BE49-F238E27FC236}">
                <a16:creationId xmlns:a16="http://schemas.microsoft.com/office/drawing/2014/main" id="{3688B72C-86FC-499B-8881-A37C595BEB41}"/>
              </a:ext>
            </a:extLst>
          </p:cNvPr>
          <p:cNvGrpSpPr/>
          <p:nvPr/>
        </p:nvGrpSpPr>
        <p:grpSpPr>
          <a:xfrm>
            <a:off x="442611" y="142363"/>
            <a:ext cx="10019622" cy="611721"/>
            <a:chOff x="188583" y="1712445"/>
            <a:chExt cx="11306777" cy="611721"/>
          </a:xfrm>
        </p:grpSpPr>
        <p:sp>
          <p:nvSpPr>
            <p:cNvPr id="8" name="Rectangle: Rounded Corners 7">
              <a:extLst>
                <a:ext uri="{FF2B5EF4-FFF2-40B4-BE49-F238E27FC236}">
                  <a16:creationId xmlns:a16="http://schemas.microsoft.com/office/drawing/2014/main" id="{69235E95-71D3-4867-BD50-1E6AD7C9EC67}"/>
                </a:ext>
              </a:extLst>
            </p:cNvPr>
            <p:cNvSpPr/>
            <p:nvPr/>
          </p:nvSpPr>
          <p:spPr>
            <a:xfrm>
              <a:off x="188583" y="1712445"/>
              <a:ext cx="11306777" cy="611721"/>
            </a:xfrm>
            <a:prstGeom prst="roundRect">
              <a:avLst/>
            </a:prstGeom>
            <a:solidFill>
              <a:srgbClr val="5C3183"/>
            </a:solidFill>
            <a:ln w="38100">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877DB2FC-339D-4B2A-B5B9-7FEF452DEE35}"/>
                </a:ext>
              </a:extLst>
            </p:cNvPr>
            <p:cNvSpPr txBox="1"/>
            <p:nvPr/>
          </p:nvSpPr>
          <p:spPr>
            <a:xfrm>
              <a:off x="218445" y="1742307"/>
              <a:ext cx="11247053" cy="55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bg1"/>
                  </a:solidFill>
                  <a:latin typeface="+mj-lt"/>
                </a:rPr>
                <a:t>Next steps and contacts</a:t>
              </a:r>
            </a:p>
          </p:txBody>
        </p:sp>
      </p:grpSp>
    </p:spTree>
    <p:extLst>
      <p:ext uri="{BB962C8B-B14F-4D97-AF65-F5344CB8AC3E}">
        <p14:creationId xmlns:p14="http://schemas.microsoft.com/office/powerpoint/2010/main" val="390086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29A43D-FB84-4E6B-BF22-3E4F358776B2}"/>
              </a:ext>
            </a:extLst>
          </p:cNvPr>
          <p:cNvGraphicFramePr/>
          <p:nvPr>
            <p:extLst>
              <p:ext uri="{D42A27DB-BD31-4B8C-83A1-F6EECF244321}">
                <p14:modId xmlns:p14="http://schemas.microsoft.com/office/powerpoint/2010/main" val="2815632673"/>
              </p:ext>
            </p:extLst>
          </p:nvPr>
        </p:nvGraphicFramePr>
        <p:xfrm>
          <a:off x="254000" y="391887"/>
          <a:ext cx="11623040" cy="6008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207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49763-6A3F-4234-8130-D526EC051CD1}"/>
              </a:ext>
            </a:extLst>
          </p:cNvPr>
          <p:cNvSpPr>
            <a:spLocks noGrp="1"/>
          </p:cNvSpPr>
          <p:nvPr>
            <p:ph sz="half" idx="1"/>
          </p:nvPr>
        </p:nvSpPr>
        <p:spPr>
          <a:xfrm>
            <a:off x="446049" y="1415721"/>
            <a:ext cx="11306750" cy="4351338"/>
          </a:xfrm>
        </p:spPr>
        <p:txBody>
          <a:bodyPr>
            <a:normAutofit lnSpcReduction="10000"/>
          </a:bodyPr>
          <a:lstStyle/>
          <a:p>
            <a:pPr marL="342900" indent="-342900">
              <a:buFont typeface="Courier New" panose="02070309020205020404" pitchFamily="49" charset="0"/>
              <a:buChar char="o"/>
            </a:pPr>
            <a:r>
              <a:rPr lang="en-GB" dirty="0"/>
              <a:t>We will walk you through a set of PowerPoint slides (these will be shared after the event)</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If you have any questions – please use the Q&amp;A bar to the side of the screen. We will answer these questions throughout the event. </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Any questions we could not answer will be responded to after the event, alongside with the full Q&amp;A list</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As this briefing is focused on the changes to WMT, please can we ask for any general WMT questions to be sent to the WMT email address</a:t>
            </a:r>
          </a:p>
        </p:txBody>
      </p:sp>
      <p:grpSp>
        <p:nvGrpSpPr>
          <p:cNvPr id="5" name="Group 4">
            <a:extLst>
              <a:ext uri="{FF2B5EF4-FFF2-40B4-BE49-F238E27FC236}">
                <a16:creationId xmlns:a16="http://schemas.microsoft.com/office/drawing/2014/main" id="{A5C14842-EC98-4F72-A761-097B7F3C6369}"/>
              </a:ext>
            </a:extLst>
          </p:cNvPr>
          <p:cNvGrpSpPr/>
          <p:nvPr/>
        </p:nvGrpSpPr>
        <p:grpSpPr>
          <a:xfrm>
            <a:off x="442611" y="475189"/>
            <a:ext cx="11306777" cy="611721"/>
            <a:chOff x="188583" y="1712445"/>
            <a:chExt cx="11306777" cy="611721"/>
          </a:xfrm>
        </p:grpSpPr>
        <p:sp>
          <p:nvSpPr>
            <p:cNvPr id="6" name="Rectangle: Rounded Corners 5">
              <a:extLst>
                <a:ext uri="{FF2B5EF4-FFF2-40B4-BE49-F238E27FC236}">
                  <a16:creationId xmlns:a16="http://schemas.microsoft.com/office/drawing/2014/main" id="{A26E7690-CE05-4DDE-AB92-26D818306CFD}"/>
                </a:ext>
              </a:extLst>
            </p:cNvPr>
            <p:cNvSpPr/>
            <p:nvPr/>
          </p:nvSpPr>
          <p:spPr>
            <a:xfrm>
              <a:off x="188583" y="1712445"/>
              <a:ext cx="11306777" cy="611721"/>
            </a:xfrm>
            <a:prstGeom prst="roundRect">
              <a:avLst/>
            </a:prstGeom>
            <a:solidFill>
              <a:srgbClr val="5C3183"/>
            </a:solidFill>
            <a:ln w="38100">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9F36DCC5-F16C-42F7-A7A0-1E07B5426619}"/>
                </a:ext>
              </a:extLst>
            </p:cNvPr>
            <p:cNvSpPr txBox="1"/>
            <p:nvPr/>
          </p:nvSpPr>
          <p:spPr>
            <a:xfrm>
              <a:off x="218445" y="1742307"/>
              <a:ext cx="11247053" cy="55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bg1"/>
                  </a:solidFill>
                </a:rPr>
                <a:t>The approach within this presentation… </a:t>
              </a:r>
            </a:p>
          </p:txBody>
        </p:sp>
      </p:grpSp>
    </p:spTree>
    <p:extLst>
      <p:ext uri="{BB962C8B-B14F-4D97-AF65-F5344CB8AC3E}">
        <p14:creationId xmlns:p14="http://schemas.microsoft.com/office/powerpoint/2010/main" val="113533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2625" y="246907"/>
            <a:ext cx="11306750" cy="1030183"/>
          </a:xfrm>
        </p:spPr>
        <p:txBody>
          <a:bodyPr/>
          <a:lstStyle/>
          <a:p>
            <a:r>
              <a:rPr lang="en-GB"/>
              <a:t>Who manages the Workload Measurement Tool (WMT)?</a:t>
            </a:r>
          </a:p>
        </p:txBody>
      </p:sp>
      <p:pic>
        <p:nvPicPr>
          <p:cNvPr id="6" name="Picture 5">
            <a:extLst>
              <a:ext uri="{FF2B5EF4-FFF2-40B4-BE49-F238E27FC236}">
                <a16:creationId xmlns:a16="http://schemas.microsoft.com/office/drawing/2014/main" id="{6A55D881-1506-402D-AF34-9CACBA0D3F1A}"/>
              </a:ext>
            </a:extLst>
          </p:cNvPr>
          <p:cNvPicPr>
            <a:picLocks noChangeAspect="1"/>
          </p:cNvPicPr>
          <p:nvPr/>
        </p:nvPicPr>
        <p:blipFill>
          <a:blip r:embed="rId3"/>
          <a:stretch>
            <a:fillRect/>
          </a:stretch>
        </p:blipFill>
        <p:spPr>
          <a:xfrm>
            <a:off x="10598757" y="87705"/>
            <a:ext cx="1593243" cy="804172"/>
          </a:xfrm>
          <a:prstGeom prst="rect">
            <a:avLst/>
          </a:prstGeom>
        </p:spPr>
      </p:pic>
      <p:graphicFrame>
        <p:nvGraphicFramePr>
          <p:cNvPr id="9" name="Diagram 8">
            <a:extLst>
              <a:ext uri="{FF2B5EF4-FFF2-40B4-BE49-F238E27FC236}">
                <a16:creationId xmlns:a16="http://schemas.microsoft.com/office/drawing/2014/main" id="{696E80A6-CEF8-478C-A52F-C00E2A0FFA7B}"/>
              </a:ext>
            </a:extLst>
          </p:cNvPr>
          <p:cNvGraphicFramePr/>
          <p:nvPr>
            <p:extLst>
              <p:ext uri="{D42A27DB-BD31-4B8C-83A1-F6EECF244321}">
                <p14:modId xmlns:p14="http://schemas.microsoft.com/office/powerpoint/2010/main" val="3945321148"/>
              </p:ext>
            </p:extLst>
          </p:nvPr>
        </p:nvGraphicFramePr>
        <p:xfrm>
          <a:off x="223520" y="1010543"/>
          <a:ext cx="11602720" cy="5085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8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5D881-1506-402D-AF34-9CACBA0D3F1A}"/>
              </a:ext>
            </a:extLst>
          </p:cNvPr>
          <p:cNvPicPr>
            <a:picLocks noChangeAspect="1"/>
          </p:cNvPicPr>
          <p:nvPr/>
        </p:nvPicPr>
        <p:blipFill>
          <a:blip r:embed="rId3"/>
          <a:stretch>
            <a:fillRect/>
          </a:stretch>
        </p:blipFill>
        <p:spPr>
          <a:xfrm>
            <a:off x="10598757" y="87705"/>
            <a:ext cx="1593243" cy="804172"/>
          </a:xfrm>
          <a:prstGeom prst="rect">
            <a:avLst/>
          </a:prstGeom>
        </p:spPr>
      </p:pic>
      <p:grpSp>
        <p:nvGrpSpPr>
          <p:cNvPr id="14" name="Group 13">
            <a:extLst>
              <a:ext uri="{FF2B5EF4-FFF2-40B4-BE49-F238E27FC236}">
                <a16:creationId xmlns:a16="http://schemas.microsoft.com/office/drawing/2014/main" id="{1686D67C-5F79-4857-A5C8-B588529550AB}"/>
              </a:ext>
            </a:extLst>
          </p:cNvPr>
          <p:cNvGrpSpPr/>
          <p:nvPr/>
        </p:nvGrpSpPr>
        <p:grpSpPr>
          <a:xfrm>
            <a:off x="321314" y="280156"/>
            <a:ext cx="10156146" cy="611721"/>
            <a:chOff x="188583" y="1712445"/>
            <a:chExt cx="11306777" cy="611721"/>
          </a:xfrm>
        </p:grpSpPr>
        <p:sp>
          <p:nvSpPr>
            <p:cNvPr id="15" name="Rectangle: Rounded Corners 14">
              <a:extLst>
                <a:ext uri="{FF2B5EF4-FFF2-40B4-BE49-F238E27FC236}">
                  <a16:creationId xmlns:a16="http://schemas.microsoft.com/office/drawing/2014/main" id="{D3E01919-2FA2-476E-B856-2EEBBDEEB809}"/>
                </a:ext>
              </a:extLst>
            </p:cNvPr>
            <p:cNvSpPr/>
            <p:nvPr/>
          </p:nvSpPr>
          <p:spPr>
            <a:xfrm>
              <a:off x="188583" y="1712445"/>
              <a:ext cx="11306777" cy="611721"/>
            </a:xfrm>
            <a:prstGeom prst="roundRect">
              <a:avLst/>
            </a:prstGeom>
            <a:solidFill>
              <a:srgbClr val="5C3183"/>
            </a:solidFill>
            <a:ln w="38100">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33FD454C-D7DB-4E14-A47D-22FEF7FAC9B5}"/>
                </a:ext>
              </a:extLst>
            </p:cNvPr>
            <p:cNvSpPr txBox="1"/>
            <p:nvPr/>
          </p:nvSpPr>
          <p:spPr>
            <a:xfrm>
              <a:off x="218444" y="1742307"/>
              <a:ext cx="11247053" cy="55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bg1"/>
                  </a:solidFill>
                </a:rPr>
                <a:t>What the WMT is and what it isn’t</a:t>
              </a:r>
            </a:p>
          </p:txBody>
        </p:sp>
      </p:grpSp>
      <p:graphicFrame>
        <p:nvGraphicFramePr>
          <p:cNvPr id="9" name="Diagram 8">
            <a:extLst>
              <a:ext uri="{FF2B5EF4-FFF2-40B4-BE49-F238E27FC236}">
                <a16:creationId xmlns:a16="http://schemas.microsoft.com/office/drawing/2014/main" id="{7E24C67A-3890-4AFB-BF66-0303CFC17910}"/>
              </a:ext>
            </a:extLst>
          </p:cNvPr>
          <p:cNvGraphicFramePr/>
          <p:nvPr>
            <p:extLst>
              <p:ext uri="{D42A27DB-BD31-4B8C-83A1-F6EECF244321}">
                <p14:modId xmlns:p14="http://schemas.microsoft.com/office/powerpoint/2010/main" val="3192245867"/>
              </p:ext>
            </p:extLst>
          </p:nvPr>
        </p:nvGraphicFramePr>
        <p:xfrm>
          <a:off x="-82349" y="862015"/>
          <a:ext cx="10963469" cy="5340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864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134EAD-51A8-4CF7-AFCD-785E67A7C7D1}"/>
              </a:ext>
            </a:extLst>
          </p:cNvPr>
          <p:cNvSpPr txBox="1"/>
          <p:nvPr/>
        </p:nvSpPr>
        <p:spPr>
          <a:xfrm>
            <a:off x="570689" y="850171"/>
            <a:ext cx="11025998" cy="646331"/>
          </a:xfrm>
          <a:prstGeom prst="rect">
            <a:avLst/>
          </a:prstGeom>
          <a:solidFill>
            <a:schemeClr val="accent3">
              <a:lumMod val="20000"/>
              <a:lumOff val="80000"/>
            </a:schemeClr>
          </a:solidFill>
        </p:spPr>
        <p:txBody>
          <a:bodyPr wrap="square" rtlCol="0">
            <a:spAutoFit/>
          </a:bodyPr>
          <a:lstStyle/>
          <a:p>
            <a:r>
              <a:rPr lang="en-GB" sz="1800">
                <a:latin typeface="Arial"/>
                <a:cs typeface="Arial"/>
              </a:rPr>
              <a:t>Following engagement with </a:t>
            </a:r>
            <a:r>
              <a:rPr lang="en-GB" sz="1800" b="1">
                <a:latin typeface="Arial"/>
                <a:cs typeface="Arial"/>
              </a:rPr>
              <a:t>150+</a:t>
            </a:r>
            <a:r>
              <a:rPr lang="en-GB" sz="1800">
                <a:latin typeface="Arial"/>
                <a:cs typeface="Arial"/>
              </a:rPr>
              <a:t> operational practitioners across all regions, Policy leads and Subject Matter Experts, we recognised the need to </a:t>
            </a:r>
            <a:r>
              <a:rPr lang="en-GB" sz="1800" b="1">
                <a:latin typeface="Arial"/>
                <a:cs typeface="Arial"/>
              </a:rPr>
              <a:t>change the below </a:t>
            </a:r>
            <a:r>
              <a:rPr lang="en-GB" sz="1800">
                <a:latin typeface="Arial"/>
                <a:cs typeface="Arial"/>
              </a:rPr>
              <a:t>in WMT:</a:t>
            </a:r>
          </a:p>
        </p:txBody>
      </p:sp>
      <p:pic>
        <p:nvPicPr>
          <p:cNvPr id="6" name="Picture 5">
            <a:extLst>
              <a:ext uri="{FF2B5EF4-FFF2-40B4-BE49-F238E27FC236}">
                <a16:creationId xmlns:a16="http://schemas.microsoft.com/office/drawing/2014/main" id="{D39AC504-93D9-4996-A41B-5E439DF38E97}"/>
              </a:ext>
            </a:extLst>
          </p:cNvPr>
          <p:cNvPicPr>
            <a:picLocks noChangeAspect="1"/>
          </p:cNvPicPr>
          <p:nvPr/>
        </p:nvPicPr>
        <p:blipFill>
          <a:blip r:embed="rId3"/>
          <a:stretch>
            <a:fillRect/>
          </a:stretch>
        </p:blipFill>
        <p:spPr>
          <a:xfrm>
            <a:off x="10598757" y="87705"/>
            <a:ext cx="1593243" cy="804172"/>
          </a:xfrm>
          <a:prstGeom prst="rect">
            <a:avLst/>
          </a:prstGeom>
        </p:spPr>
      </p:pic>
      <p:graphicFrame>
        <p:nvGraphicFramePr>
          <p:cNvPr id="10" name="Diagram 9">
            <a:extLst>
              <a:ext uri="{FF2B5EF4-FFF2-40B4-BE49-F238E27FC236}">
                <a16:creationId xmlns:a16="http://schemas.microsoft.com/office/drawing/2014/main" id="{D8C7C157-27F2-429E-8DEE-923034756215}"/>
              </a:ext>
            </a:extLst>
          </p:cNvPr>
          <p:cNvGraphicFramePr/>
          <p:nvPr>
            <p:extLst>
              <p:ext uri="{D42A27DB-BD31-4B8C-83A1-F6EECF244321}">
                <p14:modId xmlns:p14="http://schemas.microsoft.com/office/powerpoint/2010/main" val="3681080707"/>
              </p:ext>
            </p:extLst>
          </p:nvPr>
        </p:nvGraphicFramePr>
        <p:xfrm>
          <a:off x="2019688" y="124271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Group 11">
            <a:extLst>
              <a:ext uri="{FF2B5EF4-FFF2-40B4-BE49-F238E27FC236}">
                <a16:creationId xmlns:a16="http://schemas.microsoft.com/office/drawing/2014/main" id="{9E6F0DAE-41E7-45A9-B3A3-717BA1A924E4}"/>
              </a:ext>
            </a:extLst>
          </p:cNvPr>
          <p:cNvGrpSpPr/>
          <p:nvPr/>
        </p:nvGrpSpPr>
        <p:grpSpPr>
          <a:xfrm>
            <a:off x="442611" y="142363"/>
            <a:ext cx="10019622" cy="611721"/>
            <a:chOff x="188583" y="1712445"/>
            <a:chExt cx="11306777" cy="611721"/>
          </a:xfrm>
        </p:grpSpPr>
        <p:sp>
          <p:nvSpPr>
            <p:cNvPr id="13" name="Rectangle: Rounded Corners 12">
              <a:extLst>
                <a:ext uri="{FF2B5EF4-FFF2-40B4-BE49-F238E27FC236}">
                  <a16:creationId xmlns:a16="http://schemas.microsoft.com/office/drawing/2014/main" id="{6BA3DB02-F93F-41C2-AE85-215CFB121591}"/>
                </a:ext>
              </a:extLst>
            </p:cNvPr>
            <p:cNvSpPr/>
            <p:nvPr/>
          </p:nvSpPr>
          <p:spPr>
            <a:xfrm>
              <a:off x="188583" y="1712445"/>
              <a:ext cx="11306777" cy="611721"/>
            </a:xfrm>
            <a:prstGeom prst="roundRect">
              <a:avLst/>
            </a:prstGeom>
            <a:solidFill>
              <a:srgbClr val="5C3183"/>
            </a:solidFill>
            <a:ln w="38100">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EA52A53C-9998-4242-B816-3FB8D2FB97E2}"/>
                </a:ext>
              </a:extLst>
            </p:cNvPr>
            <p:cNvSpPr txBox="1"/>
            <p:nvPr/>
          </p:nvSpPr>
          <p:spPr>
            <a:xfrm>
              <a:off x="218445" y="1742307"/>
              <a:ext cx="11247053" cy="55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bg1"/>
                  </a:solidFill>
                </a:rPr>
                <a:t>Why do we need to update the WMT? </a:t>
              </a:r>
            </a:p>
          </p:txBody>
        </p:sp>
      </p:grpSp>
    </p:spTree>
    <p:extLst>
      <p:ext uri="{BB962C8B-B14F-4D97-AF65-F5344CB8AC3E}">
        <p14:creationId xmlns:p14="http://schemas.microsoft.com/office/powerpoint/2010/main" val="339230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8CBA37D-DFD3-412B-8465-7EB475368BCD}"/>
              </a:ext>
            </a:extLst>
          </p:cNvPr>
          <p:cNvSpPr/>
          <p:nvPr/>
        </p:nvSpPr>
        <p:spPr>
          <a:xfrm>
            <a:off x="469074" y="3030234"/>
            <a:ext cx="4141940" cy="768486"/>
          </a:xfrm>
          <a:prstGeom prst="roundRect">
            <a:avLst/>
          </a:prstGeom>
          <a:solidFill>
            <a:srgbClr val="9E6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“Less experienced staff take longer to complete activities and you’re not taking that into account”</a:t>
            </a:r>
          </a:p>
        </p:txBody>
      </p:sp>
      <p:sp>
        <p:nvSpPr>
          <p:cNvPr id="9" name="Rectangle: Rounded Corners 8">
            <a:extLst>
              <a:ext uri="{FF2B5EF4-FFF2-40B4-BE49-F238E27FC236}">
                <a16:creationId xmlns:a16="http://schemas.microsoft.com/office/drawing/2014/main" id="{CD3E1E6E-4D85-4ED6-8215-1CE40F32D647}"/>
              </a:ext>
            </a:extLst>
          </p:cNvPr>
          <p:cNvSpPr/>
          <p:nvPr/>
        </p:nvSpPr>
        <p:spPr>
          <a:xfrm>
            <a:off x="469074" y="3996978"/>
            <a:ext cx="4141940" cy="768486"/>
          </a:xfrm>
          <a:prstGeom prst="roundRect">
            <a:avLst/>
          </a:prstGeom>
          <a:solidFill>
            <a:srgbClr val="9E6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“There’s no time given to us to prepare/review for a case or appointment”</a:t>
            </a:r>
          </a:p>
        </p:txBody>
      </p:sp>
      <p:sp>
        <p:nvSpPr>
          <p:cNvPr id="11" name="Rectangle: Rounded Corners 10">
            <a:extLst>
              <a:ext uri="{FF2B5EF4-FFF2-40B4-BE49-F238E27FC236}">
                <a16:creationId xmlns:a16="http://schemas.microsoft.com/office/drawing/2014/main" id="{41DFDE2D-3B43-4CBF-AAE7-2655FAB09BA2}"/>
              </a:ext>
            </a:extLst>
          </p:cNvPr>
          <p:cNvSpPr/>
          <p:nvPr/>
        </p:nvSpPr>
        <p:spPr>
          <a:xfrm>
            <a:off x="469074" y="2099941"/>
            <a:ext cx="4141940" cy="768486"/>
          </a:xfrm>
          <a:prstGeom prst="roundRect">
            <a:avLst/>
          </a:prstGeom>
          <a:solidFill>
            <a:srgbClr val="9E6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“Tiers of case shouldn’t dictate time taken on them – because some are more complex than others”</a:t>
            </a:r>
          </a:p>
        </p:txBody>
      </p:sp>
      <p:sp>
        <p:nvSpPr>
          <p:cNvPr id="20" name="Rectangle: Rounded Corners 19">
            <a:extLst>
              <a:ext uri="{FF2B5EF4-FFF2-40B4-BE49-F238E27FC236}">
                <a16:creationId xmlns:a16="http://schemas.microsoft.com/office/drawing/2014/main" id="{4C131AFE-3632-4CA7-A3A0-0B7E84459BE1}"/>
              </a:ext>
            </a:extLst>
          </p:cNvPr>
          <p:cNvSpPr/>
          <p:nvPr/>
        </p:nvSpPr>
        <p:spPr>
          <a:xfrm>
            <a:off x="469075" y="4963722"/>
            <a:ext cx="4141940" cy="1049449"/>
          </a:xfrm>
          <a:prstGeom prst="roundRect">
            <a:avLst/>
          </a:prstGeom>
          <a:solidFill>
            <a:srgbClr val="9E6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“We feel there’s mixed messages in relation to expectations of sentence management contacts”</a:t>
            </a:r>
          </a:p>
        </p:txBody>
      </p:sp>
      <p:sp>
        <p:nvSpPr>
          <p:cNvPr id="21" name="Rectangle: Rounded Corners 20">
            <a:extLst>
              <a:ext uri="{FF2B5EF4-FFF2-40B4-BE49-F238E27FC236}">
                <a16:creationId xmlns:a16="http://schemas.microsoft.com/office/drawing/2014/main" id="{45F32193-6A8E-4F3C-8403-55061871E348}"/>
              </a:ext>
            </a:extLst>
          </p:cNvPr>
          <p:cNvSpPr/>
          <p:nvPr/>
        </p:nvSpPr>
        <p:spPr>
          <a:xfrm>
            <a:off x="6125202" y="2099941"/>
            <a:ext cx="5770880" cy="768486"/>
          </a:xfrm>
          <a:prstGeom prst="roundRect">
            <a:avLst/>
          </a:prstGeom>
          <a:solidFill>
            <a:srgbClr val="5C3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r>
              <a:rPr lang="en-US" sz="1400" b="1" i="0" dirty="0">
                <a:effectLst/>
                <a:latin typeface="Arial" panose="020B0604020202020204" pitchFamily="34" charset="0"/>
              </a:rPr>
              <a:t>We’ve increased the resource allowance for the most complex cases, notably Tier C</a:t>
            </a:r>
          </a:p>
        </p:txBody>
      </p:sp>
      <p:sp>
        <p:nvSpPr>
          <p:cNvPr id="24" name="Rectangle: Rounded Corners 23">
            <a:extLst>
              <a:ext uri="{FF2B5EF4-FFF2-40B4-BE49-F238E27FC236}">
                <a16:creationId xmlns:a16="http://schemas.microsoft.com/office/drawing/2014/main" id="{51D396F7-88F1-4B1A-8CFB-1F6C57E568EE}"/>
              </a:ext>
            </a:extLst>
          </p:cNvPr>
          <p:cNvSpPr/>
          <p:nvPr/>
        </p:nvSpPr>
        <p:spPr>
          <a:xfrm>
            <a:off x="6125202" y="3015831"/>
            <a:ext cx="5770880" cy="768486"/>
          </a:xfrm>
          <a:prstGeom prst="roundRect">
            <a:avLst/>
          </a:prstGeom>
          <a:solidFill>
            <a:srgbClr val="5C3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r>
              <a:rPr lang="en-US" sz="1400" b="1"/>
              <a:t>There is a reduction allowance that can be applied when mentoring colleagues. </a:t>
            </a:r>
          </a:p>
        </p:txBody>
      </p:sp>
      <p:sp>
        <p:nvSpPr>
          <p:cNvPr id="25" name="Rectangle: Rounded Corners 24">
            <a:extLst>
              <a:ext uri="{FF2B5EF4-FFF2-40B4-BE49-F238E27FC236}">
                <a16:creationId xmlns:a16="http://schemas.microsoft.com/office/drawing/2014/main" id="{B40E523D-69B9-42AC-BE6B-E5F3B3560482}"/>
              </a:ext>
            </a:extLst>
          </p:cNvPr>
          <p:cNvSpPr/>
          <p:nvPr/>
        </p:nvSpPr>
        <p:spPr>
          <a:xfrm>
            <a:off x="6125202" y="3987282"/>
            <a:ext cx="5770880" cy="768486"/>
          </a:xfrm>
          <a:prstGeom prst="roundRect">
            <a:avLst/>
          </a:prstGeom>
          <a:solidFill>
            <a:srgbClr val="5C3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a:effectLst/>
                <a:latin typeface="Arial" panose="020B0604020202020204" pitchFamily="34" charset="0"/>
              </a:rPr>
              <a:t>We’ve included time spent to reflect and record activities in this revised model</a:t>
            </a:r>
            <a:endParaRPr lang="en-GB" sz="1400" b="1"/>
          </a:p>
        </p:txBody>
      </p:sp>
      <p:sp>
        <p:nvSpPr>
          <p:cNvPr id="26" name="Rectangle: Rounded Corners 25">
            <a:extLst>
              <a:ext uri="{FF2B5EF4-FFF2-40B4-BE49-F238E27FC236}">
                <a16:creationId xmlns:a16="http://schemas.microsoft.com/office/drawing/2014/main" id="{E15E8278-0249-4FC6-AB87-CBADCCAD2098}"/>
              </a:ext>
            </a:extLst>
          </p:cNvPr>
          <p:cNvSpPr/>
          <p:nvPr/>
        </p:nvSpPr>
        <p:spPr>
          <a:xfrm>
            <a:off x="6125202" y="4954026"/>
            <a:ext cx="5770880" cy="1044742"/>
          </a:xfrm>
          <a:prstGeom prst="roundRect">
            <a:avLst/>
          </a:prstGeom>
          <a:solidFill>
            <a:srgbClr val="5C3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fontAlgn="base"/>
            <a:endParaRPr lang="en-US" sz="1400" b="1"/>
          </a:p>
          <a:p>
            <a:pPr algn="l" rtl="0" fontAlgn="base"/>
            <a:r>
              <a:rPr lang="en-US" sz="1400" b="1"/>
              <a:t>The WMT update is based on the following assumptions of contact. National standards outline minimum of monthly contact</a:t>
            </a:r>
          </a:p>
          <a:p>
            <a:pPr marL="685800" lvl="1" indent="-228600" algn="l" rtl="0" fontAlgn="base">
              <a:buFont typeface="Arial" panose="020B0604020202020204" pitchFamily="34" charset="0"/>
              <a:buChar char="•"/>
            </a:pPr>
            <a:r>
              <a:rPr lang="en-US" sz="1400" b="1" i="0">
                <a:effectLst/>
              </a:rPr>
              <a:t>High/V High </a:t>
            </a:r>
            <a:r>
              <a:rPr lang="en-US" sz="1400" b="1" i="0" err="1">
                <a:effectLst/>
              </a:rPr>
              <a:t>Ro</a:t>
            </a:r>
            <a:r>
              <a:rPr lang="en-US" sz="1400" b="1" err="1"/>
              <a:t>SH</a:t>
            </a:r>
            <a:r>
              <a:rPr lang="en-US" sz="1400" b="1"/>
              <a:t> – weekly contact; </a:t>
            </a:r>
            <a:r>
              <a:rPr lang="en-US" sz="1400" b="1" i="0">
                <a:effectLst/>
              </a:rPr>
              <a:t>Medium Rosh – Fortnightly contact; </a:t>
            </a:r>
            <a:r>
              <a:rPr lang="en-US" sz="1400" b="1"/>
              <a:t>Low </a:t>
            </a:r>
            <a:r>
              <a:rPr lang="en-US" sz="1400" b="1" err="1"/>
              <a:t>RoSH</a:t>
            </a:r>
            <a:r>
              <a:rPr lang="en-US" sz="1400" b="1"/>
              <a:t> – Monthly contact</a:t>
            </a:r>
          </a:p>
          <a:p>
            <a:pPr algn="ctr" rtl="0" fontAlgn="base"/>
            <a:endParaRPr lang="en-US" sz="1600" b="1" i="0">
              <a:effectLst/>
              <a:cs typeface="Arial"/>
            </a:endParaRPr>
          </a:p>
        </p:txBody>
      </p:sp>
      <p:sp>
        <p:nvSpPr>
          <p:cNvPr id="53" name="Rectangle: Rounded Corners 52">
            <a:extLst>
              <a:ext uri="{FF2B5EF4-FFF2-40B4-BE49-F238E27FC236}">
                <a16:creationId xmlns:a16="http://schemas.microsoft.com/office/drawing/2014/main" id="{1E248A70-4AC6-4F27-8D90-CC240668CA13}"/>
              </a:ext>
            </a:extLst>
          </p:cNvPr>
          <p:cNvSpPr/>
          <p:nvPr/>
        </p:nvSpPr>
        <p:spPr>
          <a:xfrm>
            <a:off x="8037477" y="1363269"/>
            <a:ext cx="1946330" cy="564428"/>
          </a:xfrm>
          <a:prstGeom prst="roundRect">
            <a:avLst/>
          </a:prstGeom>
          <a:solidFill>
            <a:srgbClr val="5C3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We did</a:t>
            </a:r>
          </a:p>
        </p:txBody>
      </p:sp>
      <p:sp>
        <p:nvSpPr>
          <p:cNvPr id="59" name="Arrow: Right 58">
            <a:extLst>
              <a:ext uri="{FF2B5EF4-FFF2-40B4-BE49-F238E27FC236}">
                <a16:creationId xmlns:a16="http://schemas.microsoft.com/office/drawing/2014/main" id="{034983FF-3A6E-44B4-9E84-C17DB0135020}"/>
              </a:ext>
            </a:extLst>
          </p:cNvPr>
          <p:cNvSpPr/>
          <p:nvPr/>
        </p:nvSpPr>
        <p:spPr>
          <a:xfrm>
            <a:off x="4838556" y="2315892"/>
            <a:ext cx="794825" cy="30777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a:extLst>
              <a:ext uri="{FF2B5EF4-FFF2-40B4-BE49-F238E27FC236}">
                <a16:creationId xmlns:a16="http://schemas.microsoft.com/office/drawing/2014/main" id="{7366D64C-7D51-43E5-9F5F-9619CB1D6CDD}"/>
              </a:ext>
            </a:extLst>
          </p:cNvPr>
          <p:cNvSpPr/>
          <p:nvPr/>
        </p:nvSpPr>
        <p:spPr>
          <a:xfrm>
            <a:off x="4838554" y="3246185"/>
            <a:ext cx="794825" cy="30777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Arrow: Right 60">
            <a:extLst>
              <a:ext uri="{FF2B5EF4-FFF2-40B4-BE49-F238E27FC236}">
                <a16:creationId xmlns:a16="http://schemas.microsoft.com/office/drawing/2014/main" id="{6AFDA42B-AB1F-479A-9144-9E7147D75871}"/>
              </a:ext>
            </a:extLst>
          </p:cNvPr>
          <p:cNvSpPr/>
          <p:nvPr/>
        </p:nvSpPr>
        <p:spPr>
          <a:xfrm>
            <a:off x="4838554" y="4212929"/>
            <a:ext cx="794825" cy="30777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Arrow: Right 61">
            <a:extLst>
              <a:ext uri="{FF2B5EF4-FFF2-40B4-BE49-F238E27FC236}">
                <a16:creationId xmlns:a16="http://schemas.microsoft.com/office/drawing/2014/main" id="{EBB11D39-C778-4644-B676-5BBDA9A7F016}"/>
              </a:ext>
            </a:extLst>
          </p:cNvPr>
          <p:cNvSpPr/>
          <p:nvPr/>
        </p:nvSpPr>
        <p:spPr>
          <a:xfrm>
            <a:off x="4838554" y="5244935"/>
            <a:ext cx="794825" cy="30777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1EAB2BE-91F1-4C93-BFBF-403A8CA637D2}"/>
              </a:ext>
            </a:extLst>
          </p:cNvPr>
          <p:cNvPicPr>
            <a:picLocks noChangeAspect="1"/>
          </p:cNvPicPr>
          <p:nvPr/>
        </p:nvPicPr>
        <p:blipFill>
          <a:blip r:embed="rId3"/>
          <a:stretch>
            <a:fillRect/>
          </a:stretch>
        </p:blipFill>
        <p:spPr>
          <a:xfrm>
            <a:off x="10598757" y="87705"/>
            <a:ext cx="1593243" cy="804172"/>
          </a:xfrm>
          <a:prstGeom prst="rect">
            <a:avLst/>
          </a:prstGeom>
        </p:spPr>
      </p:pic>
      <p:grpSp>
        <p:nvGrpSpPr>
          <p:cNvPr id="27" name="Group 26">
            <a:extLst>
              <a:ext uri="{FF2B5EF4-FFF2-40B4-BE49-F238E27FC236}">
                <a16:creationId xmlns:a16="http://schemas.microsoft.com/office/drawing/2014/main" id="{9502A9B3-3E2C-4F6D-A026-C64FC9863823}"/>
              </a:ext>
            </a:extLst>
          </p:cNvPr>
          <p:cNvGrpSpPr/>
          <p:nvPr/>
        </p:nvGrpSpPr>
        <p:grpSpPr>
          <a:xfrm>
            <a:off x="469074" y="333179"/>
            <a:ext cx="10019622" cy="611721"/>
            <a:chOff x="188583" y="1712445"/>
            <a:chExt cx="11306777" cy="611721"/>
          </a:xfrm>
        </p:grpSpPr>
        <p:sp>
          <p:nvSpPr>
            <p:cNvPr id="28" name="Rectangle: Rounded Corners 27">
              <a:extLst>
                <a:ext uri="{FF2B5EF4-FFF2-40B4-BE49-F238E27FC236}">
                  <a16:creationId xmlns:a16="http://schemas.microsoft.com/office/drawing/2014/main" id="{185C4587-3649-4A96-BA41-077D20337EB9}"/>
                </a:ext>
              </a:extLst>
            </p:cNvPr>
            <p:cNvSpPr/>
            <p:nvPr/>
          </p:nvSpPr>
          <p:spPr>
            <a:xfrm>
              <a:off x="188583" y="1712445"/>
              <a:ext cx="11306777" cy="611721"/>
            </a:xfrm>
            <a:prstGeom prst="roundRect">
              <a:avLst/>
            </a:prstGeom>
            <a:solidFill>
              <a:srgbClr val="5C3183"/>
            </a:solidFill>
            <a:ln w="38100">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F4145EE5-55C1-4A41-8BD2-784225099BAF}"/>
                </a:ext>
              </a:extLst>
            </p:cNvPr>
            <p:cNvSpPr txBox="1"/>
            <p:nvPr/>
          </p:nvSpPr>
          <p:spPr>
            <a:xfrm>
              <a:off x="218445" y="1742307"/>
              <a:ext cx="11247053" cy="55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bg1"/>
                  </a:solidFill>
                </a:rPr>
                <a:t>Staff Engagement: Practitioner Feedback </a:t>
              </a:r>
            </a:p>
          </p:txBody>
        </p:sp>
      </p:grpSp>
      <p:sp>
        <p:nvSpPr>
          <p:cNvPr id="22" name="Rectangle: Rounded Corners 21">
            <a:extLst>
              <a:ext uri="{FF2B5EF4-FFF2-40B4-BE49-F238E27FC236}">
                <a16:creationId xmlns:a16="http://schemas.microsoft.com/office/drawing/2014/main" id="{0C2B2529-E61C-4B7C-8266-54D944BCAA67}"/>
              </a:ext>
            </a:extLst>
          </p:cNvPr>
          <p:cNvSpPr/>
          <p:nvPr/>
        </p:nvSpPr>
        <p:spPr>
          <a:xfrm>
            <a:off x="1566878" y="1363269"/>
            <a:ext cx="1946331" cy="564428"/>
          </a:xfrm>
          <a:prstGeom prst="roundRect">
            <a:avLst/>
          </a:prstGeom>
          <a:solidFill>
            <a:srgbClr val="9E6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You Said</a:t>
            </a:r>
          </a:p>
        </p:txBody>
      </p:sp>
    </p:spTree>
    <p:extLst>
      <p:ext uri="{BB962C8B-B14F-4D97-AF65-F5344CB8AC3E}">
        <p14:creationId xmlns:p14="http://schemas.microsoft.com/office/powerpoint/2010/main" val="237170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8D5F0B-19E4-4FB8-95D6-C225772C25ED}"/>
              </a:ext>
            </a:extLst>
          </p:cNvPr>
          <p:cNvSpPr txBox="1"/>
          <p:nvPr/>
        </p:nvSpPr>
        <p:spPr>
          <a:xfrm>
            <a:off x="597159" y="995137"/>
            <a:ext cx="10878084" cy="646331"/>
          </a:xfrm>
          <a:prstGeom prst="rect">
            <a:avLst/>
          </a:prstGeom>
          <a:solidFill>
            <a:schemeClr val="accent3">
              <a:lumMod val="20000"/>
              <a:lumOff val="80000"/>
            </a:schemeClr>
          </a:solidFill>
        </p:spPr>
        <p:txBody>
          <a:bodyPr wrap="square" rtlCol="0">
            <a:spAutoFit/>
          </a:bodyPr>
          <a:lstStyle/>
          <a:p>
            <a:r>
              <a:rPr lang="en-GB" sz="1800" b="1">
                <a:latin typeface="Arial"/>
                <a:cs typeface="Arial"/>
              </a:rPr>
              <a:t>Overnight on 6/1/23 a revised Workload Measurement Tool will be launched</a:t>
            </a:r>
            <a:r>
              <a:rPr lang="en-GB" sz="1800">
                <a:latin typeface="Arial"/>
                <a:cs typeface="Arial"/>
              </a:rPr>
              <a:t>. There are several </a:t>
            </a:r>
            <a:r>
              <a:rPr lang="en-GB" sz="1800" b="1">
                <a:latin typeface="Arial"/>
                <a:cs typeface="Arial"/>
              </a:rPr>
              <a:t>key changes </a:t>
            </a:r>
            <a:r>
              <a:rPr lang="en-GB" sz="1800">
                <a:latin typeface="Arial"/>
                <a:cs typeface="Arial"/>
              </a:rPr>
              <a:t>which are outlined in </a:t>
            </a:r>
            <a:r>
              <a:rPr lang="en-GB" sz="1800" b="1">
                <a:latin typeface="Arial"/>
                <a:cs typeface="Arial"/>
              </a:rPr>
              <a:t>summary</a:t>
            </a:r>
            <a:r>
              <a:rPr lang="en-GB" sz="1800">
                <a:latin typeface="Arial"/>
                <a:cs typeface="Arial"/>
              </a:rPr>
              <a:t> below.</a:t>
            </a:r>
          </a:p>
        </p:txBody>
      </p:sp>
      <p:pic>
        <p:nvPicPr>
          <p:cNvPr id="6" name="Picture 5">
            <a:extLst>
              <a:ext uri="{FF2B5EF4-FFF2-40B4-BE49-F238E27FC236}">
                <a16:creationId xmlns:a16="http://schemas.microsoft.com/office/drawing/2014/main" id="{CF98EB71-6F10-4ED2-A1AC-01EA5A2A7D0E}"/>
              </a:ext>
            </a:extLst>
          </p:cNvPr>
          <p:cNvPicPr>
            <a:picLocks noChangeAspect="1"/>
          </p:cNvPicPr>
          <p:nvPr/>
        </p:nvPicPr>
        <p:blipFill>
          <a:blip r:embed="rId3"/>
          <a:stretch>
            <a:fillRect/>
          </a:stretch>
        </p:blipFill>
        <p:spPr>
          <a:xfrm>
            <a:off x="10598757" y="87705"/>
            <a:ext cx="1593243" cy="804172"/>
          </a:xfrm>
          <a:prstGeom prst="rect">
            <a:avLst/>
          </a:prstGeom>
        </p:spPr>
      </p:pic>
      <p:graphicFrame>
        <p:nvGraphicFramePr>
          <p:cNvPr id="9" name="Diagram 8">
            <a:extLst>
              <a:ext uri="{FF2B5EF4-FFF2-40B4-BE49-F238E27FC236}">
                <a16:creationId xmlns:a16="http://schemas.microsoft.com/office/drawing/2014/main" id="{1C283174-E53C-4D09-8C67-865AC5D8BC2D}"/>
              </a:ext>
            </a:extLst>
          </p:cNvPr>
          <p:cNvGraphicFramePr/>
          <p:nvPr>
            <p:extLst>
              <p:ext uri="{D42A27DB-BD31-4B8C-83A1-F6EECF244321}">
                <p14:modId xmlns:p14="http://schemas.microsoft.com/office/powerpoint/2010/main" val="626628219"/>
              </p:ext>
            </p:extLst>
          </p:nvPr>
        </p:nvGraphicFramePr>
        <p:xfrm>
          <a:off x="304404" y="2771477"/>
          <a:ext cx="11568112" cy="375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1BFA83CF-7DF3-4A1E-AD5D-6647EBD54D42}"/>
              </a:ext>
            </a:extLst>
          </p:cNvPr>
          <p:cNvGraphicFramePr/>
          <p:nvPr>
            <p:extLst>
              <p:ext uri="{D42A27DB-BD31-4B8C-83A1-F6EECF244321}">
                <p14:modId xmlns:p14="http://schemas.microsoft.com/office/powerpoint/2010/main" val="1831544069"/>
              </p:ext>
            </p:extLst>
          </p:nvPr>
        </p:nvGraphicFramePr>
        <p:xfrm>
          <a:off x="304008" y="891877"/>
          <a:ext cx="11568112" cy="3759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2" name="Group 11">
            <a:extLst>
              <a:ext uri="{FF2B5EF4-FFF2-40B4-BE49-F238E27FC236}">
                <a16:creationId xmlns:a16="http://schemas.microsoft.com/office/drawing/2014/main" id="{A02787E8-EF00-49C8-A38A-8AEDF351D60F}"/>
              </a:ext>
            </a:extLst>
          </p:cNvPr>
          <p:cNvGrpSpPr/>
          <p:nvPr/>
        </p:nvGrpSpPr>
        <p:grpSpPr>
          <a:xfrm>
            <a:off x="442611" y="142363"/>
            <a:ext cx="10019622" cy="611721"/>
            <a:chOff x="188583" y="1712445"/>
            <a:chExt cx="11306777" cy="611721"/>
          </a:xfrm>
        </p:grpSpPr>
        <p:sp>
          <p:nvSpPr>
            <p:cNvPr id="13" name="Rectangle: Rounded Corners 12">
              <a:extLst>
                <a:ext uri="{FF2B5EF4-FFF2-40B4-BE49-F238E27FC236}">
                  <a16:creationId xmlns:a16="http://schemas.microsoft.com/office/drawing/2014/main" id="{5C2D5CD1-F536-4B7B-8C17-1A7A81E21B83}"/>
                </a:ext>
              </a:extLst>
            </p:cNvPr>
            <p:cNvSpPr/>
            <p:nvPr/>
          </p:nvSpPr>
          <p:spPr>
            <a:xfrm>
              <a:off x="188583" y="1712445"/>
              <a:ext cx="11306777" cy="611721"/>
            </a:xfrm>
            <a:prstGeom prst="roundRect">
              <a:avLst/>
            </a:prstGeom>
            <a:solidFill>
              <a:srgbClr val="5C3183"/>
            </a:solidFill>
            <a:ln w="38100">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C2BC76BD-F5B3-4B00-A569-AAFE9636BD0D}"/>
                </a:ext>
              </a:extLst>
            </p:cNvPr>
            <p:cNvSpPr txBox="1"/>
            <p:nvPr/>
          </p:nvSpPr>
          <p:spPr>
            <a:xfrm>
              <a:off x="218445" y="1742307"/>
              <a:ext cx="11247053" cy="55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bg1"/>
                  </a:solidFill>
                </a:rPr>
                <a:t>What is changing in WMT?</a:t>
              </a:r>
            </a:p>
          </p:txBody>
        </p:sp>
      </p:grpSp>
    </p:spTree>
    <p:extLst>
      <p:ext uri="{BB962C8B-B14F-4D97-AF65-F5344CB8AC3E}">
        <p14:creationId xmlns:p14="http://schemas.microsoft.com/office/powerpoint/2010/main" val="71209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E49767-5FC0-4246-B0AB-004C7481A079}"/>
              </a:ext>
            </a:extLst>
          </p:cNvPr>
          <p:cNvPicPr>
            <a:picLocks noChangeAspect="1"/>
          </p:cNvPicPr>
          <p:nvPr/>
        </p:nvPicPr>
        <p:blipFill>
          <a:blip r:embed="rId3"/>
          <a:stretch>
            <a:fillRect/>
          </a:stretch>
        </p:blipFill>
        <p:spPr>
          <a:xfrm>
            <a:off x="10598757" y="87705"/>
            <a:ext cx="1593243" cy="804172"/>
          </a:xfrm>
          <a:prstGeom prst="rect">
            <a:avLst/>
          </a:prstGeom>
        </p:spPr>
      </p:pic>
      <p:graphicFrame>
        <p:nvGraphicFramePr>
          <p:cNvPr id="7" name="Diagram 6">
            <a:extLst>
              <a:ext uri="{FF2B5EF4-FFF2-40B4-BE49-F238E27FC236}">
                <a16:creationId xmlns:a16="http://schemas.microsoft.com/office/drawing/2014/main" id="{24731276-620B-4A1D-A948-845442595A76}"/>
              </a:ext>
            </a:extLst>
          </p:cNvPr>
          <p:cNvGraphicFramePr/>
          <p:nvPr>
            <p:extLst>
              <p:ext uri="{D42A27DB-BD31-4B8C-83A1-F6EECF244321}">
                <p14:modId xmlns:p14="http://schemas.microsoft.com/office/powerpoint/2010/main" val="2440187762"/>
              </p:ext>
            </p:extLst>
          </p:nvPr>
        </p:nvGraphicFramePr>
        <p:xfrm>
          <a:off x="508000" y="1886589"/>
          <a:ext cx="11241375" cy="4150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98BA537A-58E0-4520-A1FD-5D6E2192D044}"/>
              </a:ext>
            </a:extLst>
          </p:cNvPr>
          <p:cNvSpPr txBox="1"/>
          <p:nvPr/>
        </p:nvSpPr>
        <p:spPr>
          <a:xfrm>
            <a:off x="475312" y="997171"/>
            <a:ext cx="11306750" cy="646331"/>
          </a:xfrm>
          <a:prstGeom prst="rect">
            <a:avLst/>
          </a:prstGeom>
          <a:solidFill>
            <a:srgbClr val="2CCCD3">
              <a:lumMod val="20000"/>
              <a:lumOff val="80000"/>
            </a:srgbClr>
          </a:solidFill>
        </p:spPr>
        <p:txBody>
          <a:bodyPr wrap="square" lIns="91440" tIns="45720" rIns="91440" bIns="45720" rtlCol="0" anchor="t">
            <a:spAutoFit/>
          </a:bodyPr>
          <a:lstStyle/>
          <a:p>
            <a:pPr>
              <a:defRPr/>
            </a:pPr>
            <a:r>
              <a:rPr kumimoji="0" lang="en-GB" sz="1800" b="0" i="0" u="none" strike="noStrike" kern="0" cap="none" spc="0" normalizeH="0" baseline="0" noProof="0">
                <a:ln>
                  <a:noFill/>
                </a:ln>
                <a:effectLst/>
                <a:uLnTx/>
                <a:uFillTx/>
                <a:latin typeface="Arial"/>
                <a:cs typeface="Arial"/>
              </a:rPr>
              <a:t>Mandatory activities have been developed from engagement with </a:t>
            </a:r>
            <a:r>
              <a:rPr kumimoji="0" lang="en-GB" sz="1800" b="1" i="0" u="none" strike="noStrike" kern="0" cap="none" spc="0" normalizeH="0" baseline="0" noProof="0">
                <a:ln>
                  <a:noFill/>
                </a:ln>
                <a:effectLst/>
                <a:uLnTx/>
                <a:uFillTx/>
                <a:latin typeface="Arial"/>
                <a:cs typeface="Arial"/>
              </a:rPr>
              <a:t>150+ practitioners, subject matter experts and policy leads.</a:t>
            </a:r>
            <a:r>
              <a:rPr lang="en-GB" b="1" kern="0">
                <a:latin typeface="Arial"/>
                <a:cs typeface="Arial"/>
              </a:rPr>
              <a:t> </a:t>
            </a:r>
            <a:endParaRPr kumimoji="0" lang="en-GB" sz="1800" b="0" i="0" u="none" strike="noStrike" kern="0" cap="none" spc="0" normalizeH="0" baseline="0" noProof="0">
              <a:ln>
                <a:noFill/>
              </a:ln>
              <a:solidFill>
                <a:prstClr val="black"/>
              </a:solidFill>
              <a:effectLst/>
              <a:uLnTx/>
              <a:uFillTx/>
              <a:latin typeface="Arial"/>
              <a:cs typeface="Arial"/>
            </a:endParaRPr>
          </a:p>
        </p:txBody>
      </p:sp>
      <p:grpSp>
        <p:nvGrpSpPr>
          <p:cNvPr id="8" name="Group 7">
            <a:extLst>
              <a:ext uri="{FF2B5EF4-FFF2-40B4-BE49-F238E27FC236}">
                <a16:creationId xmlns:a16="http://schemas.microsoft.com/office/drawing/2014/main" id="{65067064-AC2A-405F-A749-857F956C765F}"/>
              </a:ext>
            </a:extLst>
          </p:cNvPr>
          <p:cNvGrpSpPr/>
          <p:nvPr/>
        </p:nvGrpSpPr>
        <p:grpSpPr>
          <a:xfrm>
            <a:off x="442611" y="142363"/>
            <a:ext cx="10019622" cy="611721"/>
            <a:chOff x="188583" y="1712445"/>
            <a:chExt cx="11306777" cy="611721"/>
          </a:xfrm>
        </p:grpSpPr>
        <p:sp>
          <p:nvSpPr>
            <p:cNvPr id="9" name="Rectangle: Rounded Corners 8">
              <a:extLst>
                <a:ext uri="{FF2B5EF4-FFF2-40B4-BE49-F238E27FC236}">
                  <a16:creationId xmlns:a16="http://schemas.microsoft.com/office/drawing/2014/main" id="{2FC5541F-362F-4D5B-9681-3FC7DDE0ABA2}"/>
                </a:ext>
              </a:extLst>
            </p:cNvPr>
            <p:cNvSpPr/>
            <p:nvPr/>
          </p:nvSpPr>
          <p:spPr>
            <a:xfrm>
              <a:off x="188583" y="1712445"/>
              <a:ext cx="11306777" cy="611721"/>
            </a:xfrm>
            <a:prstGeom prst="roundRect">
              <a:avLst/>
            </a:prstGeom>
            <a:solidFill>
              <a:srgbClr val="5C3183"/>
            </a:solidFill>
            <a:ln w="38100">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EF6295C0-86AF-4A03-914E-8AFD12460F99}"/>
                </a:ext>
              </a:extLst>
            </p:cNvPr>
            <p:cNvSpPr txBox="1"/>
            <p:nvPr/>
          </p:nvSpPr>
          <p:spPr>
            <a:xfrm>
              <a:off x="218445" y="1742307"/>
              <a:ext cx="11247053" cy="55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bg1"/>
                  </a:solidFill>
                  <a:latin typeface="+mj-lt"/>
                </a:rPr>
                <a:t>Mandatory and Responsive Activities in the new WMT</a:t>
              </a:r>
            </a:p>
          </p:txBody>
        </p:sp>
      </p:grpSp>
    </p:spTree>
    <p:extLst>
      <p:ext uri="{BB962C8B-B14F-4D97-AF65-F5344CB8AC3E}">
        <p14:creationId xmlns:p14="http://schemas.microsoft.com/office/powerpoint/2010/main" val="1269504685"/>
      </p:ext>
    </p:extLst>
  </p:cSld>
  <p:clrMapOvr>
    <a:masterClrMapping/>
  </p:clrMapOvr>
</p:sld>
</file>

<file path=ppt/theme/theme1.xml><?xml version="1.0" encoding="utf-8"?>
<a:theme xmlns:a="http://schemas.openxmlformats.org/drawingml/2006/main" name="1_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E780E7353324196A7D1CF7FA8AC99" ma:contentTypeVersion="14" ma:contentTypeDescription="Create a new document." ma:contentTypeScope="" ma:versionID="2adb62e049eb9c2b399989942cb46b63">
  <xsd:schema xmlns:xsd="http://www.w3.org/2001/XMLSchema" xmlns:xs="http://www.w3.org/2001/XMLSchema" xmlns:p="http://schemas.microsoft.com/office/2006/metadata/properties" xmlns:ns2="c5042a15-a419-4fff-a223-52a8425e8876" xmlns:ns3="161f0f10-3ba5-485e-b819-1b7c8c2a8390" targetNamespace="http://schemas.microsoft.com/office/2006/metadata/properties" ma:root="true" ma:fieldsID="9788ae595e8e8d039da3056743cb9407" ns2:_="" ns3:_="">
    <xsd:import namespace="c5042a15-a419-4fff-a223-52a8425e8876"/>
    <xsd:import namespace="161f0f10-3ba5-485e-b819-1b7c8c2a83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42a15-a419-4fff-a223-52a8425e88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f0f10-3ba5-485e-b819-1b7c8c2a83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bd0cc78-3faf-45e0-bc63-bdc84f161133}" ma:internalName="TaxCatchAll" ma:showField="CatchAllData" ma:web="161f0f10-3ba5-485e-b819-1b7c8c2a83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61f0f10-3ba5-485e-b819-1b7c8c2a8390" xsi:nil="true"/>
    <lcf76f155ced4ddcb4097134ff3c332f xmlns="c5042a15-a419-4fff-a223-52a8425e8876">
      <Terms xmlns="http://schemas.microsoft.com/office/infopath/2007/PartnerControls"/>
    </lcf76f155ced4ddcb4097134ff3c332f>
    <SharedWithUsers xmlns="161f0f10-3ba5-485e-b819-1b7c8c2a8390">
      <UserInfo>
        <DisplayName>Sinagoga, Daniella</DisplayName>
        <AccountId>30</AccountId>
        <AccountType/>
      </UserInfo>
      <UserInfo>
        <DisplayName>Goodall, Phil | (He/His)</DisplayName>
        <AccountId>76</AccountId>
        <AccountType/>
      </UserInfo>
      <UserInfo>
        <DisplayName>Wright, Jay</DisplayName>
        <AccountId>78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E5A898-E07B-4598-8863-86C2C6F285B1}">
  <ds:schemaRefs>
    <ds:schemaRef ds:uri="161f0f10-3ba5-485e-b819-1b7c8c2a8390"/>
    <ds:schemaRef ds:uri="c5042a15-a419-4fff-a223-52a8425e88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D00285-63C5-4AAD-9AA8-224872E9B8D3}">
  <ds:schemaRefs>
    <ds:schemaRef ds:uri="161f0f10-3ba5-485e-b819-1b7c8c2a8390"/>
    <ds:schemaRef ds:uri="http://purl.org/dc/terms/"/>
    <ds:schemaRef ds:uri="http://schemas.microsoft.com/office/2006/documentManagement/types"/>
    <ds:schemaRef ds:uri="c5042a15-a419-4fff-a223-52a8425e8876"/>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95267AF-D00A-4CD7-8533-DB6CFB94C8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HMPPS-PowerPoint-template-English</Template>
  <TotalTime>193</TotalTime>
  <Words>3798</Words>
  <Application>Microsoft Office PowerPoint</Application>
  <PresentationFormat>Widescreen</PresentationFormat>
  <Paragraphs>241</Paragraphs>
  <Slides>12</Slides>
  <Notes>12</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Courier New</vt:lpstr>
      <vt:lpstr>1_Office Theme</vt:lpstr>
      <vt:lpstr>Office Theme</vt:lpstr>
      <vt:lpstr>The Workload Measurement Tool (WMT) Update </vt:lpstr>
      <vt:lpstr>PowerPoint Presentation</vt:lpstr>
      <vt:lpstr>PowerPoint Presentation</vt:lpstr>
      <vt:lpstr>Who manages the Workload Measurement Tool (WMT)?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Phil</cp:lastModifiedBy>
  <cp:revision>133</cp:revision>
  <dcterms:created xsi:type="dcterms:W3CDTF">2021-07-22T08:59:25Z</dcterms:created>
  <dcterms:modified xsi:type="dcterms:W3CDTF">2022-12-13T13:47:32Z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0x010100030E780E7353324196A7D1CF7FA8AC99</vt:lpwstr>
  </property>
  <property fmtid="{D5CDD505-2E9C-101B-9397-08002B2CF9AE}" pid="3" name="MediaServiceImageTags">
    <vt:lpwstr/>
  </property>
  <property fmtid="{D5CDD505-2E9C-101B-9397-08002B2CF9AE}" pid="4" name="Order">
    <vt:r8>132400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